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72" r:id="rId12"/>
    <p:sldId id="273" r:id="rId13"/>
    <p:sldId id="276" r:id="rId14"/>
    <p:sldId id="287" r:id="rId15"/>
    <p:sldId id="278" r:id="rId16"/>
    <p:sldId id="280" r:id="rId17"/>
    <p:sldId id="281" r:id="rId18"/>
    <p:sldId id="282" r:id="rId19"/>
    <p:sldId id="283" r:id="rId20"/>
    <p:sldId id="284" r:id="rId21"/>
    <p:sldId id="285" r:id="rId22"/>
    <p:sldId id="28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FFFF"/>
    <a:srgbClr val="FF9900"/>
    <a:srgbClr val="CCCC00"/>
    <a:srgbClr val="00CC66"/>
    <a:srgbClr val="FF6699"/>
    <a:srgbClr val="6600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F2C22B9-488A-802B-E003-78CDE8A80A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7624FDE-741E-9C78-D0BF-228599EE4B3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4D4225D-2615-6581-2A35-C6D43929C4E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A04D148-1A4F-11DE-87A9-640D370038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DD21866-7BC9-D2B3-DCE7-3A09E6FF001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67A7AA9-42CA-B2E0-8244-40956187C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7D04E64-63A3-4C3F-B402-285FC833E29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6F83EB4-F7D4-E631-E3C7-F5A9AEBA5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62DEAB-5F15-4BEB-B463-773531DA646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93FB1542-90E4-A0C5-07A8-CBB99D7CED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1141686-19A3-58F9-598C-4EFF9B9A8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20E9B544-B065-5C1D-E672-C916A8DC12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143864-83C1-43BE-ABAD-B928563A39A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37E6C9BA-E88B-1CDA-85D1-4A5ED1225D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6B87A99-231B-36F4-D7AC-19B6D0FB4B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7ACC7D6-369F-43BD-E3B0-DCC91E5DE2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9EE4E7-69DA-4DF0-AF6E-2A442EC7191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281B7DF-F846-97E9-4459-F5DAB49DDB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727D74B-5CE7-BCBC-83B8-DD3606417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BEAE2416-8014-E28F-D186-93D132D230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45BD1B-65A3-4E32-B9C7-A6BD2B8407C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34911B0-E988-248A-918B-1092B00A48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06AC5F25-BAD3-6BAE-1BD3-30CB0F4CF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92780C64-AB0C-FBC1-2B95-09BA4476C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45F6B-DD0A-4734-9FDD-0D313232D3F6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3E0CF65D-0795-CFA9-2D4B-812FD3B850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F36D022-7BA8-1FFF-F9AB-7AFECED31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E87DFA3-3F42-E900-66FE-E727ACB8EC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AC2A62-F614-4838-A9EE-1ED5B420662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EBEAF3B-3A62-324A-024C-4F8AC03F6A2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7A271A28-A99E-5F57-885D-FC473C2DA0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71DEC824-E17E-CEAE-0B74-2F4B66AF16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4DBD84-9F49-4BE2-8004-304BF5A6792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8E0172D-1D89-FE0D-C427-88BBD259C4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F9470F9-F175-2F8C-3413-FA0FF13992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DFDD5CF7-E388-CCCE-0C0F-27BFEDA544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62E0EA-A986-4E2C-BB89-01478FBE300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250CBBA9-DE8A-8C43-938C-F208DCA2CDF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905CC04C-3A40-1485-C1E6-04D63AB67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BCAB9DCB-5927-4284-CAF5-0CD089BEA5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2BBED7-5BB5-49E0-B04E-05444C0B2E5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7C80E80-0B5D-2F1F-C2AD-C6E46DF1353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B558898-1468-A479-5938-94CFE9DC4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3A5B9BF4-EA5A-8BB5-FE3B-152501BA2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57C23-8EC3-41FF-9A5B-30B9D21A7CFA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8DE657E1-A426-BD54-6E91-95B9B48C2E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3D26AE42-F79F-9C16-E56D-00377196CB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D46ADDD-3CCD-CD53-12C5-929896A65E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1E774-2233-4516-B317-C7D5541256C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58BC6FF4-DB38-249F-1F47-C255F637EA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5EE49D30-21AD-D068-1152-0F744EE1AA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AF51D3B3-896A-C968-6692-2B24D56DC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AD3237-1BED-43A5-ACE2-1995EB7F4C7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7DB34A0-7C79-5D89-26A1-5364D896E8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8682AF4-221A-BB7D-1B5B-5FCFE823E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A94CB87F-776A-5105-5223-DC9CC34896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311EF5-774E-4AF0-8F99-124ABC2EE4E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F811FE1C-C966-8306-5ED5-A83B25387E0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5E637C7B-0CBB-6FC2-AAFA-9A7E8BD7E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B959D0EF-4E47-4384-A3B2-E9BD8320CB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38D7F1-7CC7-4D21-A8AA-BB0AA4D7CB98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9110169-E80E-EE48-CB69-0D709516BF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99660939-4C95-976B-0875-0CAF75520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9F0E5D7-59B1-8B59-31A4-8F289855E7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2B8D7C-0F45-4858-833A-A7FA6635A47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312BE1D-AA4E-932C-F51D-FF7EE209071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891E828-CA15-DCE2-0637-2D560CCFE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4404C44-16B8-462D-09B5-9646359CE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FAD589-2C3A-4300-A5A0-AC4B6FEB64D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8F22539-5662-F8DB-E1A4-3A67463950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347CB83-FC5A-471D-80D4-6ADB3FFB6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885F802-EA9A-EEC8-0793-8073CD3EC5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B69ACE-96A1-4A90-8B55-4DC129CB58F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2DC7791-C4B5-2E93-E67B-7A065E8780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78D4424E-6D8D-4C9A-34CB-F170DF694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5CD486A4-F1C7-79EA-D638-8E096227B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8AE79A-40F1-438D-B4AB-044639A2067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21D2C8B-C212-C6E3-C888-9612AED9EA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5BB58589-F147-DD4A-66FD-DC52047BFD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F90CCF55-7752-3C56-718F-7979290D4C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2F9F88-4569-414D-94A3-165F806F6DE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4D1B350-6259-9D16-554E-E35C70FE63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5745CCB-E1E4-1459-9337-DE588FF30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D0BCB480-3CC2-50A4-7994-4B5B7DB9DB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31A15A-2156-422D-8314-A06C9AC4AD3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8035229-1B39-2EB1-7C39-95CE713A1B3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F1A37B0-2BEC-4938-DC2F-2C7BAD6EA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DF13FEC5-E242-95AF-1E47-5112910756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9513736-48CA-4DBE-AE58-345C5EF233B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A0C9DBE-2AF9-A5EC-779C-03F5DC11587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EC8783D-127B-CEBE-42E1-CB374CC60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B5A5175-5306-F223-D41B-40704C287AA4}"/>
              </a:ext>
            </a:extLst>
          </p:cNvPr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0D736629-F0BD-EDDA-13CC-9ED9454D7CA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88B8D146-2C00-9066-5EF2-36DE7328AA3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5" name="Freeform 5">
            <a:extLst>
              <a:ext uri="{FF2B5EF4-FFF2-40B4-BE49-F238E27FC236}">
                <a16:creationId xmlns:a16="http://schemas.microsoft.com/office/drawing/2014/main" id="{8D438843-3EAD-D184-C0C1-046BFD67E9B2}"/>
              </a:ext>
            </a:extLst>
          </p:cNvPr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5CCB96FE-F8C3-4920-ADC4-2BB073F9B0A7}"/>
              </a:ext>
            </a:extLst>
          </p:cNvPr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5B1D8681-F08A-CC83-1E9B-141292F8B45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8" name="Group 8">
              <a:extLst>
                <a:ext uri="{FF2B5EF4-FFF2-40B4-BE49-F238E27FC236}">
                  <a16:creationId xmlns:a16="http://schemas.microsoft.com/office/drawing/2014/main" id="{5F1C9804-F613-7418-2957-32A7547393C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8E0D6B67-E44C-A980-E34F-EC00C194789A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29DD7F19-92E2-EC22-15A2-6634A6E9008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D5B598B7-9B9C-EA60-A9C3-F6B6548B8E7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B5ED234F-D44F-EABE-A0AD-FD0EFD6E078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EBBA467D-8BAA-8456-F5D2-D4680C5F9A8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55368E04-7020-5740-1379-A2345A914AE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5" name="Group 15">
            <a:extLst>
              <a:ext uri="{FF2B5EF4-FFF2-40B4-BE49-F238E27FC236}">
                <a16:creationId xmlns:a16="http://schemas.microsoft.com/office/drawing/2014/main" id="{6A413210-1A45-BC80-48E2-B7F646251B89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31A8486E-CFA1-7EC0-7501-73364475B6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5B141984-4EF4-AD89-7396-E8831D3E21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2A0011E6-5FDD-B0CD-7BAA-D3D3B09BDE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9F00E91-4795-4F43-2993-F3C95513F6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C6236B14-DF7A-4223-D648-D5CFF65B3F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578740DE-2FFB-6E51-31C1-3DDEC7B2C9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6488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88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BB570B85-DA1A-6387-BF4B-128EC9060F0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25">
            <a:extLst>
              <a:ext uri="{FF2B5EF4-FFF2-40B4-BE49-F238E27FC236}">
                <a16:creationId xmlns:a16="http://schemas.microsoft.com/office/drawing/2014/main" id="{835A9295-66FC-3DED-A423-DD08A84664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E4A2C9-87DF-46FF-BC2E-992C8D4F585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" name="Rectangle 26">
            <a:extLst>
              <a:ext uri="{FF2B5EF4-FFF2-40B4-BE49-F238E27FC236}">
                <a16:creationId xmlns:a16="http://schemas.microsoft.com/office/drawing/2014/main" id="{865F4C6E-F572-510A-DC7F-C45E5C4E98B7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7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EFAFE6BF-81DA-7F6A-6033-763B7F36D6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ACFAD661-5878-6602-D999-967E57D09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0C2CD46-EADB-D05D-6A40-BD844EAAA3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2B27D-878D-428D-B5F1-899A48C08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43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3D948BDB-0082-5622-B429-114170C16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3F3D769-8587-A64B-7BA6-D45BAA4F19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D5C835E5-A916-8FE7-05B6-C3A1FFA27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7B177-EE32-4CDC-A22C-EE8D23536F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38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B27387DB-CA07-602B-FC30-7F045574A5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63703EC9-EC25-21CD-E0AB-2F9F79DCD9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9992DCDE-EEB6-7C08-15D7-2C7E87AA62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33064-9753-4CEB-8CC5-6715B2FBC8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051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A34B7EC-7D09-7DAF-FEE5-5E956ABA0E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09C620C-3414-89E7-8777-4FA89FC447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9FF3B868-E904-5CFF-6074-515B2F195A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F8209-E81B-49DD-8059-B03D04F5E6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33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2F2A1793-494C-67B1-F893-1844B6E8F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3758EE7C-F650-6051-612F-7AAE74C15C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2E0F714-D2D1-44FB-E47D-05B991DC5A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D7198-880E-4120-9EED-7FF8F36DE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723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96238F7C-94C7-3DD1-5B5D-E44CA32FFE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22744B73-01B3-D29B-053D-AF7E57D72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743EBCCF-2C7B-CDA3-0AB4-54669DEBC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4EDA7-A529-4996-B8CA-CCEA7D3402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87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690A7FDD-7DCA-BCF1-57C2-C259DAB3DB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9EE09EFA-8243-3607-3BF5-8ECAADF31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80A41C11-CDEE-81E2-3E8C-E6C4511430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7D7536-96EF-4209-89EA-FB0DFFCC1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689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769CA168-315D-0887-8A07-209840441A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A108F52-CFC4-9BBC-5DD6-5F77D50570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ADB4DFF7-1AC9-6E0B-A48C-68C6BC65D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E69AC0-2293-482A-842C-7FE5C54F8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4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F4FC2BE5-43E3-6AF7-DEF8-FCA469F566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6931589D-1FB5-234E-EF71-F236E3FF31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E8AB8CA0-C2E4-DBBE-3848-84E69139B9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C0060-B270-45EF-A45C-5F2451D33D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68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D4C9BDBD-0939-341A-C0EF-12ED5D001E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26CB2A73-620C-A188-B20F-6E1D019133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A18E1F10-32F9-37B5-6720-02400A8A6D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83B5C-7C3A-4716-8DA9-C51DF9D52E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06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8EE99AF5-512F-C548-BA07-C5A1DCA2DD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1AE1DDAA-A858-35B0-4D77-99DFE7234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C791C1B6-5B13-4E21-D036-48A97CF6A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85CC9A-DCA4-4FC9-AA8E-9E6638F75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62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47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F5C3957-40FD-5127-2F9E-A11FA696B75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63843" name="Freeform 3">
              <a:extLst>
                <a:ext uri="{FF2B5EF4-FFF2-40B4-BE49-F238E27FC236}">
                  <a16:creationId xmlns:a16="http://schemas.microsoft.com/office/drawing/2014/main" id="{37163891-B853-5B3F-74B6-D51DAE41501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844" name="Freeform 4">
              <a:extLst>
                <a:ext uri="{FF2B5EF4-FFF2-40B4-BE49-F238E27FC236}">
                  <a16:creationId xmlns:a16="http://schemas.microsoft.com/office/drawing/2014/main" id="{046AAC3D-0395-E2CD-76E6-C0456542C3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63845" name="Freeform 5">
            <a:extLst>
              <a:ext uri="{FF2B5EF4-FFF2-40B4-BE49-F238E27FC236}">
                <a16:creationId xmlns:a16="http://schemas.microsoft.com/office/drawing/2014/main" id="{BBF204BC-E8F6-8387-D537-A421FA57059A}"/>
              </a:ext>
            </a:extLst>
          </p:cNvPr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028" name="Group 6">
            <a:extLst>
              <a:ext uri="{FF2B5EF4-FFF2-40B4-BE49-F238E27FC236}">
                <a16:creationId xmlns:a16="http://schemas.microsoft.com/office/drawing/2014/main" id="{672FC735-560F-AE9E-E47B-EB12A7ACF11A}"/>
              </a:ext>
            </a:extLst>
          </p:cNvPr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63847" name="Freeform 7">
              <a:extLst>
                <a:ext uri="{FF2B5EF4-FFF2-40B4-BE49-F238E27FC236}">
                  <a16:creationId xmlns:a16="http://schemas.microsoft.com/office/drawing/2014/main" id="{638A50F5-2812-04C8-8B3F-E1CC2394B8F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42" name="Group 8">
              <a:extLst>
                <a:ext uri="{FF2B5EF4-FFF2-40B4-BE49-F238E27FC236}">
                  <a16:creationId xmlns:a16="http://schemas.microsoft.com/office/drawing/2014/main" id="{77168D7A-3708-4D75-BACA-02A73E0E493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63849" name="Freeform 9">
                <a:extLst>
                  <a:ext uri="{FF2B5EF4-FFF2-40B4-BE49-F238E27FC236}">
                    <a16:creationId xmlns:a16="http://schemas.microsoft.com/office/drawing/2014/main" id="{22D02A42-500C-FDAD-4387-4525ABFCCB1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3850" name="Freeform 10">
                <a:extLst>
                  <a:ext uri="{FF2B5EF4-FFF2-40B4-BE49-F238E27FC236}">
                    <a16:creationId xmlns:a16="http://schemas.microsoft.com/office/drawing/2014/main" id="{EB62DA58-E24F-AB3A-957B-A9675641057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3851" name="Freeform 11">
                <a:extLst>
                  <a:ext uri="{FF2B5EF4-FFF2-40B4-BE49-F238E27FC236}">
                    <a16:creationId xmlns:a16="http://schemas.microsoft.com/office/drawing/2014/main" id="{23B35620-2B1E-B270-702B-2156B400B18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3852" name="Freeform 12">
                <a:extLst>
                  <a:ext uri="{FF2B5EF4-FFF2-40B4-BE49-F238E27FC236}">
                    <a16:creationId xmlns:a16="http://schemas.microsoft.com/office/drawing/2014/main" id="{A90A11C1-F2C7-955B-38E4-F0958B0BFC0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3853" name="Freeform 13">
                <a:extLst>
                  <a:ext uri="{FF2B5EF4-FFF2-40B4-BE49-F238E27FC236}">
                    <a16:creationId xmlns:a16="http://schemas.microsoft.com/office/drawing/2014/main" id="{0D1FF479-23BD-2F30-71BD-ECEA5C97F98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63854" name="Freeform 14">
              <a:extLst>
                <a:ext uri="{FF2B5EF4-FFF2-40B4-BE49-F238E27FC236}">
                  <a16:creationId xmlns:a16="http://schemas.microsoft.com/office/drawing/2014/main" id="{13107886-DA33-B409-9DE2-E0902D44278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grpSp>
        <p:nvGrpSpPr>
          <p:cNvPr id="1029" name="Group 15">
            <a:extLst>
              <a:ext uri="{FF2B5EF4-FFF2-40B4-BE49-F238E27FC236}">
                <a16:creationId xmlns:a16="http://schemas.microsoft.com/office/drawing/2014/main" id="{FE43E7E5-AEDE-508C-CFB2-6A9163F3DB1D}"/>
              </a:ext>
            </a:extLst>
          </p:cNvPr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63856" name="Freeform 16">
              <a:extLst>
                <a:ext uri="{FF2B5EF4-FFF2-40B4-BE49-F238E27FC236}">
                  <a16:creationId xmlns:a16="http://schemas.microsoft.com/office/drawing/2014/main" id="{4B81C7D6-0081-E9C2-B467-748C3A78C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857" name="Freeform 17">
              <a:extLst>
                <a:ext uri="{FF2B5EF4-FFF2-40B4-BE49-F238E27FC236}">
                  <a16:creationId xmlns:a16="http://schemas.microsoft.com/office/drawing/2014/main" id="{F0EC5AD9-FAFC-1E34-3FE4-A55CBA5EE7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858" name="Freeform 18">
              <a:extLst>
                <a:ext uri="{FF2B5EF4-FFF2-40B4-BE49-F238E27FC236}">
                  <a16:creationId xmlns:a16="http://schemas.microsoft.com/office/drawing/2014/main" id="{B2961214-E9A4-0400-8D19-BFCEB089BC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859" name="Freeform 19">
              <a:extLst>
                <a:ext uri="{FF2B5EF4-FFF2-40B4-BE49-F238E27FC236}">
                  <a16:creationId xmlns:a16="http://schemas.microsoft.com/office/drawing/2014/main" id="{1D02F66F-84EA-5B83-3557-6AB9140E8D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860" name="Freeform 20">
              <a:extLst>
                <a:ext uri="{FF2B5EF4-FFF2-40B4-BE49-F238E27FC236}">
                  <a16:creationId xmlns:a16="http://schemas.microsoft.com/office/drawing/2014/main" id="{484D46C8-A23A-0934-986F-757B17FDC20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861" name="Freeform 21">
              <a:extLst>
                <a:ext uri="{FF2B5EF4-FFF2-40B4-BE49-F238E27FC236}">
                  <a16:creationId xmlns:a16="http://schemas.microsoft.com/office/drawing/2014/main" id="{34BEBC57-0818-3026-2346-0263731E0A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63862" name="Rectangle 22">
            <a:extLst>
              <a:ext uri="{FF2B5EF4-FFF2-40B4-BE49-F238E27FC236}">
                <a16:creationId xmlns:a16="http://schemas.microsoft.com/office/drawing/2014/main" id="{E52D3B42-34DB-B69C-61C9-8D15098F9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>
            <a:extLst>
              <a:ext uri="{FF2B5EF4-FFF2-40B4-BE49-F238E27FC236}">
                <a16:creationId xmlns:a16="http://schemas.microsoft.com/office/drawing/2014/main" id="{AC70B120-C7F4-51BC-3F9F-D22A86F5E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864" name="Rectangle 24">
            <a:extLst>
              <a:ext uri="{FF2B5EF4-FFF2-40B4-BE49-F238E27FC236}">
                <a16:creationId xmlns:a16="http://schemas.microsoft.com/office/drawing/2014/main" id="{DFC4C779-5AE4-FF22-62B0-02C2E8C3F2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65" name="Rectangle 25">
            <a:extLst>
              <a:ext uri="{FF2B5EF4-FFF2-40B4-BE49-F238E27FC236}">
                <a16:creationId xmlns:a16="http://schemas.microsoft.com/office/drawing/2014/main" id="{8F674810-7C2F-BCF0-BE73-57F6EFC655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66" name="Rectangle 26">
            <a:extLst>
              <a:ext uri="{FF2B5EF4-FFF2-40B4-BE49-F238E27FC236}">
                <a16:creationId xmlns:a16="http://schemas.microsoft.com/office/drawing/2014/main" id="{0131E409-923D-FEAB-CC2A-5D2FF83DD8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A6D7001-2F45-413A-87F8-EB2B548A59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WINDOWS\Help\Tours\WindowsMediaPlayer\Audio\Wav\wmpaud6.wav" TargetMode="Externa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WINDOWS\Help\Tours\WindowsMediaPlayer\Audio\Wav\wmpaud6.wav" TargetMode="Externa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WINDOWS\Help\Tours\WindowsMediaPlayer\Audio\Wav\wmpaud8.wav" TargetMode="External"/><Relationship Id="rId1" Type="http://schemas.openxmlformats.org/officeDocument/2006/relationships/audio" Target="file:///C:\Documents%20and%20Settings\Administrator\My%20Documents\My%20Music\Tamil%20songs\23%20Puthupettai\16%20Something%20something%20unakkum%20enakkum\2_POO_PARIKA_NEEYUM.MP3" TargetMode="Externa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.png"/><Relationship Id="rId2" Type="http://schemas.openxmlformats.org/officeDocument/2006/relationships/audio" Target="file:///C:\WINDOWS\Help\Tours\WindowsMediaPlayer\Audio\Wav\wmpaud8.wav" TargetMode="External"/><Relationship Id="rId1" Type="http://schemas.openxmlformats.org/officeDocument/2006/relationships/audio" Target="file:///C:\Documents%20and%20Settings\Administrator\My%20Documents\My%20Music\Tamil%20songs\11%20Thimiru\artist%20-%20Track%2001.mp3" TargetMode="External"/><Relationship Id="rId6" Type="http://schemas.openxmlformats.org/officeDocument/2006/relationships/image" Target="../media/image2.png"/><Relationship Id="rId5" Type="http://schemas.openxmlformats.org/officeDocument/2006/relationships/hyperlink" Target="http://primes.utm.edu/lists/small/1000.txt" TargetMode="External"/><Relationship Id="rId4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istrator\My%20Documents\My%20Music\Tamil%20songs\11%20Thimiru\artist%20-%20Track%2001.mp3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8DA6E6A-C86C-9A05-701D-FC36B8B4DA8C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solidFill>
                  <a:srgbClr val="FF00FF"/>
                </a:solidFill>
              </a:rPr>
              <a:t>PRIME NUMBERS</a:t>
            </a:r>
            <a:br>
              <a:rPr lang="en-US" sz="4800" dirty="0">
                <a:solidFill>
                  <a:srgbClr val="FF00FF"/>
                </a:solidFill>
              </a:rPr>
            </a:br>
            <a:r>
              <a:rPr lang="en-US" sz="4800" dirty="0">
                <a:solidFill>
                  <a:srgbClr val="FF00FF"/>
                </a:solidFill>
              </a:rPr>
              <a:t> BY</a:t>
            </a:r>
            <a:br>
              <a:rPr lang="en-US" sz="4800" dirty="0">
                <a:solidFill>
                  <a:srgbClr val="FF00FF"/>
                </a:solidFill>
              </a:rPr>
            </a:br>
            <a:r>
              <a:rPr lang="en-US" sz="4800" dirty="0">
                <a:solidFill>
                  <a:srgbClr val="FF00FF"/>
                </a:solidFill>
              </a:rPr>
              <a:t>SMT. JYOTIRMAYEE SAHU</a:t>
            </a:r>
            <a:br>
              <a:rPr lang="en-US" sz="4800" dirty="0">
                <a:solidFill>
                  <a:srgbClr val="FF00FF"/>
                </a:solidFill>
              </a:rPr>
            </a:br>
            <a:r>
              <a:rPr lang="en-US" sz="4800" dirty="0">
                <a:solidFill>
                  <a:srgbClr val="FF00FF"/>
                </a:solidFill>
              </a:rPr>
              <a:t>KV BERHAMPUR</a:t>
            </a:r>
          </a:p>
        </p:txBody>
      </p:sp>
      <p:pic>
        <p:nvPicPr>
          <p:cNvPr id="2052" name="Picture 4">
            <a:hlinkClick r:id="" action="ppaction://media"/>
            <a:extLst>
              <a:ext uri="{FF2B5EF4-FFF2-40B4-BE49-F238E27FC236}">
                <a16:creationId xmlns:a16="http://schemas.microsoft.com/office/drawing/2014/main" id="{D002A602-2948-6912-3FC1-F1781F4DECB3}"/>
              </a:ext>
            </a:extLst>
          </p:cNvPr>
          <p:cNvPicPr>
            <a:picLocks noRot="1" noChangeAspect="1" noChangeArrowheads="1"/>
          </p:cNvPicPr>
          <p:nvPr>
            <a:wavAudioFile r:embed="rId1" name="wmpaud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5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89" name="Rectangle 125">
            <a:extLst>
              <a:ext uri="{FF2B5EF4-FFF2-40B4-BE49-F238E27FC236}">
                <a16:creationId xmlns:a16="http://schemas.microsoft.com/office/drawing/2014/main" id="{02FFD733-94A3-AD0D-BDC3-B03E8F0FB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111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Paint the multiple of 7 as green except 7</a:t>
            </a:r>
          </a:p>
        </p:txBody>
      </p:sp>
      <p:graphicFrame>
        <p:nvGraphicFramePr>
          <p:cNvPr id="36999" name="Group 135">
            <a:extLst>
              <a:ext uri="{FF2B5EF4-FFF2-40B4-BE49-F238E27FC236}">
                <a16:creationId xmlns:a16="http://schemas.microsoft.com/office/drawing/2014/main" id="{51DFD495-EFF8-B319-03BB-56FA8080FB46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0" y="990600"/>
          <a:ext cx="8229600" cy="5622925"/>
        </p:xfrm>
        <a:graphic>
          <a:graphicData uri="http://schemas.openxmlformats.org/drawingml/2006/table">
            <a:tbl>
              <a:tblPr/>
              <a:tblGrid>
                <a:gridCol w="793750">
                  <a:extLst>
                    <a:ext uri="{9D8B030D-6E8A-4147-A177-3AD203B41FA5}">
                      <a16:colId xmlns:a16="http://schemas.microsoft.com/office/drawing/2014/main" val="881553051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191271296"/>
                    </a:ext>
                  </a:extLst>
                </a:gridCol>
                <a:gridCol w="795338">
                  <a:extLst>
                    <a:ext uri="{9D8B030D-6E8A-4147-A177-3AD203B41FA5}">
                      <a16:colId xmlns:a16="http://schemas.microsoft.com/office/drawing/2014/main" val="1278004217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1300460686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1610578349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3601790761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411584359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429748991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320222914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3530138930"/>
                    </a:ext>
                  </a:extLst>
                </a:gridCol>
              </a:tblGrid>
              <a:tr h="608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09387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2707499"/>
                  </a:ext>
                </a:extLst>
              </a:tr>
              <a:tr h="55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7182642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819495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517094"/>
                  </a:ext>
                </a:extLst>
              </a:tr>
              <a:tr h="558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1103894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939634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0830216"/>
                  </a:ext>
                </a:extLst>
              </a:tr>
              <a:tr h="555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983142"/>
                  </a:ext>
                </a:extLst>
              </a:tr>
              <a:tr h="557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792179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37" name="Rectangle 125">
            <a:extLst>
              <a:ext uri="{FF2B5EF4-FFF2-40B4-BE49-F238E27FC236}">
                <a16:creationId xmlns:a16="http://schemas.microsoft.com/office/drawing/2014/main" id="{42905CD6-4A75-3E13-F260-CB5FE232D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25876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The no. with white colour are prime numbers.</a:t>
            </a:r>
          </a:p>
        </p:txBody>
      </p:sp>
      <p:graphicFrame>
        <p:nvGraphicFramePr>
          <p:cNvPr id="39048" name="Group 136">
            <a:extLst>
              <a:ext uri="{FF2B5EF4-FFF2-40B4-BE49-F238E27FC236}">
                <a16:creationId xmlns:a16="http://schemas.microsoft.com/office/drawing/2014/main" id="{4D5CB4EB-9DBE-900F-AC00-C6AF2C42B0AE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228600" y="1006475"/>
          <a:ext cx="8077200" cy="5851525"/>
        </p:xfrm>
        <a:graphic>
          <a:graphicData uri="http://schemas.openxmlformats.org/drawingml/2006/table">
            <a:tbl>
              <a:tblPr/>
              <a:tblGrid>
                <a:gridCol w="641350">
                  <a:extLst>
                    <a:ext uri="{9D8B030D-6E8A-4147-A177-3AD203B41FA5}">
                      <a16:colId xmlns:a16="http://schemas.microsoft.com/office/drawing/2014/main" val="1753025023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3161502515"/>
                    </a:ext>
                  </a:extLst>
                </a:gridCol>
                <a:gridCol w="795338">
                  <a:extLst>
                    <a:ext uri="{9D8B030D-6E8A-4147-A177-3AD203B41FA5}">
                      <a16:colId xmlns:a16="http://schemas.microsoft.com/office/drawing/2014/main" val="3051876707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600575388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4133663431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031540759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1489850284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28955916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467051516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1831907917"/>
                    </a:ext>
                  </a:extLst>
                </a:gridCol>
              </a:tblGrid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88383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8296587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5698359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0533246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62635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850049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202364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4194625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776924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CC66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2861644"/>
                  </a:ext>
                </a:extLst>
              </a:tr>
            </a:tbl>
          </a:graphicData>
        </a:graphic>
      </p:graphicFrame>
      <p:pic>
        <p:nvPicPr>
          <p:cNvPr id="39049" name="Picture 137">
            <a:hlinkClick r:id="" action="ppaction://media"/>
            <a:extLst>
              <a:ext uri="{FF2B5EF4-FFF2-40B4-BE49-F238E27FC236}">
                <a16:creationId xmlns:a16="http://schemas.microsoft.com/office/drawing/2014/main" id="{55B1A11E-C7A4-68F6-E572-21C8D7731E25}"/>
              </a:ext>
            </a:extLst>
          </p:cNvPr>
          <p:cNvPicPr>
            <a:picLocks noRot="1" noChangeAspect="1" noChangeArrowheads="1"/>
          </p:cNvPicPr>
          <p:nvPr>
            <a:wavAudioFile r:embed="rId1" name="wmpaud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5" fill="hold"/>
                                        <p:tgtEl>
                                          <p:spTgt spid="390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04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Group 2">
            <a:extLst>
              <a:ext uri="{FF2B5EF4-FFF2-40B4-BE49-F238E27FC236}">
                <a16:creationId xmlns:a16="http://schemas.microsoft.com/office/drawing/2014/main" id="{4D3C3122-F53E-D300-CBAE-AAB39EBF8B27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457200" y="762000"/>
          <a:ext cx="8229600" cy="5851525"/>
        </p:xfrm>
        <a:graphic>
          <a:graphicData uri="http://schemas.openxmlformats.org/drawingml/2006/table">
            <a:tbl>
              <a:tblPr/>
              <a:tblGrid>
                <a:gridCol w="793750">
                  <a:extLst>
                    <a:ext uri="{9D8B030D-6E8A-4147-A177-3AD203B41FA5}">
                      <a16:colId xmlns:a16="http://schemas.microsoft.com/office/drawing/2014/main" val="2828502138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66287498"/>
                    </a:ext>
                  </a:extLst>
                </a:gridCol>
                <a:gridCol w="795338">
                  <a:extLst>
                    <a:ext uri="{9D8B030D-6E8A-4147-A177-3AD203B41FA5}">
                      <a16:colId xmlns:a16="http://schemas.microsoft.com/office/drawing/2014/main" val="1192408623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208666901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3805368509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605572717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2485124762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373990839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75486086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1321456200"/>
                    </a:ext>
                  </a:extLst>
                </a:gridCol>
              </a:tblGrid>
              <a:tr h="633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641000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5181750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144221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0654853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1442781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691805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998529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198513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538426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CC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513021"/>
                  </a:ext>
                </a:extLst>
              </a:tr>
            </a:tbl>
          </a:graphicData>
        </a:graphic>
      </p:graphicFrame>
      <p:pic>
        <p:nvPicPr>
          <p:cNvPr id="41085" name="Picture 125">
            <a:hlinkClick r:id="" action="ppaction://media"/>
            <a:extLst>
              <a:ext uri="{FF2B5EF4-FFF2-40B4-BE49-F238E27FC236}">
                <a16:creationId xmlns:a16="http://schemas.microsoft.com/office/drawing/2014/main" id="{10175C74-E2A3-9BEE-7BEF-7289735C390F}"/>
              </a:ext>
            </a:extLst>
          </p:cNvPr>
          <p:cNvPicPr>
            <a:picLocks noRot="1" noChangeAspect="1" noChangeArrowheads="1"/>
          </p:cNvPicPr>
          <p:nvPr>
            <a:wavAudioFile r:embed="rId1" name="wmpaud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5" fill="hold"/>
                                        <p:tgtEl>
                                          <p:spTgt spid="4108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8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E466327D-DC16-5F5B-E669-33B07E5DF0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7C6F417-9116-15E1-C7FB-6C1902E70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F692AD11-7B4A-2986-8394-B5E9A5C74C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4AD0FA8-B4AE-B2EB-D7DF-EF0B80CFE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           THANKS TO</a:t>
            </a:r>
          </a:p>
          <a:p>
            <a:pPr eaLnBrk="1" hangingPunct="1"/>
            <a:r>
              <a:rPr lang="en-US" altLang="en-US"/>
              <a:t>EVERYBODY FOR YOUR PATIENCE AND THE PRECIOUS TIME GIVEN TO ME. </a:t>
            </a:r>
          </a:p>
          <a:p>
            <a:pPr eaLnBrk="1" hangingPunct="1"/>
            <a:r>
              <a:rPr lang="en-US" altLang="en-US"/>
              <a:t>WISH YOU A HAPPY DIWALI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B11CAE50-9677-136F-6287-6A1A0A3E29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631950"/>
            <a:ext cx="8229600" cy="1346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Factors 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76BD24F9-663F-B3C4-B45E-3C930597911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 are factors??</a:t>
            </a:r>
          </a:p>
        </p:txBody>
      </p:sp>
      <p:pic>
        <p:nvPicPr>
          <p:cNvPr id="65540" name="Picture 4">
            <a:hlinkClick r:id="" action="ppaction://media"/>
            <a:extLst>
              <a:ext uri="{FF2B5EF4-FFF2-40B4-BE49-F238E27FC236}">
                <a16:creationId xmlns:a16="http://schemas.microsoft.com/office/drawing/2014/main" id="{92C9E42D-F0D2-C6BE-07FA-C152CF55E109}"/>
              </a:ext>
            </a:extLst>
          </p:cNvPr>
          <p:cNvPicPr>
            <a:picLocks noRot="1" noChangeAspect="1" noChangeArrowheads="1"/>
          </p:cNvPicPr>
          <p:nvPr>
            <a:wavAudioFile r:embed="rId1" name="wmpaud4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3855" fill="hold"/>
                                        <p:tgtEl>
                                          <p:spTgt spid="655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5540"/>
                </p:tgtEl>
              </p:cMediaNode>
            </p:audio>
          </p:childTnLst>
        </p:cTn>
      </p:par>
    </p:tnLst>
    <p:bldLst>
      <p:bldP spid="65538" grpId="0"/>
      <p:bldP spid="655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FC5BC9BF-2ACA-E88D-7896-19D0ACBB20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77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>
                <a:solidFill>
                  <a:srgbClr val="FFFF00"/>
                </a:solidFill>
              </a:rPr>
              <a:t>Factors</a:t>
            </a:r>
            <a:r>
              <a:rPr lang="en-US"/>
              <a:t> 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C1DB4C0B-B8A9-C442-462F-1B7A39E2EB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3500" y="914400"/>
            <a:ext cx="6400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/>
              <a:t>What are the factors of 10?</a:t>
            </a:r>
            <a:endParaRPr lang="en-US"/>
          </a:p>
        </p:txBody>
      </p:sp>
      <p:sp>
        <p:nvSpPr>
          <p:cNvPr id="101380" name="Rectangle 4">
            <a:extLst>
              <a:ext uri="{FF2B5EF4-FFF2-40B4-BE49-F238E27FC236}">
                <a16:creationId xmlns:a16="http://schemas.microsoft.com/office/drawing/2014/main" id="{A99F4A57-D7C3-08FD-F293-02F0EDD9F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600200"/>
            <a:ext cx="937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Can you find a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pair of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numbers that multiply together to give 10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1381" name="Rectangle 5">
            <a:extLst>
              <a:ext uri="{FF2B5EF4-FFF2-40B4-BE49-F238E27FC236}">
                <a16:creationId xmlns:a16="http://schemas.microsoft.com/office/drawing/2014/main" id="{BF423513-5AC4-5F64-F56F-CE404B380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22098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1382" name="Rectangle 6">
            <a:extLst>
              <a:ext uri="{FF2B5EF4-FFF2-40B4-BE49-F238E27FC236}">
                <a16:creationId xmlns:a16="http://schemas.microsoft.com/office/drawing/2014/main" id="{43BBEF45-D683-51FE-61BD-091F66E88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28194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are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of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1383" name="Rectangle 7">
            <a:extLst>
              <a:ext uri="{FF2B5EF4-FFF2-40B4-BE49-F238E27FC236}">
                <a16:creationId xmlns:a16="http://schemas.microsoft.com/office/drawing/2014/main" id="{9CFF0C95-3055-5977-2DA4-8719B6E90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8100" y="3581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there another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pair of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numbers that multiply together to give 10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?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1384" name="Rectangle 8">
            <a:extLst>
              <a:ext uri="{FF2B5EF4-FFF2-40B4-BE49-F238E27FC236}">
                <a16:creationId xmlns:a16="http://schemas.microsoft.com/office/drawing/2014/main" id="{C9932EC7-A68D-582B-C160-BBEB84618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42672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1385" name="Rectangle 9">
            <a:extLst>
              <a:ext uri="{FF2B5EF4-FFF2-40B4-BE49-F238E27FC236}">
                <a16:creationId xmlns:a16="http://schemas.microsoft.com/office/drawing/2014/main" id="{A62EAD79-7944-7A5D-ED5F-7B79FEDF7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49530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are also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factors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of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1386" name="Rectangle 10">
            <a:extLst>
              <a:ext uri="{FF2B5EF4-FFF2-40B4-BE49-F238E27FC236}">
                <a16:creationId xmlns:a16="http://schemas.microsoft.com/office/drawing/2014/main" id="{5EC70A3A-8F17-5F52-53BD-2BFD9127F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57912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Factors of 10 = 1,10,2,5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1387" name="Picture 11">
            <a:hlinkClick r:id="" action="ppaction://media"/>
            <a:extLst>
              <a:ext uri="{FF2B5EF4-FFF2-40B4-BE49-F238E27FC236}">
                <a16:creationId xmlns:a16="http://schemas.microsoft.com/office/drawing/2014/main" id="{BB5A34D3-B8DD-1F25-5F5A-7E13105DD212}"/>
              </a:ext>
            </a:extLst>
          </p:cNvPr>
          <p:cNvPicPr>
            <a:picLocks noRot="1" noChangeAspect="1" noChangeArrowheads="1"/>
          </p:cNvPicPr>
          <p:nvPr>
            <a:wavAudioFile r:embed="rId1" name="wmpaud4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13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1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13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1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3855" fill="hold"/>
                                        <p:tgtEl>
                                          <p:spTgt spid="101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1387"/>
                </p:tgtEl>
              </p:cMediaNode>
            </p:audio>
          </p:childTnLst>
        </p:cTn>
      </p:par>
    </p:tnLst>
    <p:bldLst>
      <p:bldP spid="101378" grpId="0"/>
      <p:bldP spid="101379" grpId="0" build="p"/>
      <p:bldP spid="101380" grpId="0" build="p"/>
      <p:bldP spid="101381" grpId="0" build="p"/>
      <p:bldP spid="101382" grpId="0" build="p"/>
      <p:bldP spid="101383" grpId="0" build="p"/>
      <p:bldP spid="101384" grpId="0" build="p"/>
      <p:bldP spid="101385" grpId="0" build="p"/>
      <p:bldP spid="10138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1E5A572D-E66C-8AAB-E7EE-A952CA09934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>
                <a:solidFill>
                  <a:srgbClr val="FFFF00"/>
                </a:solidFill>
              </a:rPr>
              <a:t>Factors</a:t>
            </a:r>
            <a:r>
              <a:rPr lang="en-US"/>
              <a:t> 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59C2BD0D-67B9-A351-D131-1C65C02D5E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914400"/>
            <a:ext cx="6400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/>
              <a:t>A pair of numbers that multiply together to give the target number.</a:t>
            </a:r>
            <a:endParaRPr lang="en-US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C6C771B5-BF33-5C10-E24E-B2F9FB123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1981200"/>
            <a:ext cx="937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are the factors of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7425CEC2-172B-509F-1541-9042D7069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0861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BA1530DE-96A3-C931-50E7-689561DED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048000"/>
            <a:ext cx="198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6E47A40D-029C-E958-1B7D-667F863B2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572000"/>
            <a:ext cx="640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Factors of 8 = 1,8,2,4 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3432" name="wmpaud6.wav">
            <a:hlinkClick r:id="" action="ppaction://media"/>
            <a:extLst>
              <a:ext uri="{FF2B5EF4-FFF2-40B4-BE49-F238E27FC236}">
                <a16:creationId xmlns:a16="http://schemas.microsoft.com/office/drawing/2014/main" id="{F40CB7FF-DC92-7A1A-3CD1-F1D2858BDABA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3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34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15375" fill="hold"/>
                                        <p:tgtEl>
                                          <p:spTgt spid="1034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432"/>
                </p:tgtEl>
              </p:cMediaNode>
            </p:audio>
          </p:childTnLst>
        </p:cTn>
      </p:par>
    </p:tnLst>
    <p:bldLst>
      <p:bldP spid="103426" grpId="0"/>
      <p:bldP spid="103427" grpId="0" build="p"/>
      <p:bldP spid="103428" grpId="0" build="p"/>
      <p:bldP spid="103429" grpId="0" build="p"/>
      <p:bldP spid="103430" grpId="0" build="p"/>
      <p:bldP spid="1034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C51CFCBC-223D-617D-6EA6-E226871A92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77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>
                <a:solidFill>
                  <a:srgbClr val="FFFF00"/>
                </a:solidFill>
              </a:rPr>
              <a:t>Factors</a:t>
            </a:r>
            <a:r>
              <a:rPr lang="en-US"/>
              <a:t> 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8C022FA3-E503-7A16-EBFD-DE0BD4D7FA7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3500" y="914400"/>
            <a:ext cx="6400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/>
              <a:t>A pair of numbers that multiply together to give the target number.</a:t>
            </a:r>
            <a:endParaRPr lang="en-US"/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id="{032FCA0B-7E65-40C0-88C4-340EFB700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133600"/>
            <a:ext cx="937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are the factors of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 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AFAA6B88-8F2B-1118-7F24-BF4B47A99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971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5478" name="Rectangle 6">
            <a:extLst>
              <a:ext uri="{FF2B5EF4-FFF2-40B4-BE49-F238E27FC236}">
                <a16:creationId xmlns:a16="http://schemas.microsoft.com/office/drawing/2014/main" id="{9828E13F-8B4F-4F30-3B70-42FAE172F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33700"/>
            <a:ext cx="198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5479" name="Rectangle 7">
            <a:extLst>
              <a:ext uri="{FF2B5EF4-FFF2-40B4-BE49-F238E27FC236}">
                <a16:creationId xmlns:a16="http://schemas.microsoft.com/office/drawing/2014/main" id="{990DE006-9E0F-E98C-C8FE-77BD85591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51816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Factors of 20 = 1,20,2,10,4,5 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5480" name="Rectangle 8">
            <a:extLst>
              <a:ext uri="{FF2B5EF4-FFF2-40B4-BE49-F238E27FC236}">
                <a16:creationId xmlns:a16="http://schemas.microsoft.com/office/drawing/2014/main" id="{ECD2129C-8BD5-C75C-F3CB-D28250B9E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38862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20 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5481" name="wmpaud6.wav">
            <a:hlinkClick r:id="" action="ppaction://media"/>
            <a:extLst>
              <a:ext uri="{FF2B5EF4-FFF2-40B4-BE49-F238E27FC236}">
                <a16:creationId xmlns:a16="http://schemas.microsoft.com/office/drawing/2014/main" id="{C9620AEC-2E02-211E-EFDE-B485D30F4F85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5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5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5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5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5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15375" fill="hold"/>
                                        <p:tgtEl>
                                          <p:spTgt spid="1054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5481"/>
                </p:tgtEl>
              </p:cMediaNode>
            </p:audio>
          </p:childTnLst>
        </p:cTn>
      </p:par>
    </p:tnLst>
    <p:bldLst>
      <p:bldP spid="105474" grpId="0"/>
      <p:bldP spid="105475" grpId="0" build="p"/>
      <p:bldP spid="105476" grpId="0" build="p"/>
      <p:bldP spid="105477" grpId="0" build="p"/>
      <p:bldP spid="105478" grpId="0" build="p"/>
      <p:bldP spid="105479" grpId="0" build="p"/>
      <p:bldP spid="10548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1C549189-FA0B-E770-0795-542E1FF853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77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>
                <a:solidFill>
                  <a:srgbClr val="FFFF00"/>
                </a:solidFill>
              </a:rPr>
              <a:t>Factors</a:t>
            </a:r>
            <a:r>
              <a:rPr lang="en-US"/>
              <a:t> 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8BBD6854-2639-02CC-56B1-907D64438B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14450" y="914400"/>
            <a:ext cx="6400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/>
              <a:t>A pair of numbers that multiply together to give the target number.</a:t>
            </a:r>
            <a:endParaRPr lang="en-US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24C289E6-BAD7-3053-955B-F901E2162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133600"/>
            <a:ext cx="937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What are the factors of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 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09232081-FB65-1D78-9FE2-D2D2A851CE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3886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Factors of 7 = 1,7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0B98ECF5-0474-E074-D10B-4287FA4C4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1850" y="30480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 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3904CB25-31AA-1EC2-E888-EFCAC3E9C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5029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 number with factors of 1 and </a:t>
            </a: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itself is called a </a:t>
            </a: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6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PRIME NUMBER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7530" name="2_POO_PARIKA_NEEYUM.MP3">
            <a:hlinkClick r:id="" action="ppaction://media"/>
            <a:extLst>
              <a:ext uri="{FF2B5EF4-FFF2-40B4-BE49-F238E27FC236}">
                <a16:creationId xmlns:a16="http://schemas.microsoft.com/office/drawing/2014/main" id="{A81F0B87-F96B-E97B-2010-237018030C94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1" name="wmpaud8.wav">
            <a:hlinkClick r:id="" action="ppaction://media"/>
            <a:extLst>
              <a:ext uri="{FF2B5EF4-FFF2-40B4-BE49-F238E27FC236}">
                <a16:creationId xmlns:a16="http://schemas.microsoft.com/office/drawing/2014/main" id="{51DA51B2-F4D9-73D9-3A63-E4B8DFEF0438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75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75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242552" fill="hold"/>
                                        <p:tgtEl>
                                          <p:spTgt spid="1075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43052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7711" fill="hold"/>
                                        <p:tgtEl>
                                          <p:spTgt spid="1075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7530"/>
                </p:tgtEl>
              </p:cMediaNode>
            </p:audio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7531"/>
                </p:tgtEl>
              </p:cMediaNode>
            </p:audio>
          </p:childTnLst>
        </p:cTn>
      </p:par>
    </p:tnLst>
    <p:bldLst>
      <p:bldP spid="107522" grpId="0"/>
      <p:bldP spid="107523" grpId="0" build="p"/>
      <p:bldP spid="107524" grpId="0" build="p"/>
      <p:bldP spid="107525" grpId="0" build="p"/>
      <p:bldP spid="107526" grpId="0" build="p"/>
      <p:bldP spid="1075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5BD406A-8554-7BD7-A398-4883B3126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LET US RECALL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F6DB37C-3019-D82D-2522-183B4BBD8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4495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</a:rPr>
              <a:t>What is a prime number?</a:t>
            </a:r>
          </a:p>
          <a:p>
            <a:pPr eaLnBrk="1" hangingPunct="1"/>
            <a:endParaRPr lang="en-US" altLang="en-US">
              <a:solidFill>
                <a:srgbClr val="663300"/>
              </a:solidFill>
            </a:endParaRPr>
          </a:p>
          <a:p>
            <a:pPr eaLnBrk="1" hangingPunct="1"/>
            <a:r>
              <a:rPr lang="en-US" altLang="en-US">
                <a:solidFill>
                  <a:srgbClr val="FF9900"/>
                </a:solidFill>
              </a:rPr>
              <a:t>A number has only two factors is called a prime number.</a:t>
            </a:r>
          </a:p>
          <a:p>
            <a:pPr eaLnBrk="1" hangingPunct="1"/>
            <a:r>
              <a:rPr lang="en-US" altLang="en-US">
                <a:solidFill>
                  <a:srgbClr val="663300"/>
                </a:solidFill>
              </a:rPr>
              <a:t>What is a factor?</a:t>
            </a:r>
          </a:p>
          <a:p>
            <a:pPr eaLnBrk="1" hangingPunct="1"/>
            <a:r>
              <a:rPr lang="en-US" altLang="en-US">
                <a:solidFill>
                  <a:srgbClr val="FF9900"/>
                </a:solidFill>
              </a:rPr>
              <a:t>A number which divides another number exactly is called a factor  of the second number and the second number is called a multiple of the first.</a:t>
            </a:r>
          </a:p>
        </p:txBody>
      </p:sp>
      <p:pic>
        <p:nvPicPr>
          <p:cNvPr id="5124" name="Picture 4">
            <a:hlinkClick r:id="" action="ppaction://media"/>
            <a:extLst>
              <a:ext uri="{FF2B5EF4-FFF2-40B4-BE49-F238E27FC236}">
                <a16:creationId xmlns:a16="http://schemas.microsoft.com/office/drawing/2014/main" id="{BB99ED77-FC85-87E7-D999-6E248E089C59}"/>
              </a:ext>
            </a:extLst>
          </p:cNvPr>
          <p:cNvPicPr>
            <a:picLocks noRot="1" noChangeAspect="1" noChangeArrowheads="1"/>
          </p:cNvPicPr>
          <p:nvPr>
            <a:wavAudioFile r:embed="rId1" name="wmpaud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5" fill="hold"/>
                                        <p:tgtEl>
                                          <p:spTgt spid="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4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1D3CABE4-6162-5A42-63F7-001B037DB0C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7700" y="-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>
                <a:solidFill>
                  <a:srgbClr val="FFFF00"/>
                </a:solidFill>
              </a:rPr>
              <a:t>Factors</a:t>
            </a:r>
            <a:r>
              <a:rPr lang="en-US"/>
              <a:t> 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130ABE52-7497-EB6A-F222-28A002B7648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14450" y="914400"/>
            <a:ext cx="6400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/>
              <a:t>Can you think of any other </a:t>
            </a:r>
          </a:p>
          <a:p>
            <a:pPr eaLnBrk="1" hangingPunct="1">
              <a:defRPr/>
            </a:pPr>
            <a:r>
              <a:rPr lang="en-US" sz="2600"/>
              <a:t>PRIME NUMBERS</a:t>
            </a:r>
            <a:endParaRPr lang="en-US"/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E46F2A7E-E773-6430-B7CA-A9B520F6C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5029200"/>
            <a:ext cx="9372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5"/>
              </a:rPr>
              <a:t>The First 1000 Primes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hlinkClick r:id="rId5"/>
              </a:rPr>
              <a:t> 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9574" name="artist - Track 01.mp3">
            <a:hlinkClick r:id="" action="ppaction://media"/>
            <a:extLst>
              <a:ext uri="{FF2B5EF4-FFF2-40B4-BE49-F238E27FC236}">
                <a16:creationId xmlns:a16="http://schemas.microsoft.com/office/drawing/2014/main" id="{A2B10B8C-93A0-7477-C727-2821AFDF2FF4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5" name="wmpaud8.wav">
            <a:hlinkClick r:id="" action="ppaction://media"/>
            <a:extLst>
              <a:ext uri="{FF2B5EF4-FFF2-40B4-BE49-F238E27FC236}">
                <a16:creationId xmlns:a16="http://schemas.microsoft.com/office/drawing/2014/main" id="{E9950D9F-E8AA-25ED-55E3-06352917CC56}"/>
              </a:ext>
            </a:extLst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286976" fill="hold"/>
                                        <p:tgtEl>
                                          <p:spTgt spid="1095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87476"/>
                            </p:stCondLst>
                            <p:childTnLst>
                              <p:par>
                                <p:cTn id="2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7711" fill="hold"/>
                                        <p:tgtEl>
                                          <p:spTgt spid="1095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9574"/>
                </p:tgtEl>
              </p:cMediaNode>
            </p:audio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9575"/>
                </p:tgtEl>
              </p:cMediaNode>
            </p:audio>
          </p:childTnLst>
        </p:cTn>
      </p:par>
    </p:tnLst>
    <p:bldLst>
      <p:bldP spid="109570" grpId="0"/>
      <p:bldP spid="109571" grpId="0" build="p"/>
      <p:bldP spid="10957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44EDC23C-2158-9C74-5150-D7E5164579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7700" y="-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>
                <a:solidFill>
                  <a:srgbClr val="FFFF00"/>
                </a:solidFill>
              </a:rPr>
              <a:t>Factors</a:t>
            </a:r>
            <a:r>
              <a:rPr lang="en-US"/>
              <a:t> 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2874BC9D-C700-C846-9F3D-FD18791691A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609600"/>
            <a:ext cx="6400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/>
              <a:t>Can you find the other half of the </a:t>
            </a:r>
            <a:r>
              <a:rPr lang="en-US" sz="2600">
                <a:solidFill>
                  <a:srgbClr val="FFFF00"/>
                </a:solidFill>
              </a:rPr>
              <a:t>pairs that </a:t>
            </a:r>
          </a:p>
          <a:p>
            <a:pPr eaLnBrk="1" hangingPunct="1">
              <a:defRPr/>
            </a:pPr>
            <a:r>
              <a:rPr lang="en-US" sz="2600">
                <a:solidFill>
                  <a:srgbClr val="FFFF00"/>
                </a:solidFill>
              </a:rPr>
              <a:t>multiply together to make 36</a:t>
            </a:r>
            <a:endParaRPr lang="en-US">
              <a:solidFill>
                <a:srgbClr val="FFFF00"/>
              </a:solidFill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A48F1FD-6257-D4C3-1810-2D92D788C911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600200"/>
            <a:ext cx="3810000" cy="3505200"/>
            <a:chOff x="48" y="1296"/>
            <a:chExt cx="2400" cy="2208"/>
          </a:xfrm>
        </p:grpSpPr>
        <p:sp>
          <p:nvSpPr>
            <p:cNvPr id="111621" name="Rectangle 5">
              <a:extLst>
                <a:ext uri="{FF2B5EF4-FFF2-40B4-BE49-F238E27FC236}">
                  <a16:creationId xmlns:a16="http://schemas.microsoft.com/office/drawing/2014/main" id="{44398778-90F7-A574-EC40-4BFD3F807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" y="1296"/>
              <a:ext cx="158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sz="26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 x ? = 36</a:t>
              </a:r>
              <a:r>
                <a:rPr lang="en-US" sz="2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  <a:endPara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11622" name="Rectangle 6">
              <a:extLst>
                <a:ext uri="{FF2B5EF4-FFF2-40B4-BE49-F238E27FC236}">
                  <a16:creationId xmlns:a16="http://schemas.microsoft.com/office/drawing/2014/main" id="{42288BB9-B699-2C62-7D5B-DFD3572AB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1740"/>
              <a:ext cx="240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sz="26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? x 36 = 36</a:t>
              </a:r>
              <a:r>
                <a:rPr lang="en-US" sz="2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  <a:endPara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11623" name="Rectangle 7">
              <a:extLst>
                <a:ext uri="{FF2B5EF4-FFF2-40B4-BE49-F238E27FC236}">
                  <a16:creationId xmlns:a16="http://schemas.microsoft.com/office/drawing/2014/main" id="{172B16C9-1292-7B70-86EE-730460AA3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184"/>
              <a:ext cx="153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sz="26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6 x ? = 36</a:t>
              </a:r>
              <a:r>
                <a:rPr lang="en-US" sz="2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  <a:endPara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11624" name="Rectangle 8">
              <a:extLst>
                <a:ext uri="{FF2B5EF4-FFF2-40B4-BE49-F238E27FC236}">
                  <a16:creationId xmlns:a16="http://schemas.microsoft.com/office/drawing/2014/main" id="{06695799-9DDE-1273-110B-B6BC828FB5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628"/>
              <a:ext cx="182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sz="26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3 x ? = 36</a:t>
              </a:r>
              <a:r>
                <a:rPr lang="en-US" sz="2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  <a:endPara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11625" name="Rectangle 9">
              <a:extLst>
                <a:ext uri="{FF2B5EF4-FFF2-40B4-BE49-F238E27FC236}">
                  <a16:creationId xmlns:a16="http://schemas.microsoft.com/office/drawing/2014/main" id="{00D8F87D-02E2-1705-CAA9-D8C126C91F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072"/>
              <a:ext cx="144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>
                <a:spcBef>
                  <a:spcPct val="20000"/>
                </a:spcBef>
                <a:buClr>
                  <a:schemeClr val="tx2"/>
                </a:buClr>
                <a:defRPr/>
              </a:pPr>
              <a:r>
                <a:rPr lang="en-US" sz="260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4 x ? = 36</a:t>
              </a:r>
              <a:r>
                <a:rPr lang="en-US" sz="26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 </a:t>
              </a:r>
              <a:endPara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111626" name="Rectangle 10">
            <a:extLst>
              <a:ext uri="{FF2B5EF4-FFF2-40B4-BE49-F238E27FC236}">
                <a16:creationId xmlns:a16="http://schemas.microsoft.com/office/drawing/2014/main" id="{E792B814-863A-CECD-60E7-E04D7DD29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16002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18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36 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1627" name="Rectangle 11">
            <a:extLst>
              <a:ext uri="{FF2B5EF4-FFF2-40B4-BE49-F238E27FC236}">
                <a16:creationId xmlns:a16="http://schemas.microsoft.com/office/drawing/2014/main" id="{88D845B4-FC4B-617C-9471-798CCAA1D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230505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36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36 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1628" name="Rectangle 12">
            <a:extLst>
              <a:ext uri="{FF2B5EF4-FFF2-40B4-BE49-F238E27FC236}">
                <a16:creationId xmlns:a16="http://schemas.microsoft.com/office/drawing/2014/main" id="{4B6E8832-BC3C-A577-CDA2-B60C907C1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30099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36 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1629" name="Rectangle 13">
            <a:extLst>
              <a:ext uri="{FF2B5EF4-FFF2-40B4-BE49-F238E27FC236}">
                <a16:creationId xmlns:a16="http://schemas.microsoft.com/office/drawing/2014/main" id="{32CEA13E-52CD-B5B4-E666-FB2063C61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371475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12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36 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1630" name="Rectangle 14">
            <a:extLst>
              <a:ext uri="{FF2B5EF4-FFF2-40B4-BE49-F238E27FC236}">
                <a16:creationId xmlns:a16="http://schemas.microsoft.com/office/drawing/2014/main" id="{18DD8CD6-6BF2-2EB0-A4A2-53C67FBFD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2100" y="4419600"/>
            <a:ext cx="2286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x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</a:t>
            </a: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= </a:t>
            </a:r>
            <a:r>
              <a:rPr lang="en-US" sz="2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36 </a:t>
            </a:r>
            <a:endParaRPr lang="en-US" sz="3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1631" name="Rectangle 15">
            <a:extLst>
              <a:ext uri="{FF2B5EF4-FFF2-40B4-BE49-F238E27FC236}">
                <a16:creationId xmlns:a16="http://schemas.microsoft.com/office/drawing/2014/main" id="{648A3A0C-2264-E19F-6B00-25786F54E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Factors of 36 = 1,36,2,18,3,12,6,9,4</a:t>
            </a: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1632" name="Rectangle 16">
            <a:extLst>
              <a:ext uri="{FF2B5EF4-FFF2-40B4-BE49-F238E27FC236}">
                <a16:creationId xmlns:a16="http://schemas.microsoft.com/office/drawing/2014/main" id="{37613D3A-F4E8-70DD-C4A0-96DC5F36FC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019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Can you spot the odd pair?</a:t>
            </a: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11633" name="artist - Track 01.mp3">
            <a:hlinkClick r:id="" action="ppaction://media"/>
            <a:extLst>
              <a:ext uri="{FF2B5EF4-FFF2-40B4-BE49-F238E27FC236}">
                <a16:creationId xmlns:a16="http://schemas.microsoft.com/office/drawing/2014/main" id="{86C792BE-8ECD-70E4-E903-825AA87B4F38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1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1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1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11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86976" fill="hold"/>
                                        <p:tgtEl>
                                          <p:spTgt spid="1116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1633"/>
                </p:tgtEl>
              </p:cMediaNode>
            </p:audio>
          </p:childTnLst>
        </p:cTn>
      </p:par>
    </p:tnLst>
    <p:bldLst>
      <p:bldP spid="111618" grpId="0"/>
      <p:bldP spid="111619" grpId="0" build="p"/>
      <p:bldP spid="111626" grpId="0" build="p"/>
      <p:bldP spid="111627" grpId="0" build="p"/>
      <p:bldP spid="111628" grpId="0" build="p"/>
      <p:bldP spid="111629" grpId="0" build="p"/>
      <p:bldP spid="111630" grpId="0" build="p"/>
      <p:bldP spid="111631" grpId="0" build="p"/>
      <p:bldP spid="11163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88C2F615-C651-7177-FA8D-98F323C4FD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>
                <a:solidFill>
                  <a:srgbClr val="FFFF00"/>
                </a:solidFill>
              </a:rPr>
              <a:t>Factors</a:t>
            </a:r>
            <a:r>
              <a:rPr lang="en-US"/>
              <a:t> 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69ADF6D7-0A3E-B21E-F96A-B56D6B1C5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Factors of 36 = 1,36,2,18,3,12,6,9,4 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252D9265-0938-4A04-EC55-95FDE73BD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odd pair was </a:t>
            </a: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 x 6 = 36</a:t>
            </a: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3669" name="Rectangle 5">
            <a:extLst>
              <a:ext uri="{FF2B5EF4-FFF2-40B4-BE49-F238E27FC236}">
                <a16:creationId xmlns:a16="http://schemas.microsoft.com/office/drawing/2014/main" id="{9DDB6ED6-D8AA-EB5A-BDEB-6DFF7DFC6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24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This pair has identical numbers.</a:t>
            </a:r>
            <a:r>
              <a:rPr lang="en-US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3670" name="Rectangle 6">
            <a:extLst>
              <a:ext uri="{FF2B5EF4-FFF2-40B4-BE49-F238E27FC236}">
                <a16:creationId xmlns:a16="http://schemas.microsoft.com/office/drawing/2014/main" id="{52FF5CA3-4EDC-7321-04BE-211EF6E40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2400"/>
            <a:ext cx="9296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This means that </a:t>
            </a: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36</a:t>
            </a: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is special and is called a</a:t>
            </a:r>
          </a:p>
          <a:p>
            <a:pPr algn="ctr" eaLnBrk="1" hangingPunct="1">
              <a:spcBef>
                <a:spcPct val="20000"/>
              </a:spcBef>
              <a:buClr>
                <a:schemeClr val="tx2"/>
              </a:buClr>
              <a:defRPr/>
            </a:pP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SQUARE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3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3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3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  <p:bldP spid="113668" grpId="0" build="p"/>
      <p:bldP spid="113669" grpId="0" build="p"/>
      <p:bldP spid="1136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B5EDBE4-E054-439C-C867-E16D52E36E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61903E0-3C17-2AED-1BF8-0366609D0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1 and the number itself are always the factors of any number.</a:t>
            </a:r>
          </a:p>
          <a:p>
            <a:pPr eaLnBrk="1" hangingPunct="1"/>
            <a:r>
              <a:rPr lang="en-US" altLang="en-US">
                <a:solidFill>
                  <a:srgbClr val="00CC66"/>
                </a:solidFill>
              </a:rPr>
              <a:t>1is not a prime number.</a:t>
            </a:r>
          </a:p>
        </p:txBody>
      </p:sp>
      <p:pic>
        <p:nvPicPr>
          <p:cNvPr id="7172" name="Picture 4">
            <a:hlinkClick r:id="" action="ppaction://media"/>
            <a:extLst>
              <a:ext uri="{FF2B5EF4-FFF2-40B4-BE49-F238E27FC236}">
                <a16:creationId xmlns:a16="http://schemas.microsoft.com/office/drawing/2014/main" id="{0AC22DE3-0D24-2D58-9A44-195591BEE6C6}"/>
              </a:ext>
            </a:extLst>
          </p:cNvPr>
          <p:cNvPicPr>
            <a:picLocks noRot="1" noChangeAspect="1" noChangeArrowheads="1"/>
          </p:cNvPicPr>
          <p:nvPr>
            <a:wavAudioFile r:embed="rId1" name="wmpaud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5" fill="hold"/>
                                        <p:tgtEl>
                                          <p:spTgt spid="7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0831200-D329-8665-1213-9231561D1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660033"/>
                </a:solidFill>
              </a:rPr>
              <a:t>Composite number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60403AF-207A-34DC-2D0E-0E234C2A8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6600"/>
                </a:solidFill>
              </a:rPr>
              <a:t>A number which has more than 2 factors is called a composite number.</a:t>
            </a:r>
          </a:p>
          <a:p>
            <a:pPr eaLnBrk="1" hangingPunct="1"/>
            <a:r>
              <a:rPr lang="en-US" altLang="en-US">
                <a:solidFill>
                  <a:srgbClr val="FF6600"/>
                </a:solidFill>
              </a:rPr>
              <a:t>1 is not a composite number.</a:t>
            </a:r>
          </a:p>
          <a:p>
            <a:pPr eaLnBrk="1" hangingPunct="1"/>
            <a:r>
              <a:rPr lang="en-US" altLang="en-US">
                <a:solidFill>
                  <a:srgbClr val="FF6600"/>
                </a:solidFill>
              </a:rPr>
              <a:t>We conclude that 1 is neither a prime number nor a composite number. </a:t>
            </a:r>
          </a:p>
        </p:txBody>
      </p:sp>
      <p:pic>
        <p:nvPicPr>
          <p:cNvPr id="9220" name="Picture 4">
            <a:hlinkClick r:id="" action="ppaction://media"/>
            <a:extLst>
              <a:ext uri="{FF2B5EF4-FFF2-40B4-BE49-F238E27FC236}">
                <a16:creationId xmlns:a16="http://schemas.microsoft.com/office/drawing/2014/main" id="{36D86F7D-9A9D-F9A9-5767-C05C3C6C879B}"/>
              </a:ext>
            </a:extLst>
          </p:cNvPr>
          <p:cNvPicPr>
            <a:picLocks noRot="1" noChangeAspect="1" noChangeArrowheads="1"/>
          </p:cNvPicPr>
          <p:nvPr>
            <a:wavAudioFile r:embed="rId1" name="wmpaud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5" fill="hold"/>
                                        <p:tgtEl>
                                          <p:spTgt spid="9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0" name="Rectangle 186">
            <a:extLst>
              <a:ext uri="{FF2B5EF4-FFF2-40B4-BE49-F238E27FC236}">
                <a16:creationId xmlns:a16="http://schemas.microsoft.com/office/drawing/2014/main" id="{65BF7AE6-CA07-1FF0-B3D4-6817B4F1C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-508000"/>
            <a:ext cx="6629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10x10 GRID</a:t>
            </a:r>
          </a:p>
        </p:txBody>
      </p:sp>
      <p:graphicFrame>
        <p:nvGraphicFramePr>
          <p:cNvPr id="11465" name="Group 201">
            <a:extLst>
              <a:ext uri="{FF2B5EF4-FFF2-40B4-BE49-F238E27FC236}">
                <a16:creationId xmlns:a16="http://schemas.microsoft.com/office/drawing/2014/main" id="{413B036D-9C55-3078-137F-964B0F2569A7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0" y="381000"/>
          <a:ext cx="8686800" cy="5530854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190628485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80619195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212425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52416311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14095493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0514951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5742902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1989290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61273728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576756940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7433495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322441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523549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3875466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2604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385585"/>
                  </a:ext>
                </a:extLst>
              </a:tr>
              <a:tr h="5365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784405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023334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2330767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713363"/>
                  </a:ext>
                </a:extLst>
              </a:tr>
            </a:tbl>
          </a:graphicData>
        </a:graphic>
      </p:graphicFrame>
      <p:pic>
        <p:nvPicPr>
          <p:cNvPr id="11461" name="Picture 197">
            <a:hlinkClick r:id="" action="ppaction://media"/>
            <a:extLst>
              <a:ext uri="{FF2B5EF4-FFF2-40B4-BE49-F238E27FC236}">
                <a16:creationId xmlns:a16="http://schemas.microsoft.com/office/drawing/2014/main" id="{0742051F-5244-B387-E3BE-1164A42A715C}"/>
              </a:ext>
            </a:extLst>
          </p:cNvPr>
          <p:cNvPicPr>
            <a:picLocks noRot="1" noChangeAspect="1" noChangeArrowheads="1"/>
          </p:cNvPicPr>
          <p:nvPr>
            <a:wavAudioFile r:embed="rId1" name="wmpaud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463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5" fill="hold"/>
                                        <p:tgtEl>
                                          <p:spTgt spid="11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461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7" name="Rectangle 131">
            <a:extLst>
              <a:ext uri="{FF2B5EF4-FFF2-40B4-BE49-F238E27FC236}">
                <a16:creationId xmlns:a16="http://schemas.microsoft.com/office/drawing/2014/main" id="{E33DAE21-70D4-F9FB-A046-091326E24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458200" cy="4873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Takeout 1 from 10x10 grid</a:t>
            </a:r>
          </a:p>
        </p:txBody>
      </p:sp>
      <p:graphicFrame>
        <p:nvGraphicFramePr>
          <p:cNvPr id="14500" name="Group 164">
            <a:extLst>
              <a:ext uri="{FF2B5EF4-FFF2-40B4-BE49-F238E27FC236}">
                <a16:creationId xmlns:a16="http://schemas.microsoft.com/office/drawing/2014/main" id="{4C12DEEC-3E7F-9250-CD44-DFC00D8C2E84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0" y="1143000"/>
          <a:ext cx="8686800" cy="538099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66136961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51530895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2862758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97205753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1643689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2295741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62907132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74192163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6341564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376597"/>
                    </a:ext>
                  </a:extLst>
                </a:gridCol>
              </a:tblGrid>
              <a:tr h="717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00FFFF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437683"/>
                  </a:ext>
                </a:extLst>
              </a:tr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48017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42833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9504570"/>
                  </a:ext>
                </a:extLst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45975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759353"/>
                  </a:ext>
                </a:extLst>
              </a:tr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1352650"/>
                  </a:ext>
                </a:extLst>
              </a:tr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155594"/>
                  </a:ext>
                </a:extLst>
              </a:tr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4014276"/>
                  </a:ext>
                </a:extLst>
              </a:tr>
              <a:tr h="449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8862948"/>
                  </a:ext>
                </a:extLst>
              </a:tr>
            </a:tbl>
          </a:graphicData>
        </a:graphic>
      </p:graphicFrame>
      <p:sp>
        <p:nvSpPr>
          <p:cNvPr id="14466" name="Text Box 130">
            <a:extLst>
              <a:ext uri="{FF2B5EF4-FFF2-40B4-BE49-F238E27FC236}">
                <a16:creationId xmlns:a16="http://schemas.microsoft.com/office/drawing/2014/main" id="{D8A275D1-369F-89D1-D8E1-D39479D57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57200"/>
            <a:ext cx="609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FFFF"/>
                </a:solidFill>
                <a:latin typeface="Arial Black" panose="020B0A04020102020204" pitchFamily="34" charset="0"/>
              </a:rPr>
              <a:t>1</a:t>
            </a:r>
          </a:p>
        </p:txBody>
      </p:sp>
      <p:pic>
        <p:nvPicPr>
          <p:cNvPr id="14481" name="Picture 145">
            <a:hlinkClick r:id="" action="ppaction://media"/>
            <a:extLst>
              <a:ext uri="{FF2B5EF4-FFF2-40B4-BE49-F238E27FC236}">
                <a16:creationId xmlns:a16="http://schemas.microsoft.com/office/drawing/2014/main" id="{B1AC7011-7884-8536-EE1C-6890235D3FE7}"/>
              </a:ext>
            </a:extLst>
          </p:cNvPr>
          <p:cNvPicPr>
            <a:picLocks noRot="1" noChangeAspect="1" noChangeArrowheads="1"/>
          </p:cNvPicPr>
          <p:nvPr>
            <a:wavAudioFile r:embed="rId1" name="wmpaud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82" name="Picture 146">
            <a:hlinkClick r:id="" action="ppaction://media"/>
            <a:extLst>
              <a:ext uri="{FF2B5EF4-FFF2-40B4-BE49-F238E27FC236}">
                <a16:creationId xmlns:a16="http://schemas.microsoft.com/office/drawing/2014/main" id="{082089A9-1A10-B29B-02B8-3DE7A2BEFC8A}"/>
              </a:ext>
            </a:extLst>
          </p:cNvPr>
          <p:cNvPicPr>
            <a:picLocks noRot="1" noChangeAspect="1" noChangeArrowheads="1"/>
          </p:cNvPicPr>
          <p:nvPr>
            <a:wavAudioFile r:embed="rId1" name="wmpaud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2013 C -0.05989 -0.00556 -0.11979 -0.03102 -0.14323 -0.0088 C -0.16666 0.01342 -0.1533 0.08333 -0.13993 0.1532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44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51" y="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855" fill="hold"/>
                                        <p:tgtEl>
                                          <p:spTgt spid="144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855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855" fill="hold"/>
                                        <p:tgtEl>
                                          <p:spTgt spid="14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81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482"/>
                </p:tgtEl>
              </p:cMediaNode>
            </p:audio>
          </p:childTnLst>
        </p:cTn>
      </p:par>
    </p:tnLst>
    <p:bldLst>
      <p:bldP spid="144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6" name="Rectangle 128">
            <a:extLst>
              <a:ext uri="{FF2B5EF4-FFF2-40B4-BE49-F238E27FC236}">
                <a16:creationId xmlns:a16="http://schemas.microsoft.com/office/drawing/2014/main" id="{1C94B942-3375-B77B-2B28-67458292A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Paint multiples of 2 as red except 2</a:t>
            </a:r>
          </a:p>
        </p:txBody>
      </p:sp>
      <p:graphicFrame>
        <p:nvGraphicFramePr>
          <p:cNvPr id="17539" name="Group 131">
            <a:extLst>
              <a:ext uri="{FF2B5EF4-FFF2-40B4-BE49-F238E27FC236}">
                <a16:creationId xmlns:a16="http://schemas.microsoft.com/office/drawing/2014/main" id="{F10BA695-1152-90F9-55C7-C5AAE6EF9080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457200" y="1122363"/>
          <a:ext cx="8153400" cy="5318125"/>
        </p:xfrm>
        <a:graphic>
          <a:graphicData uri="http://schemas.openxmlformats.org/drawingml/2006/table">
            <a:tbl>
              <a:tblPr/>
              <a:tblGrid>
                <a:gridCol w="695325">
                  <a:extLst>
                    <a:ext uri="{9D8B030D-6E8A-4147-A177-3AD203B41FA5}">
                      <a16:colId xmlns:a16="http://schemas.microsoft.com/office/drawing/2014/main" val="3708188366"/>
                    </a:ext>
                  </a:extLst>
                </a:gridCol>
                <a:gridCol w="773113">
                  <a:extLst>
                    <a:ext uri="{9D8B030D-6E8A-4147-A177-3AD203B41FA5}">
                      <a16:colId xmlns:a16="http://schemas.microsoft.com/office/drawing/2014/main" val="3878559024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3141726868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710811687"/>
                    </a:ext>
                  </a:extLst>
                </a:gridCol>
                <a:gridCol w="773112">
                  <a:extLst>
                    <a:ext uri="{9D8B030D-6E8A-4147-A177-3AD203B41FA5}">
                      <a16:colId xmlns:a16="http://schemas.microsoft.com/office/drawing/2014/main" val="1651427851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1431056836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1574908055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3561073124"/>
                    </a:ext>
                  </a:extLst>
                </a:gridCol>
                <a:gridCol w="842962">
                  <a:extLst>
                    <a:ext uri="{9D8B030D-6E8A-4147-A177-3AD203B41FA5}">
                      <a16:colId xmlns:a16="http://schemas.microsoft.com/office/drawing/2014/main" val="3023216047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8725298"/>
                    </a:ext>
                  </a:extLst>
                </a:gridCol>
              </a:tblGrid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5093851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694215"/>
                  </a:ext>
                </a:extLst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0157693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9443075"/>
                  </a:ext>
                </a:extLst>
              </a:tr>
              <a:tr h="530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877249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8178353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64304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816220"/>
                  </a:ext>
                </a:extLst>
              </a:tr>
              <a:tr h="525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425080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29484"/>
                  </a:ext>
                </a:extLst>
              </a:tr>
            </a:tbl>
          </a:graphicData>
        </a:graphic>
      </p:graphicFrame>
      <p:pic>
        <p:nvPicPr>
          <p:cNvPr id="17540" name="Picture 132">
            <a:hlinkClick r:id="" action="ppaction://media"/>
            <a:extLst>
              <a:ext uri="{FF2B5EF4-FFF2-40B4-BE49-F238E27FC236}">
                <a16:creationId xmlns:a16="http://schemas.microsoft.com/office/drawing/2014/main" id="{D7E76457-9560-55AE-C631-E1EF74487117}"/>
              </a:ext>
            </a:extLst>
          </p:cNvPr>
          <p:cNvPicPr>
            <a:picLocks noRot="1" noChangeAspect="1" noChangeArrowheads="1"/>
          </p:cNvPicPr>
          <p:nvPr>
            <a:wavAudioFile r:embed="rId1" name="wmpaud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5" fill="hold"/>
                                        <p:tgtEl>
                                          <p:spTgt spid="175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54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5" name="Rectangle 125">
            <a:extLst>
              <a:ext uri="{FF2B5EF4-FFF2-40B4-BE49-F238E27FC236}">
                <a16:creationId xmlns:a16="http://schemas.microsoft.com/office/drawing/2014/main" id="{B26A6038-EED2-9486-5063-E6F9F69D53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001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Paint  the multiple of 3  as blue except 3</a:t>
            </a:r>
          </a:p>
        </p:txBody>
      </p:sp>
      <p:graphicFrame>
        <p:nvGraphicFramePr>
          <p:cNvPr id="20615" name="Group 135">
            <a:extLst>
              <a:ext uri="{FF2B5EF4-FFF2-40B4-BE49-F238E27FC236}">
                <a16:creationId xmlns:a16="http://schemas.microsoft.com/office/drawing/2014/main" id="{5EB92497-3EBA-5885-9C99-3F84528CA162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0" y="1295400"/>
          <a:ext cx="8229600" cy="5775325"/>
        </p:xfrm>
        <a:graphic>
          <a:graphicData uri="http://schemas.openxmlformats.org/drawingml/2006/table">
            <a:tbl>
              <a:tblPr/>
              <a:tblGrid>
                <a:gridCol w="793750">
                  <a:extLst>
                    <a:ext uri="{9D8B030D-6E8A-4147-A177-3AD203B41FA5}">
                      <a16:colId xmlns:a16="http://schemas.microsoft.com/office/drawing/2014/main" val="1614810065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4118972557"/>
                    </a:ext>
                  </a:extLst>
                </a:gridCol>
                <a:gridCol w="795338">
                  <a:extLst>
                    <a:ext uri="{9D8B030D-6E8A-4147-A177-3AD203B41FA5}">
                      <a16:colId xmlns:a16="http://schemas.microsoft.com/office/drawing/2014/main" val="1398243692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3369649542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1213400609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829273835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1888733799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1064092796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3903907343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453714102"/>
                    </a:ext>
                  </a:extLst>
                </a:gridCol>
              </a:tblGrid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5189978"/>
                  </a:ext>
                </a:extLst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407615"/>
                  </a:ext>
                </a:extLst>
              </a:tr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124469"/>
                  </a:ext>
                </a:extLst>
              </a:tr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727290"/>
                  </a:ext>
                </a:extLst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19988"/>
                  </a:ext>
                </a:extLst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957229"/>
                  </a:ext>
                </a:extLst>
              </a:tr>
              <a:tr h="57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359361"/>
                  </a:ext>
                </a:extLst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7608104"/>
                  </a:ext>
                </a:extLst>
              </a:tr>
              <a:tr h="569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097762"/>
                  </a:ext>
                </a:extLst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7447971"/>
                  </a:ext>
                </a:extLst>
              </a:tr>
            </a:tbl>
          </a:graphicData>
        </a:graphic>
      </p:graphicFrame>
      <p:pic>
        <p:nvPicPr>
          <p:cNvPr id="20616" name="Picture 136">
            <a:hlinkClick r:id="" action="ppaction://media"/>
            <a:extLst>
              <a:ext uri="{FF2B5EF4-FFF2-40B4-BE49-F238E27FC236}">
                <a16:creationId xmlns:a16="http://schemas.microsoft.com/office/drawing/2014/main" id="{B8DADED0-76B4-0081-DB28-DB4ADB4395E8}"/>
              </a:ext>
            </a:extLst>
          </p:cNvPr>
          <p:cNvPicPr>
            <a:picLocks noRot="1" noChangeAspect="1" noChangeArrowheads="1"/>
          </p:cNvPicPr>
          <p:nvPr>
            <a:wavAudioFile r:embed="rId1" name="wmpaud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55" fill="hold"/>
                                        <p:tgtEl>
                                          <p:spTgt spid="206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1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41" name="Rectangle 125">
            <a:extLst>
              <a:ext uri="{FF2B5EF4-FFF2-40B4-BE49-F238E27FC236}">
                <a16:creationId xmlns:a16="http://schemas.microsoft.com/office/drawing/2014/main" id="{E2F5EB90-4331-C531-63AD-27E46427F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/>
              <a:t>Paint pink to the multiple of 5 except 5 </a:t>
            </a:r>
          </a:p>
        </p:txBody>
      </p:sp>
      <p:graphicFrame>
        <p:nvGraphicFramePr>
          <p:cNvPr id="34954" name="Group 138">
            <a:extLst>
              <a:ext uri="{FF2B5EF4-FFF2-40B4-BE49-F238E27FC236}">
                <a16:creationId xmlns:a16="http://schemas.microsoft.com/office/drawing/2014/main" id="{4B8F13B9-96C9-B3B6-CDCB-FA92813B2009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0" y="1143000"/>
          <a:ext cx="8229600" cy="5735638"/>
        </p:xfrm>
        <a:graphic>
          <a:graphicData uri="http://schemas.openxmlformats.org/drawingml/2006/table">
            <a:tbl>
              <a:tblPr/>
              <a:tblGrid>
                <a:gridCol w="793750">
                  <a:extLst>
                    <a:ext uri="{9D8B030D-6E8A-4147-A177-3AD203B41FA5}">
                      <a16:colId xmlns:a16="http://schemas.microsoft.com/office/drawing/2014/main" val="1723801409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589202679"/>
                    </a:ext>
                  </a:extLst>
                </a:gridCol>
                <a:gridCol w="795338">
                  <a:extLst>
                    <a:ext uri="{9D8B030D-6E8A-4147-A177-3AD203B41FA5}">
                      <a16:colId xmlns:a16="http://schemas.microsoft.com/office/drawing/2014/main" val="2566918193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364665360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1453397733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2352623377"/>
                    </a:ext>
                  </a:extLst>
                </a:gridCol>
                <a:gridCol w="865187">
                  <a:extLst>
                    <a:ext uri="{9D8B030D-6E8A-4147-A177-3AD203B41FA5}">
                      <a16:colId xmlns:a16="http://schemas.microsoft.com/office/drawing/2014/main" val="1578520856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860748821"/>
                    </a:ext>
                  </a:extLst>
                </a:gridCol>
                <a:gridCol w="866775">
                  <a:extLst>
                    <a:ext uri="{9D8B030D-6E8A-4147-A177-3AD203B41FA5}">
                      <a16:colId xmlns:a16="http://schemas.microsoft.com/office/drawing/2014/main" val="936753030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1184391762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111950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7910709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1079311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703054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0981316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9954878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941506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5327434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741028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</a:rPr>
                        <a:t>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92005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218</TotalTime>
  <Words>1257</Words>
  <Application>Microsoft Office PowerPoint</Application>
  <PresentationFormat>On-screen Show (4:3)</PresentationFormat>
  <Paragraphs>830</Paragraphs>
  <Slides>22</Slides>
  <Notes>21</Notes>
  <HiddenSlides>0</HiddenSlides>
  <MMClips>20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Wingdings</vt:lpstr>
      <vt:lpstr>Arial Black</vt:lpstr>
      <vt:lpstr>Mountain Top</vt:lpstr>
      <vt:lpstr>PRIME NUMBERS  BY SMT. JYOTIRMAYEE SAHU KV BERHAMPUR</vt:lpstr>
      <vt:lpstr>LET US RECALL</vt:lpstr>
      <vt:lpstr>PowerPoint Presentation</vt:lpstr>
      <vt:lpstr>Composite number</vt:lpstr>
      <vt:lpstr>10x10 GRID</vt:lpstr>
      <vt:lpstr>Takeout 1 from 10x10 grid</vt:lpstr>
      <vt:lpstr>Paint multiples of 2 as red except 2</vt:lpstr>
      <vt:lpstr>Paint  the multiple of 3  as blue except 3</vt:lpstr>
      <vt:lpstr>Paint pink to the multiple of 5 except 5 </vt:lpstr>
      <vt:lpstr>Paint the multiple of 7 as green except 7</vt:lpstr>
      <vt:lpstr>The no. with white colour are prime numbers.</vt:lpstr>
      <vt:lpstr>PowerPoint Presentation</vt:lpstr>
      <vt:lpstr>PowerPoint Presentation</vt:lpstr>
      <vt:lpstr>PowerPoint Presentation</vt:lpstr>
      <vt:lpstr>Factors </vt:lpstr>
      <vt:lpstr>Factors </vt:lpstr>
      <vt:lpstr>Factors </vt:lpstr>
      <vt:lpstr>Factors </vt:lpstr>
      <vt:lpstr>Factors </vt:lpstr>
      <vt:lpstr>Factors </vt:lpstr>
      <vt:lpstr>Factors </vt:lpstr>
      <vt:lpstr>Factors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HIGHEST COMMON FACTOR &amp; LOWEST COMMON MULTIPLE</dc:title>
  <dc:creator>SHAHU</dc:creator>
  <cp:lastModifiedBy>Nayan GRIFFITHS</cp:lastModifiedBy>
  <cp:revision>15</cp:revision>
  <dcterms:created xsi:type="dcterms:W3CDTF">2007-07-22T11:16:38Z</dcterms:created>
  <dcterms:modified xsi:type="dcterms:W3CDTF">2023-03-11T12:12:35Z</dcterms:modified>
</cp:coreProperties>
</file>