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png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19.wmf"/><Relationship Id="rId1" Type="http://schemas.openxmlformats.org/officeDocument/2006/relationships/image" Target="../media/image1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9.wmf"/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0.wmf"/><Relationship Id="rId1" Type="http://schemas.openxmlformats.org/officeDocument/2006/relationships/image" Target="../media/image8.png"/><Relationship Id="rId4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12.wmf"/><Relationship Id="rId1" Type="http://schemas.openxmlformats.org/officeDocument/2006/relationships/image" Target="../media/image8.png"/><Relationship Id="rId5" Type="http://schemas.openxmlformats.org/officeDocument/2006/relationships/image" Target="../media/image13.wmf"/><Relationship Id="rId4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1.wmf"/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8.png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6.wmf"/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FB1C-2DB8-415E-A3F0-9E7028471D82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6F7CAA-736B-40A0-BA7B-52074B351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FB1C-2DB8-415E-A3F0-9E7028471D82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7CAA-736B-40A0-BA7B-52074B351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FB1C-2DB8-415E-A3F0-9E7028471D82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7CAA-736B-40A0-BA7B-52074B351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63BCE3-75F8-4A7C-ADB0-EC2C48062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A397D-A87F-450D-B5D4-9FD17974E1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FB1C-2DB8-415E-A3F0-9E7028471D82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F6F7CAA-736B-40A0-BA7B-52074B351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FB1C-2DB8-415E-A3F0-9E7028471D82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7CAA-736B-40A0-BA7B-52074B35194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FB1C-2DB8-415E-A3F0-9E7028471D82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7CAA-736B-40A0-BA7B-52074B351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FB1C-2DB8-415E-A3F0-9E7028471D82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F6F7CAA-736B-40A0-BA7B-52074B35194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FB1C-2DB8-415E-A3F0-9E7028471D82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7CAA-736B-40A0-BA7B-52074B351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FB1C-2DB8-415E-A3F0-9E7028471D82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7CAA-736B-40A0-BA7B-52074B351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FB1C-2DB8-415E-A3F0-9E7028471D82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7CAA-736B-40A0-BA7B-52074B3519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FFB1C-2DB8-415E-A3F0-9E7028471D82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F7CAA-736B-40A0-BA7B-52074B35194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A7FFB1C-2DB8-415E-A3F0-9E7028471D82}" type="datetimeFigureOut">
              <a:rPr lang="en-US" smtClean="0"/>
              <a:t>7/27/2011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F6F7CAA-736B-40A0-BA7B-52074B35194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3.bin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6.bin"/><Relationship Id="rId4" Type="http://schemas.openxmlformats.org/officeDocument/2006/relationships/oleObject" Target="../embeddings/oleObject15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9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oleObject2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5" Type="http://schemas.openxmlformats.org/officeDocument/2006/relationships/oleObject" Target="../embeddings/oleObject24.bin"/><Relationship Id="rId4" Type="http://schemas.openxmlformats.org/officeDocument/2006/relationships/oleObject" Target="../embeddings/oleObject23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5" Type="http://schemas.openxmlformats.org/officeDocument/2006/relationships/oleObject" Target="../embeddings/oleObject27.bin"/><Relationship Id="rId4" Type="http://schemas.openxmlformats.org/officeDocument/2006/relationships/oleObject" Target="../embeddings/oleObject26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5" Type="http://schemas.openxmlformats.org/officeDocument/2006/relationships/oleObject" Target="../embeddings/oleObject30.bin"/><Relationship Id="rId4" Type="http://schemas.openxmlformats.org/officeDocument/2006/relationships/oleObject" Target="../embeddings/oleObject29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304800"/>
            <a:ext cx="9144000" cy="6553200"/>
          </a:xfrm>
        </p:spPr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en-US" sz="12000" i="1" cap="small" dirty="0" smtClean="0">
                <a:solidFill>
                  <a:srgbClr val="660066"/>
                </a:solidFill>
              </a:rPr>
              <a:t>Constructing a Quadrilateral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5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0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6870700" cy="1600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solidFill>
                  <a:srgbClr val="660033"/>
                </a:solidFill>
              </a:rPr>
              <a:t>Step 2 :-</a:t>
            </a:r>
            <a:br>
              <a:rPr lang="en-US" sz="4000" smtClean="0">
                <a:solidFill>
                  <a:srgbClr val="660033"/>
                </a:solidFill>
              </a:rPr>
            </a:br>
            <a:r>
              <a:rPr lang="en-US" sz="4000" smtClean="0">
                <a:solidFill>
                  <a:srgbClr val="660033"/>
                </a:solidFill>
              </a:rPr>
              <a:t>With D as centre draw an arc of radius 7 cm.</a:t>
            </a: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2438400" y="50292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1" name="Arc 5"/>
          <p:cNvSpPr>
            <a:spLocks/>
          </p:cNvSpPr>
          <p:nvPr/>
        </p:nvSpPr>
        <p:spPr bwMode="auto">
          <a:xfrm rot="614872">
            <a:off x="3736975" y="2341563"/>
            <a:ext cx="525463" cy="700087"/>
          </a:xfrm>
          <a:custGeom>
            <a:avLst/>
            <a:gdLst>
              <a:gd name="T0" fmla="*/ 0 w 21600"/>
              <a:gd name="T1" fmla="*/ 0 h 22943"/>
              <a:gd name="T2" fmla="*/ 524441 w 21600"/>
              <a:gd name="T3" fmla="*/ 700087 h 22943"/>
              <a:gd name="T4" fmla="*/ 0 w 21600"/>
              <a:gd name="T5" fmla="*/ 659106 h 22943"/>
              <a:gd name="T6" fmla="*/ 0 60000 65536"/>
              <a:gd name="T7" fmla="*/ 0 60000 65536"/>
              <a:gd name="T8" fmla="*/ 0 60000 65536"/>
              <a:gd name="T9" fmla="*/ 0 w 21600"/>
              <a:gd name="T10" fmla="*/ 0 h 22943"/>
              <a:gd name="T11" fmla="*/ 21600 w 21600"/>
              <a:gd name="T12" fmla="*/ 22943 h 229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943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047"/>
                  <a:pt x="21586" y="22495"/>
                  <a:pt x="21558" y="22943"/>
                </a:cubicBezTo>
              </a:path>
              <a:path w="21600" h="22943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047"/>
                  <a:pt x="21586" y="22495"/>
                  <a:pt x="21558" y="22943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Arc 6"/>
          <p:cNvSpPr>
            <a:spLocks/>
          </p:cNvSpPr>
          <p:nvPr/>
        </p:nvSpPr>
        <p:spPr bwMode="auto">
          <a:xfrm rot="20941460" flipH="1">
            <a:off x="3886200" y="2362200"/>
            <a:ext cx="685800" cy="533400"/>
          </a:xfrm>
          <a:custGeom>
            <a:avLst/>
            <a:gdLst>
              <a:gd name="T0" fmla="*/ 0 w 21600"/>
              <a:gd name="T1" fmla="*/ 0 h 21600"/>
              <a:gd name="T2" fmla="*/ 685800 w 21600"/>
              <a:gd name="T3" fmla="*/ 533400 h 21600"/>
              <a:gd name="T4" fmla="*/ 0 w 21600"/>
              <a:gd name="T5" fmla="*/ 533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Line 7"/>
          <p:cNvSpPr>
            <a:spLocks noChangeShapeType="1"/>
          </p:cNvSpPr>
          <p:nvPr/>
        </p:nvSpPr>
        <p:spPr bwMode="auto">
          <a:xfrm flipV="1">
            <a:off x="2438400" y="2514600"/>
            <a:ext cx="16764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4" name="Line 8"/>
          <p:cNvSpPr>
            <a:spLocks noChangeShapeType="1"/>
          </p:cNvSpPr>
          <p:nvPr/>
        </p:nvSpPr>
        <p:spPr bwMode="auto">
          <a:xfrm flipH="1" flipV="1">
            <a:off x="4114800" y="2514600"/>
            <a:ext cx="18288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5065" name="Rectangle 9"/>
          <p:cNvSpPr>
            <a:spLocks noChangeArrowheads="1"/>
          </p:cNvSpPr>
          <p:nvPr/>
        </p:nvSpPr>
        <p:spPr bwMode="auto">
          <a:xfrm>
            <a:off x="6019800" y="48768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C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3962400" y="21336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D</a:t>
            </a:r>
          </a:p>
        </p:txBody>
      </p:sp>
      <p:sp>
        <p:nvSpPr>
          <p:cNvPr id="45067" name="Rectangle 11"/>
          <p:cNvSpPr>
            <a:spLocks noChangeArrowheads="1"/>
          </p:cNvSpPr>
          <p:nvPr/>
        </p:nvSpPr>
        <p:spPr bwMode="auto">
          <a:xfrm>
            <a:off x="1981200" y="48006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A</a:t>
            </a:r>
          </a:p>
        </p:txBody>
      </p:sp>
      <p:sp>
        <p:nvSpPr>
          <p:cNvPr id="45068" name="Rectangle 12"/>
          <p:cNvSpPr>
            <a:spLocks noChangeArrowheads="1"/>
          </p:cNvSpPr>
          <p:nvPr/>
        </p:nvSpPr>
        <p:spPr bwMode="auto">
          <a:xfrm>
            <a:off x="3581400" y="50292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5.5 cm</a:t>
            </a:r>
          </a:p>
        </p:txBody>
      </p:sp>
      <p:sp>
        <p:nvSpPr>
          <p:cNvPr id="45069" name="Rectangle 13"/>
          <p:cNvSpPr>
            <a:spLocks noChangeArrowheads="1"/>
          </p:cNvSpPr>
          <p:nvPr/>
        </p:nvSpPr>
        <p:spPr bwMode="auto">
          <a:xfrm rot="3459109">
            <a:off x="4480719" y="3520281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 cm</a:t>
            </a:r>
          </a:p>
        </p:txBody>
      </p:sp>
      <p:sp>
        <p:nvSpPr>
          <p:cNvPr id="45070" name="Rectangle 14"/>
          <p:cNvSpPr>
            <a:spLocks noChangeArrowheads="1"/>
          </p:cNvSpPr>
          <p:nvPr/>
        </p:nvSpPr>
        <p:spPr bwMode="auto">
          <a:xfrm rot="-3455534">
            <a:off x="2972594" y="3118644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5.5 cm</a:t>
            </a:r>
          </a:p>
        </p:txBody>
      </p:sp>
      <p:sp>
        <p:nvSpPr>
          <p:cNvPr id="45071" name="Arc 15"/>
          <p:cNvSpPr>
            <a:spLocks/>
          </p:cNvSpPr>
          <p:nvPr/>
        </p:nvSpPr>
        <p:spPr bwMode="auto">
          <a:xfrm flipH="1" flipV="1">
            <a:off x="3733800" y="6400800"/>
            <a:ext cx="1143000" cy="304800"/>
          </a:xfrm>
          <a:custGeom>
            <a:avLst/>
            <a:gdLst>
              <a:gd name="T0" fmla="*/ 0 w 21600"/>
              <a:gd name="T1" fmla="*/ 0 h 21600"/>
              <a:gd name="T2" fmla="*/ 1143000 w 21600"/>
              <a:gd name="T3" fmla="*/ 304800 h 21600"/>
              <a:gd name="T4" fmla="*/ 0 w 21600"/>
              <a:gd name="T5" fmla="*/ 304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45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45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450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450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45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450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45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/>
      <p:bldP spid="45058" grpId="1"/>
      <p:bldP spid="45060" grpId="0" animBg="1"/>
      <p:bldP spid="45060" grpId="1" animBg="1"/>
      <p:bldP spid="45061" grpId="0" animBg="1"/>
      <p:bldP spid="45061" grpId="1" animBg="1"/>
      <p:bldP spid="45062" grpId="0" animBg="1"/>
      <p:bldP spid="45062" grpId="1" animBg="1"/>
      <p:bldP spid="45063" grpId="0" animBg="1"/>
      <p:bldP spid="45063" grpId="1" animBg="1"/>
      <p:bldP spid="45064" grpId="0" animBg="1"/>
      <p:bldP spid="45064" grpId="1" animBg="1"/>
      <p:bldP spid="45065" grpId="0"/>
      <p:bldP spid="45065" grpId="1"/>
      <p:bldP spid="45066" grpId="0"/>
      <p:bldP spid="45066" grpId="1"/>
      <p:bldP spid="45067" grpId="0"/>
      <p:bldP spid="45067" grpId="1"/>
      <p:bldP spid="45068" grpId="0"/>
      <p:bldP spid="45068" grpId="1"/>
      <p:bldP spid="45069" grpId="0"/>
      <p:bldP spid="45069" grpId="1"/>
      <p:bldP spid="45070" grpId="0"/>
      <p:bldP spid="45070" grpId="1"/>
      <p:bldP spid="45071" grpId="0" animBg="1"/>
      <p:bldP spid="45071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6870700" cy="1600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solidFill>
                  <a:srgbClr val="006699"/>
                </a:solidFill>
              </a:rPr>
              <a:t>Step 3 :-</a:t>
            </a:r>
            <a:br>
              <a:rPr lang="en-US" sz="4000" smtClean="0">
                <a:solidFill>
                  <a:srgbClr val="006699"/>
                </a:solidFill>
              </a:rPr>
            </a:br>
            <a:r>
              <a:rPr lang="en-US" sz="3200" smtClean="0">
                <a:solidFill>
                  <a:srgbClr val="006699"/>
                </a:solidFill>
              </a:rPr>
              <a:t>Now, with C as centre draw an arc of radius 4.5 cm intersecting another arc at point B.</a:t>
            </a:r>
          </a:p>
        </p:txBody>
      </p:sp>
      <p:sp>
        <p:nvSpPr>
          <p:cNvPr id="46084" name="Line 4"/>
          <p:cNvSpPr>
            <a:spLocks noChangeShapeType="1"/>
          </p:cNvSpPr>
          <p:nvPr/>
        </p:nvSpPr>
        <p:spPr bwMode="auto">
          <a:xfrm>
            <a:off x="2438400" y="50292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5" name="Arc 5"/>
          <p:cNvSpPr>
            <a:spLocks/>
          </p:cNvSpPr>
          <p:nvPr/>
        </p:nvSpPr>
        <p:spPr bwMode="auto">
          <a:xfrm rot="614872">
            <a:off x="3736975" y="2341563"/>
            <a:ext cx="525463" cy="700087"/>
          </a:xfrm>
          <a:custGeom>
            <a:avLst/>
            <a:gdLst>
              <a:gd name="T0" fmla="*/ 0 w 21600"/>
              <a:gd name="T1" fmla="*/ 0 h 22943"/>
              <a:gd name="T2" fmla="*/ 524441 w 21600"/>
              <a:gd name="T3" fmla="*/ 700087 h 22943"/>
              <a:gd name="T4" fmla="*/ 0 w 21600"/>
              <a:gd name="T5" fmla="*/ 659106 h 22943"/>
              <a:gd name="T6" fmla="*/ 0 60000 65536"/>
              <a:gd name="T7" fmla="*/ 0 60000 65536"/>
              <a:gd name="T8" fmla="*/ 0 60000 65536"/>
              <a:gd name="T9" fmla="*/ 0 w 21600"/>
              <a:gd name="T10" fmla="*/ 0 h 22943"/>
              <a:gd name="T11" fmla="*/ 21600 w 21600"/>
              <a:gd name="T12" fmla="*/ 22943 h 229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943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047"/>
                  <a:pt x="21586" y="22495"/>
                  <a:pt x="21558" y="22943"/>
                </a:cubicBezTo>
              </a:path>
              <a:path w="21600" h="22943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047"/>
                  <a:pt x="21586" y="22495"/>
                  <a:pt x="21558" y="22943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Arc 6"/>
          <p:cNvSpPr>
            <a:spLocks/>
          </p:cNvSpPr>
          <p:nvPr/>
        </p:nvSpPr>
        <p:spPr bwMode="auto">
          <a:xfrm rot="20941460" flipH="1">
            <a:off x="3886200" y="2362200"/>
            <a:ext cx="685800" cy="533400"/>
          </a:xfrm>
          <a:custGeom>
            <a:avLst/>
            <a:gdLst>
              <a:gd name="T0" fmla="*/ 0 w 21600"/>
              <a:gd name="T1" fmla="*/ 0 h 21600"/>
              <a:gd name="T2" fmla="*/ 685800 w 21600"/>
              <a:gd name="T3" fmla="*/ 533400 h 21600"/>
              <a:gd name="T4" fmla="*/ 0 w 21600"/>
              <a:gd name="T5" fmla="*/ 533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Line 7"/>
          <p:cNvSpPr>
            <a:spLocks noChangeShapeType="1"/>
          </p:cNvSpPr>
          <p:nvPr/>
        </p:nvSpPr>
        <p:spPr bwMode="auto">
          <a:xfrm flipV="1">
            <a:off x="2438400" y="2514600"/>
            <a:ext cx="16764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8" name="Line 8"/>
          <p:cNvSpPr>
            <a:spLocks noChangeShapeType="1"/>
          </p:cNvSpPr>
          <p:nvPr/>
        </p:nvSpPr>
        <p:spPr bwMode="auto">
          <a:xfrm flipH="1" flipV="1">
            <a:off x="4114800" y="2514600"/>
            <a:ext cx="18288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6019800" y="48768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C</a:t>
            </a:r>
          </a:p>
        </p:txBody>
      </p:sp>
      <p:sp>
        <p:nvSpPr>
          <p:cNvPr id="46090" name="Rectangle 10"/>
          <p:cNvSpPr>
            <a:spLocks noChangeArrowheads="1"/>
          </p:cNvSpPr>
          <p:nvPr/>
        </p:nvSpPr>
        <p:spPr bwMode="auto">
          <a:xfrm>
            <a:off x="3962400" y="21336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D</a:t>
            </a:r>
          </a:p>
        </p:txBody>
      </p:sp>
      <p:sp>
        <p:nvSpPr>
          <p:cNvPr id="46091" name="Rectangle 11"/>
          <p:cNvSpPr>
            <a:spLocks noChangeArrowheads="1"/>
          </p:cNvSpPr>
          <p:nvPr/>
        </p:nvSpPr>
        <p:spPr bwMode="auto">
          <a:xfrm>
            <a:off x="1981200" y="48006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A</a:t>
            </a:r>
          </a:p>
        </p:txBody>
      </p:sp>
      <p:sp>
        <p:nvSpPr>
          <p:cNvPr id="46092" name="Rectangle 12"/>
          <p:cNvSpPr>
            <a:spLocks noChangeArrowheads="1"/>
          </p:cNvSpPr>
          <p:nvPr/>
        </p:nvSpPr>
        <p:spPr bwMode="auto">
          <a:xfrm>
            <a:off x="3581400" y="50292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5.5 cm</a:t>
            </a:r>
          </a:p>
        </p:txBody>
      </p:sp>
      <p:sp>
        <p:nvSpPr>
          <p:cNvPr id="46093" name="Rectangle 13"/>
          <p:cNvSpPr>
            <a:spLocks noChangeArrowheads="1"/>
          </p:cNvSpPr>
          <p:nvPr/>
        </p:nvSpPr>
        <p:spPr bwMode="auto">
          <a:xfrm rot="3459109">
            <a:off x="4480719" y="3520281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 cm</a:t>
            </a:r>
          </a:p>
        </p:txBody>
      </p:sp>
      <p:sp>
        <p:nvSpPr>
          <p:cNvPr id="46094" name="Rectangle 14"/>
          <p:cNvSpPr>
            <a:spLocks noChangeArrowheads="1"/>
          </p:cNvSpPr>
          <p:nvPr/>
        </p:nvSpPr>
        <p:spPr bwMode="auto">
          <a:xfrm rot="-3455534">
            <a:off x="2972594" y="3118644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5.5 cm</a:t>
            </a:r>
          </a:p>
        </p:txBody>
      </p:sp>
      <p:sp>
        <p:nvSpPr>
          <p:cNvPr id="46095" name="Arc 15"/>
          <p:cNvSpPr>
            <a:spLocks/>
          </p:cNvSpPr>
          <p:nvPr/>
        </p:nvSpPr>
        <p:spPr bwMode="auto">
          <a:xfrm flipH="1" flipV="1">
            <a:off x="3733800" y="6400800"/>
            <a:ext cx="1143000" cy="304800"/>
          </a:xfrm>
          <a:custGeom>
            <a:avLst/>
            <a:gdLst>
              <a:gd name="T0" fmla="*/ 0 w 21600"/>
              <a:gd name="T1" fmla="*/ 0 h 21600"/>
              <a:gd name="T2" fmla="*/ 1143000 w 21600"/>
              <a:gd name="T3" fmla="*/ 304800 h 21600"/>
              <a:gd name="T4" fmla="*/ 0 w 21600"/>
              <a:gd name="T5" fmla="*/ 304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6" name="Arc 16"/>
          <p:cNvSpPr>
            <a:spLocks/>
          </p:cNvSpPr>
          <p:nvPr/>
        </p:nvSpPr>
        <p:spPr bwMode="auto">
          <a:xfrm flipV="1">
            <a:off x="3657600" y="6172200"/>
            <a:ext cx="838200" cy="533400"/>
          </a:xfrm>
          <a:custGeom>
            <a:avLst/>
            <a:gdLst>
              <a:gd name="T0" fmla="*/ 0 w 21600"/>
              <a:gd name="T1" fmla="*/ 0 h 21600"/>
              <a:gd name="T2" fmla="*/ 838200 w 21600"/>
              <a:gd name="T3" fmla="*/ 533400 h 21600"/>
              <a:gd name="T4" fmla="*/ 0 w 21600"/>
              <a:gd name="T5" fmla="*/ 533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98" name="Rectangle 18"/>
          <p:cNvSpPr>
            <a:spLocks noChangeArrowheads="1"/>
          </p:cNvSpPr>
          <p:nvPr/>
        </p:nvSpPr>
        <p:spPr bwMode="auto">
          <a:xfrm>
            <a:off x="3962400" y="6172200"/>
            <a:ext cx="3810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46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460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460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46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460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460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460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46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460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46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46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10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46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460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46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460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46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460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46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46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6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2" grpId="0"/>
      <p:bldP spid="46082" grpId="1"/>
      <p:bldP spid="46084" grpId="0" animBg="1"/>
      <p:bldP spid="46084" grpId="1" animBg="1"/>
      <p:bldP spid="46085" grpId="0" animBg="1"/>
      <p:bldP spid="46085" grpId="1" animBg="1"/>
      <p:bldP spid="46086" grpId="0" animBg="1"/>
      <p:bldP spid="46086" grpId="1" animBg="1"/>
      <p:bldP spid="46087" grpId="0" animBg="1"/>
      <p:bldP spid="46087" grpId="1" animBg="1"/>
      <p:bldP spid="46088" grpId="0" animBg="1"/>
      <p:bldP spid="46088" grpId="1" animBg="1"/>
      <p:bldP spid="46089" grpId="0"/>
      <p:bldP spid="46089" grpId="1"/>
      <p:bldP spid="46090" grpId="0"/>
      <p:bldP spid="46090" grpId="1"/>
      <p:bldP spid="46091" grpId="0"/>
      <p:bldP spid="46091" grpId="1"/>
      <p:bldP spid="46092" grpId="0"/>
      <p:bldP spid="46092" grpId="1"/>
      <p:bldP spid="46093" grpId="0"/>
      <p:bldP spid="46093" grpId="1"/>
      <p:bldP spid="46094" grpId="0"/>
      <p:bldP spid="46094" grpId="1"/>
      <p:bldP spid="46095" grpId="0" animBg="1"/>
      <p:bldP spid="46095" grpId="1" animBg="1"/>
      <p:bldP spid="46096" grpId="0" animBg="1"/>
      <p:bldP spid="46096" grpId="1" animBg="1"/>
      <p:bldP spid="46098" grpId="0"/>
      <p:bldP spid="4609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Step 4 :-</a:t>
            </a:r>
            <a:br>
              <a:rPr lang="en-US" smtClean="0">
                <a:solidFill>
                  <a:schemeClr val="folHlink"/>
                </a:solidFill>
              </a:rPr>
            </a:br>
            <a:r>
              <a:rPr lang="en-US" smtClean="0">
                <a:solidFill>
                  <a:schemeClr val="folHlink"/>
                </a:solidFill>
              </a:rPr>
              <a:t>Join AB, DB and CB</a:t>
            </a:r>
          </a:p>
        </p:txBody>
      </p:sp>
      <p:sp>
        <p:nvSpPr>
          <p:cNvPr id="47108" name="Line 4"/>
          <p:cNvSpPr>
            <a:spLocks noChangeShapeType="1"/>
          </p:cNvSpPr>
          <p:nvPr/>
        </p:nvSpPr>
        <p:spPr bwMode="auto">
          <a:xfrm>
            <a:off x="1143000" y="50292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09" name="Arc 5"/>
          <p:cNvSpPr>
            <a:spLocks/>
          </p:cNvSpPr>
          <p:nvPr/>
        </p:nvSpPr>
        <p:spPr bwMode="auto">
          <a:xfrm rot="614872">
            <a:off x="2441575" y="2341563"/>
            <a:ext cx="525463" cy="700087"/>
          </a:xfrm>
          <a:custGeom>
            <a:avLst/>
            <a:gdLst>
              <a:gd name="T0" fmla="*/ 0 w 21600"/>
              <a:gd name="T1" fmla="*/ 0 h 22943"/>
              <a:gd name="T2" fmla="*/ 524441 w 21600"/>
              <a:gd name="T3" fmla="*/ 700087 h 22943"/>
              <a:gd name="T4" fmla="*/ 0 w 21600"/>
              <a:gd name="T5" fmla="*/ 659106 h 22943"/>
              <a:gd name="T6" fmla="*/ 0 60000 65536"/>
              <a:gd name="T7" fmla="*/ 0 60000 65536"/>
              <a:gd name="T8" fmla="*/ 0 60000 65536"/>
              <a:gd name="T9" fmla="*/ 0 w 21600"/>
              <a:gd name="T10" fmla="*/ 0 h 22943"/>
              <a:gd name="T11" fmla="*/ 21600 w 21600"/>
              <a:gd name="T12" fmla="*/ 22943 h 229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943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047"/>
                  <a:pt x="21586" y="22495"/>
                  <a:pt x="21558" y="22943"/>
                </a:cubicBezTo>
              </a:path>
              <a:path w="21600" h="22943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047"/>
                  <a:pt x="21586" y="22495"/>
                  <a:pt x="21558" y="22943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0" name="Arc 6"/>
          <p:cNvSpPr>
            <a:spLocks/>
          </p:cNvSpPr>
          <p:nvPr/>
        </p:nvSpPr>
        <p:spPr bwMode="auto">
          <a:xfrm rot="20941460" flipH="1">
            <a:off x="2590800" y="2362200"/>
            <a:ext cx="685800" cy="533400"/>
          </a:xfrm>
          <a:custGeom>
            <a:avLst/>
            <a:gdLst>
              <a:gd name="T0" fmla="*/ 0 w 21600"/>
              <a:gd name="T1" fmla="*/ 0 h 21600"/>
              <a:gd name="T2" fmla="*/ 685800 w 21600"/>
              <a:gd name="T3" fmla="*/ 533400 h 21600"/>
              <a:gd name="T4" fmla="*/ 0 w 21600"/>
              <a:gd name="T5" fmla="*/ 533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11" name="Line 7"/>
          <p:cNvSpPr>
            <a:spLocks noChangeShapeType="1"/>
          </p:cNvSpPr>
          <p:nvPr/>
        </p:nvSpPr>
        <p:spPr bwMode="auto">
          <a:xfrm flipV="1">
            <a:off x="1143000" y="2514600"/>
            <a:ext cx="16764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2" name="Line 8"/>
          <p:cNvSpPr>
            <a:spLocks noChangeShapeType="1"/>
          </p:cNvSpPr>
          <p:nvPr/>
        </p:nvSpPr>
        <p:spPr bwMode="auto">
          <a:xfrm flipH="1" flipV="1">
            <a:off x="2819400" y="2514600"/>
            <a:ext cx="18288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13" name="Rectangle 9"/>
          <p:cNvSpPr>
            <a:spLocks noChangeArrowheads="1"/>
          </p:cNvSpPr>
          <p:nvPr/>
        </p:nvSpPr>
        <p:spPr bwMode="auto">
          <a:xfrm>
            <a:off x="4724400" y="48768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C</a:t>
            </a:r>
          </a:p>
        </p:txBody>
      </p:sp>
      <p:sp>
        <p:nvSpPr>
          <p:cNvPr id="47114" name="Rectangle 10"/>
          <p:cNvSpPr>
            <a:spLocks noChangeArrowheads="1"/>
          </p:cNvSpPr>
          <p:nvPr/>
        </p:nvSpPr>
        <p:spPr bwMode="auto">
          <a:xfrm>
            <a:off x="2667000" y="21336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D</a:t>
            </a:r>
          </a:p>
        </p:txBody>
      </p:sp>
      <p:sp>
        <p:nvSpPr>
          <p:cNvPr id="47115" name="Rectangle 11"/>
          <p:cNvSpPr>
            <a:spLocks noChangeArrowheads="1"/>
          </p:cNvSpPr>
          <p:nvPr/>
        </p:nvSpPr>
        <p:spPr bwMode="auto">
          <a:xfrm>
            <a:off x="685800" y="48006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A</a:t>
            </a:r>
          </a:p>
        </p:txBody>
      </p:sp>
      <p:sp>
        <p:nvSpPr>
          <p:cNvPr id="47116" name="Rectangle 12"/>
          <p:cNvSpPr>
            <a:spLocks noChangeArrowheads="1"/>
          </p:cNvSpPr>
          <p:nvPr/>
        </p:nvSpPr>
        <p:spPr bwMode="auto">
          <a:xfrm>
            <a:off x="2286000" y="50292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5.5 cm</a:t>
            </a:r>
          </a:p>
        </p:txBody>
      </p:sp>
      <p:sp>
        <p:nvSpPr>
          <p:cNvPr id="47117" name="Rectangle 13"/>
          <p:cNvSpPr>
            <a:spLocks noChangeArrowheads="1"/>
          </p:cNvSpPr>
          <p:nvPr/>
        </p:nvSpPr>
        <p:spPr bwMode="auto">
          <a:xfrm rot="3459109">
            <a:off x="3185319" y="3520281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 cm</a:t>
            </a:r>
          </a:p>
        </p:txBody>
      </p:sp>
      <p:sp>
        <p:nvSpPr>
          <p:cNvPr id="47118" name="Rectangle 14"/>
          <p:cNvSpPr>
            <a:spLocks noChangeArrowheads="1"/>
          </p:cNvSpPr>
          <p:nvPr/>
        </p:nvSpPr>
        <p:spPr bwMode="auto">
          <a:xfrm rot="-3455534">
            <a:off x="1677194" y="3118644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5.5 cm</a:t>
            </a:r>
          </a:p>
        </p:txBody>
      </p:sp>
      <p:sp>
        <p:nvSpPr>
          <p:cNvPr id="47119" name="Arc 15"/>
          <p:cNvSpPr>
            <a:spLocks/>
          </p:cNvSpPr>
          <p:nvPr/>
        </p:nvSpPr>
        <p:spPr bwMode="auto">
          <a:xfrm flipH="1" flipV="1">
            <a:off x="2438400" y="6400800"/>
            <a:ext cx="1143000" cy="304800"/>
          </a:xfrm>
          <a:custGeom>
            <a:avLst/>
            <a:gdLst>
              <a:gd name="T0" fmla="*/ 0 w 21600"/>
              <a:gd name="T1" fmla="*/ 0 h 21600"/>
              <a:gd name="T2" fmla="*/ 1143000 w 21600"/>
              <a:gd name="T3" fmla="*/ 304800 h 21600"/>
              <a:gd name="T4" fmla="*/ 0 w 21600"/>
              <a:gd name="T5" fmla="*/ 304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0" name="Arc 16"/>
          <p:cNvSpPr>
            <a:spLocks/>
          </p:cNvSpPr>
          <p:nvPr/>
        </p:nvSpPr>
        <p:spPr bwMode="auto">
          <a:xfrm flipV="1">
            <a:off x="2362200" y="6172200"/>
            <a:ext cx="838200" cy="533400"/>
          </a:xfrm>
          <a:custGeom>
            <a:avLst/>
            <a:gdLst>
              <a:gd name="T0" fmla="*/ 0 w 21600"/>
              <a:gd name="T1" fmla="*/ 0 h 21600"/>
              <a:gd name="T2" fmla="*/ 838200 w 21600"/>
              <a:gd name="T3" fmla="*/ 533400 h 21600"/>
              <a:gd name="T4" fmla="*/ 0 w 21600"/>
              <a:gd name="T5" fmla="*/ 533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121" name="Rectangle 17"/>
          <p:cNvSpPr>
            <a:spLocks noChangeArrowheads="1"/>
          </p:cNvSpPr>
          <p:nvPr/>
        </p:nvSpPr>
        <p:spPr bwMode="auto">
          <a:xfrm>
            <a:off x="5410200" y="5105400"/>
            <a:ext cx="3733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en-US" sz="4400">
                <a:solidFill>
                  <a:srgbClr val="9900CC"/>
                </a:solidFill>
                <a:latin typeface="Comic Sans MS" pitchFamily="66" charset="0"/>
              </a:rPr>
              <a:t>ABCD is required triangle</a:t>
            </a:r>
          </a:p>
        </p:txBody>
      </p:sp>
      <p:sp>
        <p:nvSpPr>
          <p:cNvPr id="47122" name="Rectangle 18"/>
          <p:cNvSpPr>
            <a:spLocks noChangeArrowheads="1"/>
          </p:cNvSpPr>
          <p:nvPr/>
        </p:nvSpPr>
        <p:spPr bwMode="auto">
          <a:xfrm>
            <a:off x="2590800" y="6248400"/>
            <a:ext cx="3810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B</a:t>
            </a:r>
          </a:p>
        </p:txBody>
      </p:sp>
      <p:sp>
        <p:nvSpPr>
          <p:cNvPr id="47123" name="Line 19"/>
          <p:cNvSpPr>
            <a:spLocks noChangeShapeType="1"/>
          </p:cNvSpPr>
          <p:nvPr/>
        </p:nvSpPr>
        <p:spPr bwMode="auto">
          <a:xfrm flipV="1">
            <a:off x="2819400" y="5029200"/>
            <a:ext cx="18288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4" name="Line 20"/>
          <p:cNvSpPr>
            <a:spLocks noChangeShapeType="1"/>
          </p:cNvSpPr>
          <p:nvPr/>
        </p:nvSpPr>
        <p:spPr bwMode="auto">
          <a:xfrm flipH="1" flipV="1">
            <a:off x="1143000" y="5029200"/>
            <a:ext cx="1676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5" name="Line 21"/>
          <p:cNvSpPr>
            <a:spLocks noChangeShapeType="1"/>
          </p:cNvSpPr>
          <p:nvPr/>
        </p:nvSpPr>
        <p:spPr bwMode="auto">
          <a:xfrm flipV="1">
            <a:off x="2819400" y="25146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7126" name="Rectangle 22"/>
          <p:cNvSpPr>
            <a:spLocks noChangeArrowheads="1"/>
          </p:cNvSpPr>
          <p:nvPr/>
        </p:nvSpPr>
        <p:spPr bwMode="auto">
          <a:xfrm rot="-2054678">
            <a:off x="3581400" y="5715000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4 cm</a:t>
            </a:r>
          </a:p>
        </p:txBody>
      </p:sp>
      <p:sp>
        <p:nvSpPr>
          <p:cNvPr id="47127" name="Rectangle 23"/>
          <p:cNvSpPr>
            <a:spLocks noChangeArrowheads="1"/>
          </p:cNvSpPr>
          <p:nvPr/>
        </p:nvSpPr>
        <p:spPr bwMode="auto">
          <a:xfrm rot="5400000">
            <a:off x="2270919" y="3901281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7 cm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7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7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47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47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47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9" dur="80"/>
                                        <p:tgtEl>
                                          <p:spTgt spid="47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0" dur="80"/>
                                        <p:tgtEl>
                                          <p:spTgt spid="47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80"/>
                                        <p:tgtEl>
                                          <p:spTgt spid="47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47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47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47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47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47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47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47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47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47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47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47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47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47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47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6" dur="1000"/>
                                        <p:tgtEl>
                                          <p:spTgt spid="47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48" presetClass="exit" presetSubtype="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47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47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47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2" dur="1000"/>
                                        <p:tgtEl>
                                          <p:spTgt spid="47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47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8" dur="1000"/>
                                        <p:tgtEl>
                                          <p:spTgt spid="47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/>
                                        <p:tgtEl>
                                          <p:spTgt spid="47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1000"/>
                                        <p:tgtEl>
                                          <p:spTgt spid="47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47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47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471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47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47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6" dur="1000"/>
                                        <p:tgtEl>
                                          <p:spTgt spid="47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48" presetClass="exit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47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47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47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2" dur="1000"/>
                                        <p:tgtEl>
                                          <p:spTgt spid="47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47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1000"/>
                                        <p:tgtEl>
                                          <p:spTgt spid="471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7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/>
      <p:bldP spid="47106" grpId="1"/>
      <p:bldP spid="47108" grpId="0" animBg="1"/>
      <p:bldP spid="47108" grpId="1" animBg="1"/>
      <p:bldP spid="47109" grpId="0" animBg="1"/>
      <p:bldP spid="47109" grpId="1" animBg="1"/>
      <p:bldP spid="47110" grpId="0" animBg="1"/>
      <p:bldP spid="47110" grpId="1" animBg="1"/>
      <p:bldP spid="47111" grpId="0" animBg="1"/>
      <p:bldP spid="47111" grpId="1" animBg="1"/>
      <p:bldP spid="47112" grpId="0" animBg="1"/>
      <p:bldP spid="47112" grpId="1" animBg="1"/>
      <p:bldP spid="47113" grpId="0"/>
      <p:bldP spid="47113" grpId="1"/>
      <p:bldP spid="47114" grpId="0"/>
      <p:bldP spid="47114" grpId="1"/>
      <p:bldP spid="47115" grpId="0"/>
      <p:bldP spid="47115" grpId="1"/>
      <p:bldP spid="47116" grpId="0"/>
      <p:bldP spid="47116" grpId="1"/>
      <p:bldP spid="47117" grpId="0"/>
      <p:bldP spid="47117" grpId="1"/>
      <p:bldP spid="47118" grpId="0"/>
      <p:bldP spid="47118" grpId="1"/>
      <p:bldP spid="47119" grpId="0" animBg="1"/>
      <p:bldP spid="47119" grpId="1" animBg="1"/>
      <p:bldP spid="47120" grpId="0" animBg="1"/>
      <p:bldP spid="47120" grpId="1" animBg="1"/>
      <p:bldP spid="47121" grpId="0" build="allAtOnce"/>
      <p:bldP spid="47122" grpId="0"/>
      <p:bldP spid="47122" grpId="1"/>
      <p:bldP spid="47123" grpId="0" animBg="1"/>
      <p:bldP spid="47123" grpId="1" animBg="1"/>
      <p:bldP spid="47124" grpId="0" animBg="1"/>
      <p:bldP spid="47124" grpId="1" animBg="1"/>
      <p:bldP spid="47125" grpId="0" animBg="1"/>
      <p:bldP spid="47125" grpId="1" animBg="1"/>
      <p:bldP spid="47126" grpId="0" build="allAtOnce"/>
      <p:bldP spid="47127" grpId="0"/>
      <p:bldP spid="47127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6870700" cy="16002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800000"/>
                </a:solidFill>
              </a:rPr>
              <a:t>Constructing a Quadrilateral when two adjacent sides and three angles are known</a:t>
            </a:r>
          </a:p>
        </p:txBody>
      </p:sp>
      <p:graphicFrame>
        <p:nvGraphicFramePr>
          <p:cNvPr id="48170" name="Object 42"/>
          <p:cNvGraphicFramePr>
            <a:graphicFrameLocks noChangeAspect="1"/>
          </p:cNvGraphicFramePr>
          <p:nvPr>
            <p:ph sz="half" idx="1"/>
          </p:nvPr>
        </p:nvGraphicFramePr>
        <p:xfrm>
          <a:off x="6553200" y="3581400"/>
          <a:ext cx="533400" cy="298450"/>
        </p:xfrm>
        <a:graphic>
          <a:graphicData uri="http://schemas.openxmlformats.org/presentationml/2006/ole">
            <p:oleObj spid="_x0000_s1027" name="Equation" r:id="rId3" imgW="317160" imgH="177480" progId="Equation.3">
              <p:embed/>
            </p:oleObj>
          </a:graphicData>
        </a:graphic>
      </p:graphicFrame>
      <p:graphicFrame>
        <p:nvGraphicFramePr>
          <p:cNvPr id="48135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304800" y="2981325"/>
          <a:ext cx="4648200" cy="3051175"/>
        </p:xfrm>
        <a:graphic>
          <a:graphicData uri="http://schemas.openxmlformats.org/presentationml/2006/ole">
            <p:oleObj spid="_x0000_s1026" name="Equation" r:id="rId4" imgW="2438280" imgH="1600200" progId="Equation.3">
              <p:embed/>
            </p:oleObj>
          </a:graphicData>
        </a:graphic>
      </p:graphicFrame>
      <p:sp>
        <p:nvSpPr>
          <p:cNvPr id="48138" name="Line 10"/>
          <p:cNvSpPr>
            <a:spLocks noChangeShapeType="1"/>
          </p:cNvSpPr>
          <p:nvPr/>
        </p:nvSpPr>
        <p:spPr bwMode="auto">
          <a:xfrm flipH="1">
            <a:off x="5867400" y="3276600"/>
            <a:ext cx="914400" cy="914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5867400" y="4191000"/>
            <a:ext cx="2590800" cy="1752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0" name="Line 12"/>
          <p:cNvSpPr>
            <a:spLocks noChangeShapeType="1"/>
          </p:cNvSpPr>
          <p:nvPr/>
        </p:nvSpPr>
        <p:spPr bwMode="auto">
          <a:xfrm flipV="1">
            <a:off x="8458200" y="4572000"/>
            <a:ext cx="152400" cy="1371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1" name="Line 13"/>
          <p:cNvSpPr>
            <a:spLocks noChangeShapeType="1"/>
          </p:cNvSpPr>
          <p:nvPr/>
        </p:nvSpPr>
        <p:spPr bwMode="auto">
          <a:xfrm flipH="1" flipV="1">
            <a:off x="6781800" y="3276600"/>
            <a:ext cx="1828800" cy="1295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8143" name="Rectangle 15"/>
          <p:cNvSpPr>
            <a:spLocks noChangeArrowheads="1"/>
          </p:cNvSpPr>
          <p:nvPr/>
        </p:nvSpPr>
        <p:spPr bwMode="auto">
          <a:xfrm>
            <a:off x="6553200" y="2971800"/>
            <a:ext cx="609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M</a:t>
            </a:r>
          </a:p>
        </p:txBody>
      </p:sp>
      <p:sp>
        <p:nvSpPr>
          <p:cNvPr id="48149" name="Rectangle 21"/>
          <p:cNvSpPr>
            <a:spLocks noChangeArrowheads="1"/>
          </p:cNvSpPr>
          <p:nvPr/>
        </p:nvSpPr>
        <p:spPr bwMode="auto">
          <a:xfrm>
            <a:off x="5486400" y="4038600"/>
            <a:ext cx="609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T</a:t>
            </a:r>
          </a:p>
        </p:txBody>
      </p:sp>
      <p:sp>
        <p:nvSpPr>
          <p:cNvPr id="48150" name="Rectangle 22"/>
          <p:cNvSpPr>
            <a:spLocks noChangeArrowheads="1"/>
          </p:cNvSpPr>
          <p:nvPr/>
        </p:nvSpPr>
        <p:spPr bwMode="auto">
          <a:xfrm>
            <a:off x="8229600" y="5943600"/>
            <a:ext cx="609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S</a:t>
            </a:r>
          </a:p>
        </p:txBody>
      </p:sp>
      <p:sp>
        <p:nvSpPr>
          <p:cNvPr id="48151" name="Rectangle 23"/>
          <p:cNvSpPr>
            <a:spLocks noChangeArrowheads="1"/>
          </p:cNvSpPr>
          <p:nvPr/>
        </p:nvSpPr>
        <p:spPr bwMode="auto">
          <a:xfrm>
            <a:off x="8534400" y="4191000"/>
            <a:ext cx="6096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I</a:t>
            </a:r>
          </a:p>
        </p:txBody>
      </p:sp>
      <p:sp>
        <p:nvSpPr>
          <p:cNvPr id="48153" name="Arc 25"/>
          <p:cNvSpPr>
            <a:spLocks/>
          </p:cNvSpPr>
          <p:nvPr/>
        </p:nvSpPr>
        <p:spPr bwMode="auto">
          <a:xfrm flipH="1">
            <a:off x="8156575" y="5486400"/>
            <a:ext cx="339725" cy="304800"/>
          </a:xfrm>
          <a:custGeom>
            <a:avLst/>
            <a:gdLst>
              <a:gd name="T0" fmla="*/ 5790 w 21182"/>
              <a:gd name="T1" fmla="*/ 0 h 21597"/>
              <a:gd name="T2" fmla="*/ 339725 w 21182"/>
              <a:gd name="T3" fmla="*/ 245116 h 21597"/>
              <a:gd name="T4" fmla="*/ 0 w 21182"/>
              <a:gd name="T5" fmla="*/ 304800 h 21597"/>
              <a:gd name="T6" fmla="*/ 0 60000 65536"/>
              <a:gd name="T7" fmla="*/ 0 60000 65536"/>
              <a:gd name="T8" fmla="*/ 0 60000 65536"/>
              <a:gd name="T9" fmla="*/ 0 w 21182"/>
              <a:gd name="T10" fmla="*/ 0 h 21597"/>
              <a:gd name="T11" fmla="*/ 21182 w 21182"/>
              <a:gd name="T12" fmla="*/ 21597 h 2159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182" h="21597" fill="none" extrusionOk="0">
                <a:moveTo>
                  <a:pt x="360" y="0"/>
                </a:moveTo>
                <a:cubicBezTo>
                  <a:pt x="10523" y="169"/>
                  <a:pt x="19192" y="7401"/>
                  <a:pt x="21181" y="17368"/>
                </a:cubicBezTo>
              </a:path>
              <a:path w="21182" h="21597" stroke="0" extrusionOk="0">
                <a:moveTo>
                  <a:pt x="360" y="0"/>
                </a:moveTo>
                <a:cubicBezTo>
                  <a:pt x="10523" y="169"/>
                  <a:pt x="19192" y="7401"/>
                  <a:pt x="21181" y="17368"/>
                </a:cubicBezTo>
                <a:lnTo>
                  <a:pt x="0" y="21597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55" name="Arc 27"/>
          <p:cNvSpPr>
            <a:spLocks/>
          </p:cNvSpPr>
          <p:nvPr/>
        </p:nvSpPr>
        <p:spPr bwMode="auto">
          <a:xfrm flipV="1">
            <a:off x="6497638" y="3352800"/>
            <a:ext cx="506412" cy="228600"/>
          </a:xfrm>
          <a:custGeom>
            <a:avLst/>
            <a:gdLst>
              <a:gd name="T0" fmla="*/ 0 w 34149"/>
              <a:gd name="T1" fmla="*/ 47382 h 21600"/>
              <a:gd name="T2" fmla="*/ 506412 w 34149"/>
              <a:gd name="T3" fmla="*/ 174286 h 21600"/>
              <a:gd name="T4" fmla="*/ 195260 w 34149"/>
              <a:gd name="T5" fmla="*/ 228600 h 21600"/>
              <a:gd name="T6" fmla="*/ 0 60000 65536"/>
              <a:gd name="T7" fmla="*/ 0 60000 65536"/>
              <a:gd name="T8" fmla="*/ 0 60000 65536"/>
              <a:gd name="T9" fmla="*/ 0 w 34149"/>
              <a:gd name="T10" fmla="*/ 0 h 21600"/>
              <a:gd name="T11" fmla="*/ 34149 w 3414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149" h="21600" fill="none" extrusionOk="0">
                <a:moveTo>
                  <a:pt x="0" y="4477"/>
                </a:moveTo>
                <a:cubicBezTo>
                  <a:pt x="3775" y="1573"/>
                  <a:pt x="8404" y="-1"/>
                  <a:pt x="13167" y="0"/>
                </a:cubicBezTo>
                <a:cubicBezTo>
                  <a:pt x="23119" y="0"/>
                  <a:pt x="31783" y="6800"/>
                  <a:pt x="34148" y="16468"/>
                </a:cubicBezTo>
              </a:path>
              <a:path w="34149" h="21600" stroke="0" extrusionOk="0">
                <a:moveTo>
                  <a:pt x="0" y="4477"/>
                </a:moveTo>
                <a:cubicBezTo>
                  <a:pt x="3775" y="1573"/>
                  <a:pt x="8404" y="-1"/>
                  <a:pt x="13167" y="0"/>
                </a:cubicBezTo>
                <a:cubicBezTo>
                  <a:pt x="23119" y="0"/>
                  <a:pt x="31783" y="6800"/>
                  <a:pt x="34148" y="16468"/>
                </a:cubicBezTo>
                <a:lnTo>
                  <a:pt x="13167" y="21600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8161" name="Freeform 33"/>
          <p:cNvSpPr>
            <a:spLocks/>
          </p:cNvSpPr>
          <p:nvPr/>
        </p:nvSpPr>
        <p:spPr bwMode="auto">
          <a:xfrm>
            <a:off x="8296275" y="4400550"/>
            <a:ext cx="288925" cy="461963"/>
          </a:xfrm>
          <a:custGeom>
            <a:avLst/>
            <a:gdLst>
              <a:gd name="T0" fmla="*/ 46 w 182"/>
              <a:gd name="T1" fmla="*/ 0 h 291"/>
              <a:gd name="T2" fmla="*/ 39 w 182"/>
              <a:gd name="T3" fmla="*/ 216 h 291"/>
              <a:gd name="T4" fmla="*/ 182 w 182"/>
              <a:gd name="T5" fmla="*/ 291 h 291"/>
              <a:gd name="T6" fmla="*/ 0 60000 65536"/>
              <a:gd name="T7" fmla="*/ 0 60000 65536"/>
              <a:gd name="T8" fmla="*/ 0 60000 65536"/>
              <a:gd name="T9" fmla="*/ 0 w 182"/>
              <a:gd name="T10" fmla="*/ 0 h 291"/>
              <a:gd name="T11" fmla="*/ 182 w 182"/>
              <a:gd name="T12" fmla="*/ 291 h 2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82" h="291">
                <a:moveTo>
                  <a:pt x="46" y="0"/>
                </a:moveTo>
                <a:cubicBezTo>
                  <a:pt x="0" y="71"/>
                  <a:pt x="15" y="40"/>
                  <a:pt x="39" y="216"/>
                </a:cubicBezTo>
                <a:cubicBezTo>
                  <a:pt x="47" y="276"/>
                  <a:pt x="137" y="291"/>
                  <a:pt x="182" y="291"/>
                </a:cubicBezTo>
              </a:path>
            </a:pathLst>
          </a:cu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48172" name="Object 44"/>
          <p:cNvGraphicFramePr>
            <a:graphicFrameLocks noChangeAspect="1"/>
          </p:cNvGraphicFramePr>
          <p:nvPr/>
        </p:nvGraphicFramePr>
        <p:xfrm>
          <a:off x="7848600" y="4572000"/>
          <a:ext cx="533400" cy="298450"/>
        </p:xfrm>
        <a:graphic>
          <a:graphicData uri="http://schemas.openxmlformats.org/presentationml/2006/ole">
            <p:oleObj spid="_x0000_s1028" name="Equation" r:id="rId5" imgW="317160" imgH="177480" progId="Equation.3">
              <p:embed/>
            </p:oleObj>
          </a:graphicData>
        </a:graphic>
      </p:graphicFrame>
      <p:graphicFrame>
        <p:nvGraphicFramePr>
          <p:cNvPr id="48173" name="Object 45"/>
          <p:cNvGraphicFramePr>
            <a:graphicFrameLocks noChangeAspect="1"/>
          </p:cNvGraphicFramePr>
          <p:nvPr/>
        </p:nvGraphicFramePr>
        <p:xfrm>
          <a:off x="8077200" y="5257800"/>
          <a:ext cx="427038" cy="298450"/>
        </p:xfrm>
        <a:graphic>
          <a:graphicData uri="http://schemas.openxmlformats.org/presentationml/2006/ole">
            <p:oleObj spid="_x0000_s1029" name="Equation" r:id="rId6" imgW="253800" imgH="177480" progId="Equation.3">
              <p:embed/>
            </p:oleObj>
          </a:graphicData>
        </a:graphic>
      </p:graphicFrame>
      <p:sp>
        <p:nvSpPr>
          <p:cNvPr id="48177" name="Rectangle 49"/>
          <p:cNvSpPr>
            <a:spLocks noChangeArrowheads="1"/>
          </p:cNvSpPr>
          <p:nvPr/>
        </p:nvSpPr>
        <p:spPr bwMode="auto">
          <a:xfrm rot="2055849">
            <a:off x="7315200" y="3505200"/>
            <a:ext cx="8382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6.5 cm</a:t>
            </a:r>
          </a:p>
        </p:txBody>
      </p:sp>
      <p:sp>
        <p:nvSpPr>
          <p:cNvPr id="48188" name="Rectangle 60"/>
          <p:cNvSpPr>
            <a:spLocks noChangeArrowheads="1"/>
          </p:cNvSpPr>
          <p:nvPr/>
        </p:nvSpPr>
        <p:spPr bwMode="auto">
          <a:xfrm rot="-4851042">
            <a:off x="8358982" y="5052218"/>
            <a:ext cx="838200" cy="33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3.5 cm</a:t>
            </a:r>
          </a:p>
        </p:txBody>
      </p:sp>
      <p:sp>
        <p:nvSpPr>
          <p:cNvPr id="48190" name="WordArt 62"/>
          <p:cNvSpPr>
            <a:spLocks noChangeArrowheads="1" noChangeShapeType="1" noTextEdit="1"/>
          </p:cNvSpPr>
          <p:nvPr/>
        </p:nvSpPr>
        <p:spPr bwMode="auto">
          <a:xfrm>
            <a:off x="5715000" y="5791200"/>
            <a:ext cx="2286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noFill/>
                  <a:round/>
                  <a:headEnd/>
                  <a:tailEnd/>
                </a:ln>
                <a:solidFill>
                  <a:srgbClr val="CC6600">
                    <a:alpha val="18039"/>
                  </a:srgb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ROUGH SKETCH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8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8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8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8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8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8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48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48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481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481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481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481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48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481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48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48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48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48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48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48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48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7" dur="1000"/>
                                        <p:tgtEl>
                                          <p:spTgt spid="48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48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48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48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48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48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48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48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481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48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1" dur="1000"/>
                                        <p:tgtEl>
                                          <p:spTgt spid="48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48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48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7" dur="1000"/>
                                        <p:tgtEl>
                                          <p:spTgt spid="481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48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48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48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48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9" dur="1000"/>
                                        <p:tgtEl>
                                          <p:spTgt spid="48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48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5" dur="1000"/>
                                        <p:tgtEl>
                                          <p:spTgt spid="481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8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0" grpId="0"/>
      <p:bldP spid="48130" grpId="1"/>
      <p:bldP spid="48138" grpId="0" animBg="1"/>
      <p:bldP spid="48138" grpId="1" animBg="1"/>
      <p:bldP spid="48139" grpId="0" animBg="1"/>
      <p:bldP spid="48139" grpId="1" animBg="1"/>
      <p:bldP spid="48140" grpId="0" animBg="1"/>
      <p:bldP spid="48140" grpId="1" animBg="1"/>
      <p:bldP spid="48141" grpId="0" animBg="1"/>
      <p:bldP spid="48141" grpId="1" animBg="1"/>
      <p:bldP spid="48143" grpId="0"/>
      <p:bldP spid="48143" grpId="1"/>
      <p:bldP spid="48149" grpId="0"/>
      <p:bldP spid="48149" grpId="1"/>
      <p:bldP spid="48150" grpId="0"/>
      <p:bldP spid="48150" grpId="1"/>
      <p:bldP spid="48151" grpId="0"/>
      <p:bldP spid="48151" grpId="1"/>
      <p:bldP spid="48153" grpId="0" animBg="1"/>
      <p:bldP spid="48153" grpId="1" animBg="1"/>
      <p:bldP spid="48155" grpId="0" animBg="1"/>
      <p:bldP spid="48155" grpId="1" animBg="1"/>
      <p:bldP spid="48161" grpId="0" animBg="1"/>
      <p:bldP spid="48161" grpId="1" animBg="1"/>
      <p:bldP spid="48177" grpId="0"/>
      <p:bldP spid="48177" grpId="1"/>
      <p:bldP spid="48188" grpId="0"/>
      <p:bldP spid="48188" grpId="1"/>
      <p:bldP spid="48190" grpId="0" animBg="1"/>
      <p:bldP spid="48190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7" name="Rectangle 27"/>
          <p:cNvSpPr>
            <a:spLocks noGrp="1" noChangeArrowheads="1"/>
          </p:cNvSpPr>
          <p:nvPr>
            <p:ph type="title"/>
          </p:nvPr>
        </p:nvSpPr>
        <p:spPr>
          <a:xfrm>
            <a:off x="1524000" y="457200"/>
            <a:ext cx="5638800" cy="1219200"/>
          </a:xfrm>
        </p:spPr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graphicFrame>
        <p:nvGraphicFramePr>
          <p:cNvPr id="51205" name="Object 5"/>
          <p:cNvGraphicFramePr>
            <a:graphicFrameLocks noChangeAspect="1"/>
          </p:cNvGraphicFramePr>
          <p:nvPr>
            <p:ph sz="half" idx="1"/>
          </p:nvPr>
        </p:nvGraphicFramePr>
        <p:xfrm>
          <a:off x="1600200" y="381000"/>
          <a:ext cx="5257800" cy="1976438"/>
        </p:xfrm>
        <a:graphic>
          <a:graphicData uri="http://schemas.openxmlformats.org/presentationml/2006/ole">
            <p:oleObj spid="_x0000_s2050" name="Equation" r:id="rId3" imgW="1688760" imgH="634680" progId="Equation.3">
              <p:embed/>
            </p:oleObj>
          </a:graphicData>
        </a:graphic>
      </p:graphicFrame>
      <p:graphicFrame>
        <p:nvGraphicFramePr>
          <p:cNvPr id="51226" name="Object 26"/>
          <p:cNvGraphicFramePr>
            <a:graphicFrameLocks noChangeAspect="1"/>
          </p:cNvGraphicFramePr>
          <p:nvPr>
            <p:ph sz="half" idx="2"/>
          </p:nvPr>
        </p:nvGraphicFramePr>
        <p:xfrm>
          <a:off x="5029200" y="5029200"/>
          <a:ext cx="696913" cy="390525"/>
        </p:xfrm>
        <a:graphic>
          <a:graphicData uri="http://schemas.openxmlformats.org/presentationml/2006/ole">
            <p:oleObj spid="_x0000_s2051" name="Equation" r:id="rId4" imgW="317160" imgH="177480" progId="Equation.3">
              <p:embed/>
            </p:oleObj>
          </a:graphicData>
        </a:graphic>
      </p:graphicFrame>
      <p:sp>
        <p:nvSpPr>
          <p:cNvPr id="51208" name="Line 8"/>
          <p:cNvSpPr>
            <a:spLocks noChangeShapeType="1"/>
          </p:cNvSpPr>
          <p:nvPr/>
        </p:nvSpPr>
        <p:spPr bwMode="auto">
          <a:xfrm>
            <a:off x="2590800" y="59436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1209" name="Line 9"/>
          <p:cNvSpPr>
            <a:spLocks noChangeShapeType="1"/>
          </p:cNvSpPr>
          <p:nvPr/>
        </p:nvSpPr>
        <p:spPr bwMode="auto">
          <a:xfrm flipV="1">
            <a:off x="5943600" y="2362200"/>
            <a:ext cx="914400" cy="3581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1210" name="Arc 10"/>
          <p:cNvSpPr>
            <a:spLocks/>
          </p:cNvSpPr>
          <p:nvPr/>
        </p:nvSpPr>
        <p:spPr bwMode="auto">
          <a:xfrm flipH="1">
            <a:off x="5484813" y="5410200"/>
            <a:ext cx="979487" cy="533400"/>
          </a:xfrm>
          <a:custGeom>
            <a:avLst/>
            <a:gdLst>
              <a:gd name="T0" fmla="*/ 0 w 39619"/>
              <a:gd name="T1" fmla="*/ 239240 h 21600"/>
              <a:gd name="T2" fmla="*/ 979487 w 39619"/>
              <a:gd name="T3" fmla="*/ 533400 h 21600"/>
              <a:gd name="T4" fmla="*/ 445478 w 39619"/>
              <a:gd name="T5" fmla="*/ 533400 h 21600"/>
              <a:gd name="T6" fmla="*/ 0 60000 65536"/>
              <a:gd name="T7" fmla="*/ 0 60000 65536"/>
              <a:gd name="T8" fmla="*/ 0 60000 65536"/>
              <a:gd name="T9" fmla="*/ 0 w 39619"/>
              <a:gd name="T10" fmla="*/ 0 h 21600"/>
              <a:gd name="T11" fmla="*/ 39619 w 3961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19" h="21600" fill="none" extrusionOk="0">
                <a:moveTo>
                  <a:pt x="0" y="9688"/>
                </a:moveTo>
                <a:cubicBezTo>
                  <a:pt x="3999" y="3638"/>
                  <a:pt x="10767" y="-1"/>
                  <a:pt x="18019" y="0"/>
                </a:cubicBezTo>
                <a:cubicBezTo>
                  <a:pt x="29948" y="0"/>
                  <a:pt x="39619" y="9670"/>
                  <a:pt x="39619" y="21600"/>
                </a:cubicBezTo>
              </a:path>
              <a:path w="39619" h="21600" stroke="0" extrusionOk="0">
                <a:moveTo>
                  <a:pt x="0" y="9688"/>
                </a:moveTo>
                <a:cubicBezTo>
                  <a:pt x="3999" y="3638"/>
                  <a:pt x="10767" y="-1"/>
                  <a:pt x="18019" y="0"/>
                </a:cubicBezTo>
                <a:cubicBezTo>
                  <a:pt x="29948" y="0"/>
                  <a:pt x="39619" y="9670"/>
                  <a:pt x="39619" y="21600"/>
                </a:cubicBezTo>
                <a:lnTo>
                  <a:pt x="18019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Line 11"/>
          <p:cNvSpPr>
            <a:spLocks noChangeShapeType="1"/>
          </p:cNvSpPr>
          <p:nvPr/>
        </p:nvSpPr>
        <p:spPr bwMode="auto">
          <a:xfrm flipH="1" flipV="1">
            <a:off x="5943600" y="3886200"/>
            <a:ext cx="0" cy="20574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12" name="Arc 12"/>
          <p:cNvSpPr>
            <a:spLocks/>
          </p:cNvSpPr>
          <p:nvPr/>
        </p:nvSpPr>
        <p:spPr bwMode="auto">
          <a:xfrm>
            <a:off x="5791200" y="4572000"/>
            <a:ext cx="304800" cy="1524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152400 h 21600"/>
              <a:gd name="T4" fmla="*/ 0 w 21600"/>
              <a:gd name="T5" fmla="*/ 152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Arc 13"/>
          <p:cNvSpPr>
            <a:spLocks/>
          </p:cNvSpPr>
          <p:nvPr/>
        </p:nvSpPr>
        <p:spPr bwMode="auto">
          <a:xfrm flipH="1">
            <a:off x="5867400" y="4572000"/>
            <a:ext cx="228600" cy="179388"/>
          </a:xfrm>
          <a:custGeom>
            <a:avLst/>
            <a:gdLst>
              <a:gd name="T0" fmla="*/ 0 w 21600"/>
              <a:gd name="T1" fmla="*/ 0 h 25315"/>
              <a:gd name="T2" fmla="*/ 225192 w 21600"/>
              <a:gd name="T3" fmla="*/ 179388 h 25315"/>
              <a:gd name="T4" fmla="*/ 0 w 21600"/>
              <a:gd name="T5" fmla="*/ 153063 h 25315"/>
              <a:gd name="T6" fmla="*/ 0 60000 65536"/>
              <a:gd name="T7" fmla="*/ 0 60000 65536"/>
              <a:gd name="T8" fmla="*/ 0 60000 65536"/>
              <a:gd name="T9" fmla="*/ 0 w 21600"/>
              <a:gd name="T10" fmla="*/ 0 h 25315"/>
              <a:gd name="T11" fmla="*/ 21600 w 21600"/>
              <a:gd name="T12" fmla="*/ 25315 h 253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531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</a:path>
              <a:path w="21600" h="2531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Arc 14"/>
          <p:cNvSpPr>
            <a:spLocks/>
          </p:cNvSpPr>
          <p:nvPr/>
        </p:nvSpPr>
        <p:spPr bwMode="auto">
          <a:xfrm>
            <a:off x="5486400" y="5486400"/>
            <a:ext cx="304800" cy="2286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228600 h 21600"/>
              <a:gd name="T4" fmla="*/ 0 w 21600"/>
              <a:gd name="T5" fmla="*/ 228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Arc 16"/>
          <p:cNvSpPr>
            <a:spLocks/>
          </p:cNvSpPr>
          <p:nvPr/>
        </p:nvSpPr>
        <p:spPr bwMode="auto">
          <a:xfrm>
            <a:off x="6172200" y="5334000"/>
            <a:ext cx="152400" cy="3048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304800 h 21600"/>
              <a:gd name="T4" fmla="*/ 0 w 21600"/>
              <a:gd name="T5" fmla="*/ 304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Arc 17"/>
          <p:cNvSpPr>
            <a:spLocks/>
          </p:cNvSpPr>
          <p:nvPr/>
        </p:nvSpPr>
        <p:spPr bwMode="auto">
          <a:xfrm>
            <a:off x="6096000" y="5029200"/>
            <a:ext cx="152400" cy="762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76200 h 21600"/>
              <a:gd name="T4" fmla="*/ 0 w 21600"/>
              <a:gd name="T5" fmla="*/ 76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Arc 18"/>
          <p:cNvSpPr>
            <a:spLocks/>
          </p:cNvSpPr>
          <p:nvPr/>
        </p:nvSpPr>
        <p:spPr bwMode="auto">
          <a:xfrm rot="-5614581">
            <a:off x="6085682" y="5039518"/>
            <a:ext cx="190500" cy="169863"/>
          </a:xfrm>
          <a:custGeom>
            <a:avLst/>
            <a:gdLst>
              <a:gd name="T0" fmla="*/ 85672 w 21600"/>
              <a:gd name="T1" fmla="*/ 0 h 19293"/>
              <a:gd name="T2" fmla="*/ 190500 w 21600"/>
              <a:gd name="T3" fmla="*/ 169863 h 19293"/>
              <a:gd name="T4" fmla="*/ 0 w 21600"/>
              <a:gd name="T5" fmla="*/ 169863 h 19293"/>
              <a:gd name="T6" fmla="*/ 0 60000 65536"/>
              <a:gd name="T7" fmla="*/ 0 60000 65536"/>
              <a:gd name="T8" fmla="*/ 0 60000 65536"/>
              <a:gd name="T9" fmla="*/ 0 w 21600"/>
              <a:gd name="T10" fmla="*/ 0 h 19293"/>
              <a:gd name="T11" fmla="*/ 21600 w 21600"/>
              <a:gd name="T12" fmla="*/ 19293 h 19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293" fill="none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</a:path>
              <a:path w="21600" h="19293" stroke="0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  <a:lnTo>
                  <a:pt x="0" y="1929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Rectangle 20"/>
          <p:cNvSpPr>
            <a:spLocks noChangeArrowheads="1"/>
          </p:cNvSpPr>
          <p:nvPr/>
        </p:nvSpPr>
        <p:spPr bwMode="auto">
          <a:xfrm>
            <a:off x="3810000" y="60198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3.5 cm</a:t>
            </a:r>
          </a:p>
        </p:txBody>
      </p:sp>
      <p:sp>
        <p:nvSpPr>
          <p:cNvPr id="51229" name="Rectangle 29"/>
          <p:cNvSpPr>
            <a:spLocks noChangeArrowheads="1"/>
          </p:cNvSpPr>
          <p:nvPr/>
        </p:nvSpPr>
        <p:spPr bwMode="auto">
          <a:xfrm>
            <a:off x="2209800" y="60198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M</a:t>
            </a:r>
          </a:p>
        </p:txBody>
      </p:sp>
      <p:sp>
        <p:nvSpPr>
          <p:cNvPr id="51230" name="Rectangle 30"/>
          <p:cNvSpPr>
            <a:spLocks noChangeArrowheads="1"/>
          </p:cNvSpPr>
          <p:nvPr/>
        </p:nvSpPr>
        <p:spPr bwMode="auto">
          <a:xfrm>
            <a:off x="5867400" y="59436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I</a:t>
            </a:r>
          </a:p>
        </p:txBody>
      </p:sp>
      <p:sp>
        <p:nvSpPr>
          <p:cNvPr id="51231" name="Rectangle 31"/>
          <p:cNvSpPr>
            <a:spLocks noChangeArrowheads="1"/>
          </p:cNvSpPr>
          <p:nvPr/>
        </p:nvSpPr>
        <p:spPr bwMode="auto">
          <a:xfrm>
            <a:off x="6781800" y="26670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51232" name="Line 32"/>
          <p:cNvSpPr>
            <a:spLocks noChangeShapeType="1"/>
          </p:cNvSpPr>
          <p:nvPr/>
        </p:nvSpPr>
        <p:spPr bwMode="auto">
          <a:xfrm>
            <a:off x="6781800" y="2743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36" name="Oval 36"/>
          <p:cNvSpPr>
            <a:spLocks noChangeArrowheads="1"/>
          </p:cNvSpPr>
          <p:nvPr/>
        </p:nvSpPr>
        <p:spPr bwMode="auto">
          <a:xfrm>
            <a:off x="6705600" y="2743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1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5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1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8" presetClass="exit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512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512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512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51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512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512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51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51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512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51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512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51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512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51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512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51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512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51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512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512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51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51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51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51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51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51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51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51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6" dur="1000"/>
                                        <p:tgtEl>
                                          <p:spTgt spid="512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512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512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2" dur="1000"/>
                                        <p:tgtEl>
                                          <p:spTgt spid="512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512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512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8" dur="1000"/>
                                        <p:tgtEl>
                                          <p:spTgt spid="512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51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48" presetClass="exit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51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512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7" dur="1000"/>
                                        <p:tgtEl>
                                          <p:spTgt spid="512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1" dur="500"/>
                                        <p:tgtEl>
                                          <p:spTgt spid="51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48" presetClass="exit" presetSubtype="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51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512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512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6" dur="1000"/>
                                        <p:tgtEl>
                                          <p:spTgt spid="51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48" presetClass="exit" presetSubtype="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512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2" dur="1000"/>
                                        <p:tgtEl>
                                          <p:spTgt spid="512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7" grpId="0"/>
      <p:bldP spid="51208" grpId="0" animBg="1"/>
      <p:bldP spid="51208" grpId="1" animBg="1"/>
      <p:bldP spid="51209" grpId="0" animBg="1"/>
      <p:bldP spid="51209" grpId="1" animBg="1"/>
      <p:bldP spid="51210" grpId="0" animBg="1"/>
      <p:bldP spid="51210" grpId="1" animBg="1"/>
      <p:bldP spid="51211" grpId="0" animBg="1"/>
      <p:bldP spid="51211" grpId="1" animBg="1"/>
      <p:bldP spid="51212" grpId="0" animBg="1"/>
      <p:bldP spid="51212" grpId="1" animBg="1"/>
      <p:bldP spid="51213" grpId="0" animBg="1"/>
      <p:bldP spid="51213" grpId="1" animBg="1"/>
      <p:bldP spid="51214" grpId="0" animBg="1"/>
      <p:bldP spid="51214" grpId="1" animBg="1"/>
      <p:bldP spid="51216" grpId="0" animBg="1"/>
      <p:bldP spid="51216" grpId="1" animBg="1"/>
      <p:bldP spid="51217" grpId="0" animBg="1"/>
      <p:bldP spid="51217" grpId="1" animBg="1"/>
      <p:bldP spid="51218" grpId="0" animBg="1"/>
      <p:bldP spid="51218" grpId="1" animBg="1"/>
      <p:bldP spid="51220" grpId="0"/>
      <p:bldP spid="51220" grpId="1"/>
      <p:bldP spid="51229" grpId="0"/>
      <p:bldP spid="51229" grpId="1"/>
      <p:bldP spid="51230" grpId="0"/>
      <p:bldP spid="51230" grpId="1"/>
      <p:bldP spid="51231" grpId="0"/>
      <p:bldP spid="51231" grpId="1"/>
      <p:bldP spid="51231" grpId="2"/>
      <p:bldP spid="51232" grpId="0" animBg="1"/>
      <p:bldP spid="51236" grpId="0" animBg="1"/>
      <p:bldP spid="51236" grpId="1" animBg="1"/>
      <p:bldP spid="51236" grpId="2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  </a:t>
            </a:r>
          </a:p>
        </p:txBody>
      </p:sp>
      <p:graphicFrame>
        <p:nvGraphicFramePr>
          <p:cNvPr id="5427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957388" y="0"/>
          <a:ext cx="4840287" cy="2286000"/>
        </p:xfrm>
        <a:graphic>
          <a:graphicData uri="http://schemas.openxmlformats.org/presentationml/2006/ole">
            <p:oleObj spid="_x0000_s3074" name="Equation" r:id="rId3" imgW="1828800" imgH="863280" progId="Equation.3">
              <p:embed/>
            </p:oleObj>
          </a:graphicData>
        </a:graphic>
      </p:graphicFrame>
      <p:sp>
        <p:nvSpPr>
          <p:cNvPr id="54278" name="Line 6"/>
          <p:cNvSpPr>
            <a:spLocks noChangeShapeType="1"/>
          </p:cNvSpPr>
          <p:nvPr/>
        </p:nvSpPr>
        <p:spPr bwMode="auto">
          <a:xfrm>
            <a:off x="3429000" y="6477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 flipV="1">
            <a:off x="5943600" y="2743200"/>
            <a:ext cx="9906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4280" name="Arc 8"/>
          <p:cNvSpPr>
            <a:spLocks/>
          </p:cNvSpPr>
          <p:nvPr/>
        </p:nvSpPr>
        <p:spPr bwMode="auto">
          <a:xfrm flipH="1">
            <a:off x="5484813" y="5943600"/>
            <a:ext cx="979487" cy="533400"/>
          </a:xfrm>
          <a:custGeom>
            <a:avLst/>
            <a:gdLst>
              <a:gd name="T0" fmla="*/ 0 w 39619"/>
              <a:gd name="T1" fmla="*/ 239240 h 21600"/>
              <a:gd name="T2" fmla="*/ 979487 w 39619"/>
              <a:gd name="T3" fmla="*/ 533400 h 21600"/>
              <a:gd name="T4" fmla="*/ 445478 w 39619"/>
              <a:gd name="T5" fmla="*/ 533400 h 21600"/>
              <a:gd name="T6" fmla="*/ 0 60000 65536"/>
              <a:gd name="T7" fmla="*/ 0 60000 65536"/>
              <a:gd name="T8" fmla="*/ 0 60000 65536"/>
              <a:gd name="T9" fmla="*/ 0 w 39619"/>
              <a:gd name="T10" fmla="*/ 0 h 21600"/>
              <a:gd name="T11" fmla="*/ 39619 w 3961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19" h="21600" fill="none" extrusionOk="0">
                <a:moveTo>
                  <a:pt x="0" y="9688"/>
                </a:moveTo>
                <a:cubicBezTo>
                  <a:pt x="3999" y="3638"/>
                  <a:pt x="10767" y="-1"/>
                  <a:pt x="18019" y="0"/>
                </a:cubicBezTo>
                <a:cubicBezTo>
                  <a:pt x="29948" y="0"/>
                  <a:pt x="39619" y="9670"/>
                  <a:pt x="39619" y="21600"/>
                </a:cubicBezTo>
              </a:path>
              <a:path w="39619" h="21600" stroke="0" extrusionOk="0">
                <a:moveTo>
                  <a:pt x="0" y="9688"/>
                </a:moveTo>
                <a:cubicBezTo>
                  <a:pt x="3999" y="3638"/>
                  <a:pt x="10767" y="-1"/>
                  <a:pt x="18019" y="0"/>
                </a:cubicBezTo>
                <a:cubicBezTo>
                  <a:pt x="29948" y="0"/>
                  <a:pt x="39619" y="9670"/>
                  <a:pt x="39619" y="21600"/>
                </a:cubicBezTo>
                <a:lnTo>
                  <a:pt x="18019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 flipH="1" flipV="1">
            <a:off x="5943600" y="4419600"/>
            <a:ext cx="0" cy="20574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82" name="Arc 10"/>
          <p:cNvSpPr>
            <a:spLocks/>
          </p:cNvSpPr>
          <p:nvPr/>
        </p:nvSpPr>
        <p:spPr bwMode="auto">
          <a:xfrm>
            <a:off x="5791200" y="5105400"/>
            <a:ext cx="304800" cy="1524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152400 h 21600"/>
              <a:gd name="T4" fmla="*/ 0 w 21600"/>
              <a:gd name="T5" fmla="*/ 152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3" name="Arc 11"/>
          <p:cNvSpPr>
            <a:spLocks/>
          </p:cNvSpPr>
          <p:nvPr/>
        </p:nvSpPr>
        <p:spPr bwMode="auto">
          <a:xfrm flipH="1">
            <a:off x="5867400" y="5105400"/>
            <a:ext cx="228600" cy="179388"/>
          </a:xfrm>
          <a:custGeom>
            <a:avLst/>
            <a:gdLst>
              <a:gd name="T0" fmla="*/ 0 w 21600"/>
              <a:gd name="T1" fmla="*/ 0 h 25315"/>
              <a:gd name="T2" fmla="*/ 225192 w 21600"/>
              <a:gd name="T3" fmla="*/ 179388 h 25315"/>
              <a:gd name="T4" fmla="*/ 0 w 21600"/>
              <a:gd name="T5" fmla="*/ 153063 h 25315"/>
              <a:gd name="T6" fmla="*/ 0 60000 65536"/>
              <a:gd name="T7" fmla="*/ 0 60000 65536"/>
              <a:gd name="T8" fmla="*/ 0 60000 65536"/>
              <a:gd name="T9" fmla="*/ 0 w 21600"/>
              <a:gd name="T10" fmla="*/ 0 h 25315"/>
              <a:gd name="T11" fmla="*/ 21600 w 21600"/>
              <a:gd name="T12" fmla="*/ 25315 h 253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531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</a:path>
              <a:path w="21600" h="2531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4" name="Arc 12"/>
          <p:cNvSpPr>
            <a:spLocks/>
          </p:cNvSpPr>
          <p:nvPr/>
        </p:nvSpPr>
        <p:spPr bwMode="auto">
          <a:xfrm>
            <a:off x="5486400" y="6019800"/>
            <a:ext cx="304800" cy="2286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228600 h 21600"/>
              <a:gd name="T4" fmla="*/ 0 w 21600"/>
              <a:gd name="T5" fmla="*/ 228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5" name="Arc 13"/>
          <p:cNvSpPr>
            <a:spLocks/>
          </p:cNvSpPr>
          <p:nvPr/>
        </p:nvSpPr>
        <p:spPr bwMode="auto">
          <a:xfrm>
            <a:off x="6172200" y="5867400"/>
            <a:ext cx="152400" cy="3048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304800 h 21600"/>
              <a:gd name="T4" fmla="*/ 0 w 21600"/>
              <a:gd name="T5" fmla="*/ 304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6" name="Arc 14"/>
          <p:cNvSpPr>
            <a:spLocks/>
          </p:cNvSpPr>
          <p:nvPr/>
        </p:nvSpPr>
        <p:spPr bwMode="auto">
          <a:xfrm>
            <a:off x="6096000" y="5562600"/>
            <a:ext cx="152400" cy="762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76200 h 21600"/>
              <a:gd name="T4" fmla="*/ 0 w 21600"/>
              <a:gd name="T5" fmla="*/ 76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7" name="Arc 15"/>
          <p:cNvSpPr>
            <a:spLocks/>
          </p:cNvSpPr>
          <p:nvPr/>
        </p:nvSpPr>
        <p:spPr bwMode="auto">
          <a:xfrm rot="-5614581">
            <a:off x="6085682" y="5572918"/>
            <a:ext cx="190500" cy="169863"/>
          </a:xfrm>
          <a:custGeom>
            <a:avLst/>
            <a:gdLst>
              <a:gd name="T0" fmla="*/ 85672 w 21600"/>
              <a:gd name="T1" fmla="*/ 0 h 19293"/>
              <a:gd name="T2" fmla="*/ 190500 w 21600"/>
              <a:gd name="T3" fmla="*/ 169863 h 19293"/>
              <a:gd name="T4" fmla="*/ 0 w 21600"/>
              <a:gd name="T5" fmla="*/ 169863 h 19293"/>
              <a:gd name="T6" fmla="*/ 0 60000 65536"/>
              <a:gd name="T7" fmla="*/ 0 60000 65536"/>
              <a:gd name="T8" fmla="*/ 0 60000 65536"/>
              <a:gd name="T9" fmla="*/ 0 w 21600"/>
              <a:gd name="T10" fmla="*/ 0 h 19293"/>
              <a:gd name="T11" fmla="*/ 21600 w 21600"/>
              <a:gd name="T12" fmla="*/ 19293 h 19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293" fill="none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</a:path>
              <a:path w="21600" h="19293" stroke="0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  <a:lnTo>
                  <a:pt x="0" y="1929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88" name="Rectangle 16"/>
          <p:cNvSpPr>
            <a:spLocks noChangeArrowheads="1"/>
          </p:cNvSpPr>
          <p:nvPr/>
        </p:nvSpPr>
        <p:spPr bwMode="auto">
          <a:xfrm>
            <a:off x="4038600" y="65151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3.5 cm</a:t>
            </a:r>
          </a:p>
        </p:txBody>
      </p:sp>
      <p:graphicFrame>
        <p:nvGraphicFramePr>
          <p:cNvPr id="54289" name="Object 17"/>
          <p:cNvGraphicFramePr>
            <a:graphicFrameLocks noChangeAspect="1"/>
          </p:cNvGraphicFramePr>
          <p:nvPr/>
        </p:nvGraphicFramePr>
        <p:xfrm>
          <a:off x="5029200" y="5562600"/>
          <a:ext cx="698500" cy="390525"/>
        </p:xfrm>
        <a:graphic>
          <a:graphicData uri="http://schemas.openxmlformats.org/presentationml/2006/ole">
            <p:oleObj spid="_x0000_s3075" name="Equation" r:id="rId4" imgW="317160" imgH="177480" progId="Equation.3">
              <p:embed/>
            </p:oleObj>
          </a:graphicData>
        </a:graphic>
      </p:graphicFrame>
      <p:sp>
        <p:nvSpPr>
          <p:cNvPr id="54290" name="Rectangle 18"/>
          <p:cNvSpPr>
            <a:spLocks noChangeArrowheads="1"/>
          </p:cNvSpPr>
          <p:nvPr/>
        </p:nvSpPr>
        <p:spPr bwMode="auto">
          <a:xfrm>
            <a:off x="3048000" y="65151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M</a:t>
            </a:r>
          </a:p>
        </p:txBody>
      </p:sp>
      <p:sp>
        <p:nvSpPr>
          <p:cNvPr id="54291" name="Rectangle 19"/>
          <p:cNvSpPr>
            <a:spLocks noChangeArrowheads="1"/>
          </p:cNvSpPr>
          <p:nvPr/>
        </p:nvSpPr>
        <p:spPr bwMode="auto">
          <a:xfrm>
            <a:off x="5867400" y="64770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I</a:t>
            </a:r>
          </a:p>
        </p:txBody>
      </p:sp>
      <p:sp>
        <p:nvSpPr>
          <p:cNvPr id="54292" name="Rectangle 20"/>
          <p:cNvSpPr>
            <a:spLocks noChangeArrowheads="1"/>
          </p:cNvSpPr>
          <p:nvPr/>
        </p:nvSpPr>
        <p:spPr bwMode="auto">
          <a:xfrm>
            <a:off x="6858000" y="32004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54293" name="Line 21"/>
          <p:cNvSpPr>
            <a:spLocks noChangeShapeType="1"/>
          </p:cNvSpPr>
          <p:nvPr/>
        </p:nvSpPr>
        <p:spPr bwMode="auto">
          <a:xfrm>
            <a:off x="6781800" y="3276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4" name="Oval 22"/>
          <p:cNvSpPr>
            <a:spLocks noChangeArrowheads="1"/>
          </p:cNvSpPr>
          <p:nvPr/>
        </p:nvSpPr>
        <p:spPr bwMode="auto">
          <a:xfrm>
            <a:off x="6781800" y="3200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296" name="Line 24"/>
          <p:cNvSpPr>
            <a:spLocks noChangeShapeType="1"/>
          </p:cNvSpPr>
          <p:nvPr/>
        </p:nvSpPr>
        <p:spPr bwMode="auto">
          <a:xfrm flipH="1" flipV="1">
            <a:off x="5029200" y="1828800"/>
            <a:ext cx="16002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4300" name="Object 28"/>
          <p:cNvGraphicFramePr>
            <a:graphicFrameLocks noChangeAspect="1"/>
          </p:cNvGraphicFramePr>
          <p:nvPr/>
        </p:nvGraphicFramePr>
        <p:xfrm>
          <a:off x="5638800" y="3505200"/>
          <a:ext cx="546100" cy="304800"/>
        </p:xfrm>
        <a:graphic>
          <a:graphicData uri="http://schemas.openxmlformats.org/presentationml/2006/ole">
            <p:oleObj spid="_x0000_s3076" name="Equation" r:id="rId5" imgW="317160" imgH="177480" progId="Equation.3">
              <p:embed/>
            </p:oleObj>
          </a:graphicData>
        </a:graphic>
      </p:graphicFrame>
      <p:sp>
        <p:nvSpPr>
          <p:cNvPr id="54301" name="Arc 29"/>
          <p:cNvSpPr>
            <a:spLocks/>
          </p:cNvSpPr>
          <p:nvPr/>
        </p:nvSpPr>
        <p:spPr bwMode="auto">
          <a:xfrm flipH="1">
            <a:off x="6248400" y="3014663"/>
            <a:ext cx="1371600" cy="1235075"/>
          </a:xfrm>
          <a:custGeom>
            <a:avLst/>
            <a:gdLst>
              <a:gd name="T0" fmla="*/ 1278700 w 21600"/>
              <a:gd name="T1" fmla="*/ 0 h 21886"/>
              <a:gd name="T2" fmla="*/ 1040575 w 21600"/>
              <a:gd name="T3" fmla="*/ 1235075 h 21886"/>
              <a:gd name="T4" fmla="*/ 0 w 21600"/>
              <a:gd name="T5" fmla="*/ 440961 h 21886"/>
              <a:gd name="T6" fmla="*/ 0 60000 65536"/>
              <a:gd name="T7" fmla="*/ 0 60000 65536"/>
              <a:gd name="T8" fmla="*/ 0 60000 65536"/>
              <a:gd name="T9" fmla="*/ 0 w 21600"/>
              <a:gd name="T10" fmla="*/ 0 h 21886"/>
              <a:gd name="T11" fmla="*/ 21600 w 21600"/>
              <a:gd name="T12" fmla="*/ 21886 h 218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886" fill="none" extrusionOk="0">
                <a:moveTo>
                  <a:pt x="20137" y="-1"/>
                </a:moveTo>
                <a:cubicBezTo>
                  <a:pt x="21103" y="2491"/>
                  <a:pt x="21600" y="5141"/>
                  <a:pt x="21600" y="7814"/>
                </a:cubicBezTo>
                <a:cubicBezTo>
                  <a:pt x="21600" y="12976"/>
                  <a:pt x="19750" y="17969"/>
                  <a:pt x="16387" y="21886"/>
                </a:cubicBezTo>
              </a:path>
              <a:path w="21600" h="21886" stroke="0" extrusionOk="0">
                <a:moveTo>
                  <a:pt x="20137" y="-1"/>
                </a:moveTo>
                <a:cubicBezTo>
                  <a:pt x="21103" y="2491"/>
                  <a:pt x="21600" y="5141"/>
                  <a:pt x="21600" y="7814"/>
                </a:cubicBezTo>
                <a:cubicBezTo>
                  <a:pt x="21600" y="12976"/>
                  <a:pt x="19750" y="17969"/>
                  <a:pt x="16387" y="21886"/>
                </a:cubicBezTo>
                <a:lnTo>
                  <a:pt x="0" y="781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2" name="Arc 30"/>
          <p:cNvSpPr>
            <a:spLocks/>
          </p:cNvSpPr>
          <p:nvPr/>
        </p:nvSpPr>
        <p:spPr bwMode="auto">
          <a:xfrm rot="-3663599">
            <a:off x="6147594" y="3796506"/>
            <a:ext cx="363538" cy="282575"/>
          </a:xfrm>
          <a:custGeom>
            <a:avLst/>
            <a:gdLst>
              <a:gd name="T0" fmla="*/ 142659 w 20575"/>
              <a:gd name="T1" fmla="*/ 0 h 20034"/>
              <a:gd name="T2" fmla="*/ 363538 w 20575"/>
              <a:gd name="T3" fmla="*/ 189822 h 20034"/>
              <a:gd name="T4" fmla="*/ 0 w 20575"/>
              <a:gd name="T5" fmla="*/ 282575 h 20034"/>
              <a:gd name="T6" fmla="*/ 0 60000 65536"/>
              <a:gd name="T7" fmla="*/ 0 60000 65536"/>
              <a:gd name="T8" fmla="*/ 0 60000 65536"/>
              <a:gd name="T9" fmla="*/ 0 w 20575"/>
              <a:gd name="T10" fmla="*/ 0 h 20034"/>
              <a:gd name="T11" fmla="*/ 20575 w 20575"/>
              <a:gd name="T12" fmla="*/ 20034 h 200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75" h="20034" fill="none" extrusionOk="0">
                <a:moveTo>
                  <a:pt x="8074" y="-1"/>
                </a:moveTo>
                <a:cubicBezTo>
                  <a:pt x="14035" y="2402"/>
                  <a:pt x="18617" y="7335"/>
                  <a:pt x="20574" y="13458"/>
                </a:cubicBezTo>
              </a:path>
              <a:path w="20575" h="20034" stroke="0" extrusionOk="0">
                <a:moveTo>
                  <a:pt x="8074" y="-1"/>
                </a:moveTo>
                <a:cubicBezTo>
                  <a:pt x="14035" y="2402"/>
                  <a:pt x="18617" y="7335"/>
                  <a:pt x="20574" y="13458"/>
                </a:cubicBezTo>
                <a:lnTo>
                  <a:pt x="0" y="2003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3" name="Arc 31"/>
          <p:cNvSpPr>
            <a:spLocks/>
          </p:cNvSpPr>
          <p:nvPr/>
        </p:nvSpPr>
        <p:spPr bwMode="auto">
          <a:xfrm rot="-3663599">
            <a:off x="6131719" y="3317081"/>
            <a:ext cx="363538" cy="282575"/>
          </a:xfrm>
          <a:custGeom>
            <a:avLst/>
            <a:gdLst>
              <a:gd name="T0" fmla="*/ 142659 w 20575"/>
              <a:gd name="T1" fmla="*/ 0 h 20034"/>
              <a:gd name="T2" fmla="*/ 363538 w 20575"/>
              <a:gd name="T3" fmla="*/ 189822 h 20034"/>
              <a:gd name="T4" fmla="*/ 0 w 20575"/>
              <a:gd name="T5" fmla="*/ 282575 h 20034"/>
              <a:gd name="T6" fmla="*/ 0 60000 65536"/>
              <a:gd name="T7" fmla="*/ 0 60000 65536"/>
              <a:gd name="T8" fmla="*/ 0 60000 65536"/>
              <a:gd name="T9" fmla="*/ 0 w 20575"/>
              <a:gd name="T10" fmla="*/ 0 h 20034"/>
              <a:gd name="T11" fmla="*/ 20575 w 20575"/>
              <a:gd name="T12" fmla="*/ 20034 h 200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75" h="20034" fill="none" extrusionOk="0">
                <a:moveTo>
                  <a:pt x="8074" y="-1"/>
                </a:moveTo>
                <a:cubicBezTo>
                  <a:pt x="14035" y="2402"/>
                  <a:pt x="18617" y="7335"/>
                  <a:pt x="20574" y="13458"/>
                </a:cubicBezTo>
              </a:path>
              <a:path w="20575" h="20034" stroke="0" extrusionOk="0">
                <a:moveTo>
                  <a:pt x="8074" y="-1"/>
                </a:moveTo>
                <a:cubicBezTo>
                  <a:pt x="14035" y="2402"/>
                  <a:pt x="18617" y="7335"/>
                  <a:pt x="20574" y="13458"/>
                </a:cubicBezTo>
                <a:lnTo>
                  <a:pt x="0" y="2003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5" name="Oval 33"/>
          <p:cNvSpPr>
            <a:spLocks noChangeArrowheads="1"/>
          </p:cNvSpPr>
          <p:nvPr/>
        </p:nvSpPr>
        <p:spPr bwMode="auto">
          <a:xfrm>
            <a:off x="5181600" y="2057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6" name="Rectangle 34"/>
          <p:cNvSpPr>
            <a:spLocks noChangeArrowheads="1"/>
          </p:cNvSpPr>
          <p:nvPr/>
        </p:nvSpPr>
        <p:spPr bwMode="auto">
          <a:xfrm>
            <a:off x="5410200" y="17526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Y</a:t>
            </a:r>
          </a:p>
        </p:txBody>
      </p:sp>
      <p:sp>
        <p:nvSpPr>
          <p:cNvPr id="54307" name="Rectangle 35"/>
          <p:cNvSpPr>
            <a:spLocks noChangeArrowheads="1"/>
          </p:cNvSpPr>
          <p:nvPr/>
        </p:nvSpPr>
        <p:spPr bwMode="auto">
          <a:xfrm>
            <a:off x="6629400" y="37338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S</a:t>
            </a:r>
          </a:p>
        </p:txBody>
      </p:sp>
      <p:sp>
        <p:nvSpPr>
          <p:cNvPr id="54308" name="Oval 36"/>
          <p:cNvSpPr>
            <a:spLocks noChangeArrowheads="1"/>
          </p:cNvSpPr>
          <p:nvPr/>
        </p:nvSpPr>
        <p:spPr bwMode="auto">
          <a:xfrm>
            <a:off x="6629400" y="3810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4309" name="Rectangle 37"/>
          <p:cNvSpPr>
            <a:spLocks noChangeArrowheads="1"/>
          </p:cNvSpPr>
          <p:nvPr/>
        </p:nvSpPr>
        <p:spPr bwMode="auto">
          <a:xfrm rot="-4484693">
            <a:off x="6324600" y="47244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6.5 cm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4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54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4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4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48" presetClass="exit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54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8" presetClass="exit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54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54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54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54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7" dur="10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54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4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54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1" dur="1000"/>
                                        <p:tgtEl>
                                          <p:spTgt spid="542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7" dur="10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54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54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9" dur="10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54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5" dur="1000"/>
                                        <p:tgtEl>
                                          <p:spTgt spid="542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54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1" dur="1000"/>
                                        <p:tgtEl>
                                          <p:spTgt spid="54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54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7" dur="10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54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54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3" dur="10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54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/>
                                        <p:tgtEl>
                                          <p:spTgt spid="54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9" dur="10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2" dur="1000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5" dur="10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8" dur="1000"/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/>
                                        <p:tgtEl>
                                          <p:spTgt spid="54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/>
                                        <p:tgtEl>
                                          <p:spTgt spid="54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1" dur="10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4" dur="1000"/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/>
                                        <p:tgtEl>
                                          <p:spTgt spid="54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/>
                                        <p:tgtEl>
                                          <p:spTgt spid="54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7" dur="10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0" dur="1000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/>
                                        <p:tgtEl>
                                          <p:spTgt spid="542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3" dur="1000"/>
                                        <p:tgtEl>
                                          <p:spTgt spid="542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6" dur="1000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/>
                                        <p:tgtEl>
                                          <p:spTgt spid="543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9" dur="1000"/>
                                        <p:tgtEl>
                                          <p:spTgt spid="543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2" dur="1000"/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/>
                                        <p:tgtEl>
                                          <p:spTgt spid="543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/>
                                        <p:tgtEl>
                                          <p:spTgt spid="543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5" dur="1000"/>
                                        <p:tgtEl>
                                          <p:spTgt spid="543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8" dur="1000"/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/>
                                        <p:tgtEl>
                                          <p:spTgt spid="543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/>
                                        <p:tgtEl>
                                          <p:spTgt spid="543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1" dur="1000"/>
                                        <p:tgtEl>
                                          <p:spTgt spid="543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4" dur="1000"/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/>
                                        <p:tgtEl>
                                          <p:spTgt spid="543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/>
                                        <p:tgtEl>
                                          <p:spTgt spid="543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7" dur="1000"/>
                                        <p:tgtEl>
                                          <p:spTgt spid="543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0" dur="1000"/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54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/>
                                        <p:tgtEl>
                                          <p:spTgt spid="54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3" dur="1000"/>
                                        <p:tgtEl>
                                          <p:spTgt spid="543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6" dur="1000"/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/>
                                        <p:tgtEl>
                                          <p:spTgt spid="54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/>
                                        <p:tgtEl>
                                          <p:spTgt spid="54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9" dur="1000"/>
                                        <p:tgtEl>
                                          <p:spTgt spid="54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2" dur="1000"/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3" dur="1000"/>
                                        <p:tgtEl>
                                          <p:spTgt spid="54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/>
                                        <p:tgtEl>
                                          <p:spTgt spid="54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5" dur="1000"/>
                                        <p:tgtEl>
                                          <p:spTgt spid="543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8" dur="1000"/>
                                        <p:tgtEl>
                                          <p:spTgt spid="543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9" dur="1000"/>
                                        <p:tgtEl>
                                          <p:spTgt spid="54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/>
                                        <p:tgtEl>
                                          <p:spTgt spid="54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1" dur="1000"/>
                                        <p:tgtEl>
                                          <p:spTgt spid="543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4" dur="1000"/>
                                        <p:tgtEl>
                                          <p:spTgt spid="543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5" dur="1000"/>
                                        <p:tgtEl>
                                          <p:spTgt spid="54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54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7" dur="1000"/>
                                        <p:tgtEl>
                                          <p:spTgt spid="543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48" presetClass="exit" presetSubtype="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0" dur="1000"/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1" dur="1000"/>
                                        <p:tgtEl>
                                          <p:spTgt spid="54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/>
                                        <p:tgtEl>
                                          <p:spTgt spid="54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3" dur="10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48" presetClass="exit" presetSubtype="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6" dur="1000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7" dur="1000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9" dur="10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48" presetClass="exit" presetSubtype="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2" dur="1000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3" dur="1000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000"/>
                                        <p:tgtEl>
                                          <p:spTgt spid="54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5" dur="10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/>
      <p:bldP spid="54275" grpId="0" build="p"/>
      <p:bldP spid="54278" grpId="0" animBg="1"/>
      <p:bldP spid="54278" grpId="1" animBg="1"/>
      <p:bldP spid="54279" grpId="0" animBg="1"/>
      <p:bldP spid="54279" grpId="1" animBg="1"/>
      <p:bldP spid="54280" grpId="0" animBg="1"/>
      <p:bldP spid="54280" grpId="1" animBg="1"/>
      <p:bldP spid="54281" grpId="0" animBg="1"/>
      <p:bldP spid="54281" grpId="1" animBg="1"/>
      <p:bldP spid="54282" grpId="0" animBg="1"/>
      <p:bldP spid="54282" grpId="1" animBg="1"/>
      <p:bldP spid="54283" grpId="0" animBg="1"/>
      <p:bldP spid="54283" grpId="1" animBg="1"/>
      <p:bldP spid="54284" grpId="0" animBg="1"/>
      <p:bldP spid="54284" grpId="1" animBg="1"/>
      <p:bldP spid="54285" grpId="0" animBg="1"/>
      <p:bldP spid="54285" grpId="1" animBg="1"/>
      <p:bldP spid="54286" grpId="0" animBg="1"/>
      <p:bldP spid="54286" grpId="1" animBg="1"/>
      <p:bldP spid="54287" grpId="0" animBg="1"/>
      <p:bldP spid="54287" grpId="1" animBg="1"/>
      <p:bldP spid="54288" grpId="0"/>
      <p:bldP spid="54288" grpId="1"/>
      <p:bldP spid="54290" grpId="0"/>
      <p:bldP spid="54290" grpId="1"/>
      <p:bldP spid="54291" grpId="0"/>
      <p:bldP spid="54291" grpId="1"/>
      <p:bldP spid="54292" grpId="0"/>
      <p:bldP spid="54292" grpId="1"/>
      <p:bldP spid="54292" grpId="2"/>
      <p:bldP spid="54292" grpId="3"/>
      <p:bldP spid="54293" grpId="0" animBg="1"/>
      <p:bldP spid="54293" grpId="1" animBg="1"/>
      <p:bldP spid="54294" grpId="0" animBg="1"/>
      <p:bldP spid="54294" grpId="1" animBg="1"/>
      <p:bldP spid="54294" grpId="2" animBg="1"/>
      <p:bldP spid="54296" grpId="0" animBg="1"/>
      <p:bldP spid="54296" grpId="1" animBg="1"/>
      <p:bldP spid="54301" grpId="0" animBg="1"/>
      <p:bldP spid="54301" grpId="1" animBg="1"/>
      <p:bldP spid="54302" grpId="0" animBg="1"/>
      <p:bldP spid="54302" grpId="1" animBg="1"/>
      <p:bldP spid="54303" grpId="0" animBg="1"/>
      <p:bldP spid="54303" grpId="1" animBg="1"/>
      <p:bldP spid="54305" grpId="0" animBg="1"/>
      <p:bldP spid="54305" grpId="1" animBg="1"/>
      <p:bldP spid="54306" grpId="0"/>
      <p:bldP spid="54306" grpId="1"/>
      <p:bldP spid="54307" grpId="0"/>
      <p:bldP spid="54307" grpId="1"/>
      <p:bldP spid="54308" grpId="0" animBg="1"/>
      <p:bldP spid="54308" grpId="1" animBg="1"/>
      <p:bldP spid="54309" grpId="0"/>
      <p:bldP spid="54309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 </a:t>
            </a:r>
          </a:p>
        </p:txBody>
      </p:sp>
      <p:graphicFrame>
        <p:nvGraphicFramePr>
          <p:cNvPr id="56324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1214438" y="22225"/>
          <a:ext cx="5410200" cy="1479550"/>
        </p:xfrm>
        <a:graphic>
          <a:graphicData uri="http://schemas.openxmlformats.org/presentationml/2006/ole">
            <p:oleObj spid="_x0000_s4098" name="Equation" r:id="rId3" imgW="1485720" imgH="406080" progId="Equation.3">
              <p:embed/>
            </p:oleObj>
          </a:graphicData>
        </a:graphic>
      </p:graphicFrame>
      <p:sp>
        <p:nvSpPr>
          <p:cNvPr id="56327" name="Line 7"/>
          <p:cNvSpPr>
            <a:spLocks noChangeShapeType="1"/>
          </p:cNvSpPr>
          <p:nvPr/>
        </p:nvSpPr>
        <p:spPr bwMode="auto">
          <a:xfrm>
            <a:off x="3429000" y="6477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 flipV="1">
            <a:off x="5943600" y="2743200"/>
            <a:ext cx="9144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6329" name="Arc 9"/>
          <p:cNvSpPr>
            <a:spLocks/>
          </p:cNvSpPr>
          <p:nvPr/>
        </p:nvSpPr>
        <p:spPr bwMode="auto">
          <a:xfrm flipH="1">
            <a:off x="5484813" y="5943600"/>
            <a:ext cx="979487" cy="533400"/>
          </a:xfrm>
          <a:custGeom>
            <a:avLst/>
            <a:gdLst>
              <a:gd name="T0" fmla="*/ 0 w 39619"/>
              <a:gd name="T1" fmla="*/ 239240 h 21600"/>
              <a:gd name="T2" fmla="*/ 979487 w 39619"/>
              <a:gd name="T3" fmla="*/ 533400 h 21600"/>
              <a:gd name="T4" fmla="*/ 445478 w 39619"/>
              <a:gd name="T5" fmla="*/ 533400 h 21600"/>
              <a:gd name="T6" fmla="*/ 0 60000 65536"/>
              <a:gd name="T7" fmla="*/ 0 60000 65536"/>
              <a:gd name="T8" fmla="*/ 0 60000 65536"/>
              <a:gd name="T9" fmla="*/ 0 w 39619"/>
              <a:gd name="T10" fmla="*/ 0 h 21600"/>
              <a:gd name="T11" fmla="*/ 39619 w 3961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19" h="21600" fill="none" extrusionOk="0">
                <a:moveTo>
                  <a:pt x="0" y="9688"/>
                </a:moveTo>
                <a:cubicBezTo>
                  <a:pt x="3999" y="3638"/>
                  <a:pt x="10767" y="-1"/>
                  <a:pt x="18019" y="0"/>
                </a:cubicBezTo>
                <a:cubicBezTo>
                  <a:pt x="29948" y="0"/>
                  <a:pt x="39619" y="9670"/>
                  <a:pt x="39619" y="21600"/>
                </a:cubicBezTo>
              </a:path>
              <a:path w="39619" h="21600" stroke="0" extrusionOk="0">
                <a:moveTo>
                  <a:pt x="0" y="9688"/>
                </a:moveTo>
                <a:cubicBezTo>
                  <a:pt x="3999" y="3638"/>
                  <a:pt x="10767" y="-1"/>
                  <a:pt x="18019" y="0"/>
                </a:cubicBezTo>
                <a:cubicBezTo>
                  <a:pt x="29948" y="0"/>
                  <a:pt x="39619" y="9670"/>
                  <a:pt x="39619" y="21600"/>
                </a:cubicBezTo>
                <a:lnTo>
                  <a:pt x="18019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0" name="Line 10"/>
          <p:cNvSpPr>
            <a:spLocks noChangeShapeType="1"/>
          </p:cNvSpPr>
          <p:nvPr/>
        </p:nvSpPr>
        <p:spPr bwMode="auto">
          <a:xfrm flipH="1" flipV="1">
            <a:off x="5943600" y="4419600"/>
            <a:ext cx="0" cy="20574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31" name="Arc 11"/>
          <p:cNvSpPr>
            <a:spLocks/>
          </p:cNvSpPr>
          <p:nvPr/>
        </p:nvSpPr>
        <p:spPr bwMode="auto">
          <a:xfrm>
            <a:off x="5791200" y="5105400"/>
            <a:ext cx="304800" cy="1524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152400 h 21600"/>
              <a:gd name="T4" fmla="*/ 0 w 21600"/>
              <a:gd name="T5" fmla="*/ 152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2" name="Arc 12"/>
          <p:cNvSpPr>
            <a:spLocks/>
          </p:cNvSpPr>
          <p:nvPr/>
        </p:nvSpPr>
        <p:spPr bwMode="auto">
          <a:xfrm flipH="1">
            <a:off x="5867400" y="5105400"/>
            <a:ext cx="228600" cy="179388"/>
          </a:xfrm>
          <a:custGeom>
            <a:avLst/>
            <a:gdLst>
              <a:gd name="T0" fmla="*/ 0 w 21600"/>
              <a:gd name="T1" fmla="*/ 0 h 25315"/>
              <a:gd name="T2" fmla="*/ 225192 w 21600"/>
              <a:gd name="T3" fmla="*/ 179388 h 25315"/>
              <a:gd name="T4" fmla="*/ 0 w 21600"/>
              <a:gd name="T5" fmla="*/ 153063 h 25315"/>
              <a:gd name="T6" fmla="*/ 0 60000 65536"/>
              <a:gd name="T7" fmla="*/ 0 60000 65536"/>
              <a:gd name="T8" fmla="*/ 0 60000 65536"/>
              <a:gd name="T9" fmla="*/ 0 w 21600"/>
              <a:gd name="T10" fmla="*/ 0 h 25315"/>
              <a:gd name="T11" fmla="*/ 21600 w 21600"/>
              <a:gd name="T12" fmla="*/ 25315 h 253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531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</a:path>
              <a:path w="21600" h="2531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3" name="Arc 13"/>
          <p:cNvSpPr>
            <a:spLocks/>
          </p:cNvSpPr>
          <p:nvPr/>
        </p:nvSpPr>
        <p:spPr bwMode="auto">
          <a:xfrm>
            <a:off x="5486400" y="6019800"/>
            <a:ext cx="304800" cy="2286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228600 h 21600"/>
              <a:gd name="T4" fmla="*/ 0 w 21600"/>
              <a:gd name="T5" fmla="*/ 228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4" name="Arc 14"/>
          <p:cNvSpPr>
            <a:spLocks/>
          </p:cNvSpPr>
          <p:nvPr/>
        </p:nvSpPr>
        <p:spPr bwMode="auto">
          <a:xfrm>
            <a:off x="6172200" y="5867400"/>
            <a:ext cx="152400" cy="3048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304800 h 21600"/>
              <a:gd name="T4" fmla="*/ 0 w 21600"/>
              <a:gd name="T5" fmla="*/ 304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5" name="Arc 15"/>
          <p:cNvSpPr>
            <a:spLocks/>
          </p:cNvSpPr>
          <p:nvPr/>
        </p:nvSpPr>
        <p:spPr bwMode="auto">
          <a:xfrm>
            <a:off x="6096000" y="5562600"/>
            <a:ext cx="152400" cy="762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76200 h 21600"/>
              <a:gd name="T4" fmla="*/ 0 w 21600"/>
              <a:gd name="T5" fmla="*/ 76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6" name="Arc 16"/>
          <p:cNvSpPr>
            <a:spLocks/>
          </p:cNvSpPr>
          <p:nvPr/>
        </p:nvSpPr>
        <p:spPr bwMode="auto">
          <a:xfrm rot="-5614581">
            <a:off x="6085682" y="5572918"/>
            <a:ext cx="190500" cy="169863"/>
          </a:xfrm>
          <a:custGeom>
            <a:avLst/>
            <a:gdLst>
              <a:gd name="T0" fmla="*/ 85672 w 21600"/>
              <a:gd name="T1" fmla="*/ 0 h 19293"/>
              <a:gd name="T2" fmla="*/ 190500 w 21600"/>
              <a:gd name="T3" fmla="*/ 169863 h 19293"/>
              <a:gd name="T4" fmla="*/ 0 w 21600"/>
              <a:gd name="T5" fmla="*/ 169863 h 19293"/>
              <a:gd name="T6" fmla="*/ 0 60000 65536"/>
              <a:gd name="T7" fmla="*/ 0 60000 65536"/>
              <a:gd name="T8" fmla="*/ 0 60000 65536"/>
              <a:gd name="T9" fmla="*/ 0 w 21600"/>
              <a:gd name="T10" fmla="*/ 0 h 19293"/>
              <a:gd name="T11" fmla="*/ 21600 w 21600"/>
              <a:gd name="T12" fmla="*/ 19293 h 19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293" fill="none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</a:path>
              <a:path w="21600" h="19293" stroke="0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  <a:lnTo>
                  <a:pt x="0" y="1929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37" name="Rectangle 17"/>
          <p:cNvSpPr>
            <a:spLocks noChangeArrowheads="1"/>
          </p:cNvSpPr>
          <p:nvPr/>
        </p:nvSpPr>
        <p:spPr bwMode="auto">
          <a:xfrm>
            <a:off x="4038600" y="65151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3.5 cm</a:t>
            </a:r>
          </a:p>
        </p:txBody>
      </p:sp>
      <p:graphicFrame>
        <p:nvGraphicFramePr>
          <p:cNvPr id="56338" name="Object 18"/>
          <p:cNvGraphicFramePr>
            <a:graphicFrameLocks noChangeAspect="1"/>
          </p:cNvGraphicFramePr>
          <p:nvPr/>
        </p:nvGraphicFramePr>
        <p:xfrm>
          <a:off x="5029200" y="5562600"/>
          <a:ext cx="698500" cy="390525"/>
        </p:xfrm>
        <a:graphic>
          <a:graphicData uri="http://schemas.openxmlformats.org/presentationml/2006/ole">
            <p:oleObj spid="_x0000_s4099" name="Equation" r:id="rId4" imgW="317160" imgH="177480" progId="Equation.3">
              <p:embed/>
            </p:oleObj>
          </a:graphicData>
        </a:graphic>
      </p:graphicFrame>
      <p:sp>
        <p:nvSpPr>
          <p:cNvPr id="56339" name="Rectangle 19"/>
          <p:cNvSpPr>
            <a:spLocks noChangeArrowheads="1"/>
          </p:cNvSpPr>
          <p:nvPr/>
        </p:nvSpPr>
        <p:spPr bwMode="auto">
          <a:xfrm>
            <a:off x="3048000" y="65151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M</a:t>
            </a:r>
          </a:p>
        </p:txBody>
      </p:sp>
      <p:sp>
        <p:nvSpPr>
          <p:cNvPr id="56340" name="Rectangle 20"/>
          <p:cNvSpPr>
            <a:spLocks noChangeArrowheads="1"/>
          </p:cNvSpPr>
          <p:nvPr/>
        </p:nvSpPr>
        <p:spPr bwMode="auto">
          <a:xfrm>
            <a:off x="5867400" y="64770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I</a:t>
            </a:r>
          </a:p>
        </p:txBody>
      </p:sp>
      <p:sp>
        <p:nvSpPr>
          <p:cNvPr id="56341" name="Rectangle 21"/>
          <p:cNvSpPr>
            <a:spLocks noChangeArrowheads="1"/>
          </p:cNvSpPr>
          <p:nvPr/>
        </p:nvSpPr>
        <p:spPr bwMode="auto">
          <a:xfrm>
            <a:off x="6858000" y="28194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56342" name="Line 22"/>
          <p:cNvSpPr>
            <a:spLocks noChangeShapeType="1"/>
          </p:cNvSpPr>
          <p:nvPr/>
        </p:nvSpPr>
        <p:spPr bwMode="auto">
          <a:xfrm>
            <a:off x="6781800" y="3276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43" name="Oval 23"/>
          <p:cNvSpPr>
            <a:spLocks noChangeArrowheads="1"/>
          </p:cNvSpPr>
          <p:nvPr/>
        </p:nvSpPr>
        <p:spPr bwMode="auto">
          <a:xfrm>
            <a:off x="67818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4" name="Line 24"/>
          <p:cNvSpPr>
            <a:spLocks noChangeShapeType="1"/>
          </p:cNvSpPr>
          <p:nvPr/>
        </p:nvSpPr>
        <p:spPr bwMode="auto">
          <a:xfrm flipH="1" flipV="1">
            <a:off x="4267200" y="1676400"/>
            <a:ext cx="24384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6345" name="Object 25"/>
          <p:cNvGraphicFramePr>
            <a:graphicFrameLocks noChangeAspect="1"/>
          </p:cNvGraphicFramePr>
          <p:nvPr/>
        </p:nvGraphicFramePr>
        <p:xfrm>
          <a:off x="5638800" y="3505200"/>
          <a:ext cx="546100" cy="304800"/>
        </p:xfrm>
        <a:graphic>
          <a:graphicData uri="http://schemas.openxmlformats.org/presentationml/2006/ole">
            <p:oleObj spid="_x0000_s4100" name="Equation" r:id="rId5" imgW="317160" imgH="177480" progId="Equation.3">
              <p:embed/>
            </p:oleObj>
          </a:graphicData>
        </a:graphic>
      </p:graphicFrame>
      <p:sp>
        <p:nvSpPr>
          <p:cNvPr id="56346" name="Arc 26"/>
          <p:cNvSpPr>
            <a:spLocks/>
          </p:cNvSpPr>
          <p:nvPr/>
        </p:nvSpPr>
        <p:spPr bwMode="auto">
          <a:xfrm flipH="1">
            <a:off x="6248400" y="3014663"/>
            <a:ext cx="1371600" cy="1235075"/>
          </a:xfrm>
          <a:custGeom>
            <a:avLst/>
            <a:gdLst>
              <a:gd name="T0" fmla="*/ 1278700 w 21600"/>
              <a:gd name="T1" fmla="*/ 0 h 21886"/>
              <a:gd name="T2" fmla="*/ 1040575 w 21600"/>
              <a:gd name="T3" fmla="*/ 1235075 h 21886"/>
              <a:gd name="T4" fmla="*/ 0 w 21600"/>
              <a:gd name="T5" fmla="*/ 440961 h 21886"/>
              <a:gd name="T6" fmla="*/ 0 60000 65536"/>
              <a:gd name="T7" fmla="*/ 0 60000 65536"/>
              <a:gd name="T8" fmla="*/ 0 60000 65536"/>
              <a:gd name="T9" fmla="*/ 0 w 21600"/>
              <a:gd name="T10" fmla="*/ 0 h 21886"/>
              <a:gd name="T11" fmla="*/ 21600 w 21600"/>
              <a:gd name="T12" fmla="*/ 21886 h 218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886" fill="none" extrusionOk="0">
                <a:moveTo>
                  <a:pt x="20137" y="-1"/>
                </a:moveTo>
                <a:cubicBezTo>
                  <a:pt x="21103" y="2491"/>
                  <a:pt x="21600" y="5141"/>
                  <a:pt x="21600" y="7814"/>
                </a:cubicBezTo>
                <a:cubicBezTo>
                  <a:pt x="21600" y="12976"/>
                  <a:pt x="19750" y="17969"/>
                  <a:pt x="16387" y="21886"/>
                </a:cubicBezTo>
              </a:path>
              <a:path w="21600" h="21886" stroke="0" extrusionOk="0">
                <a:moveTo>
                  <a:pt x="20137" y="-1"/>
                </a:moveTo>
                <a:cubicBezTo>
                  <a:pt x="21103" y="2491"/>
                  <a:pt x="21600" y="5141"/>
                  <a:pt x="21600" y="7814"/>
                </a:cubicBezTo>
                <a:cubicBezTo>
                  <a:pt x="21600" y="12976"/>
                  <a:pt x="19750" y="17969"/>
                  <a:pt x="16387" y="21886"/>
                </a:cubicBezTo>
                <a:lnTo>
                  <a:pt x="0" y="781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7" name="Arc 27"/>
          <p:cNvSpPr>
            <a:spLocks/>
          </p:cNvSpPr>
          <p:nvPr/>
        </p:nvSpPr>
        <p:spPr bwMode="auto">
          <a:xfrm rot="-3663599">
            <a:off x="6131719" y="3698081"/>
            <a:ext cx="363538" cy="282575"/>
          </a:xfrm>
          <a:custGeom>
            <a:avLst/>
            <a:gdLst>
              <a:gd name="T0" fmla="*/ 142659 w 20575"/>
              <a:gd name="T1" fmla="*/ 0 h 20034"/>
              <a:gd name="T2" fmla="*/ 363538 w 20575"/>
              <a:gd name="T3" fmla="*/ 189822 h 20034"/>
              <a:gd name="T4" fmla="*/ 0 w 20575"/>
              <a:gd name="T5" fmla="*/ 282575 h 20034"/>
              <a:gd name="T6" fmla="*/ 0 60000 65536"/>
              <a:gd name="T7" fmla="*/ 0 60000 65536"/>
              <a:gd name="T8" fmla="*/ 0 60000 65536"/>
              <a:gd name="T9" fmla="*/ 0 w 20575"/>
              <a:gd name="T10" fmla="*/ 0 h 20034"/>
              <a:gd name="T11" fmla="*/ 20575 w 20575"/>
              <a:gd name="T12" fmla="*/ 20034 h 200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75" h="20034" fill="none" extrusionOk="0">
                <a:moveTo>
                  <a:pt x="8074" y="-1"/>
                </a:moveTo>
                <a:cubicBezTo>
                  <a:pt x="14035" y="2402"/>
                  <a:pt x="18617" y="7335"/>
                  <a:pt x="20574" y="13458"/>
                </a:cubicBezTo>
              </a:path>
              <a:path w="20575" h="20034" stroke="0" extrusionOk="0">
                <a:moveTo>
                  <a:pt x="8074" y="-1"/>
                </a:moveTo>
                <a:cubicBezTo>
                  <a:pt x="14035" y="2402"/>
                  <a:pt x="18617" y="7335"/>
                  <a:pt x="20574" y="13458"/>
                </a:cubicBezTo>
                <a:lnTo>
                  <a:pt x="0" y="2003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8" name="Arc 28"/>
          <p:cNvSpPr>
            <a:spLocks/>
          </p:cNvSpPr>
          <p:nvPr/>
        </p:nvSpPr>
        <p:spPr bwMode="auto">
          <a:xfrm rot="-3663599">
            <a:off x="6140450" y="3155950"/>
            <a:ext cx="363538" cy="300038"/>
          </a:xfrm>
          <a:custGeom>
            <a:avLst/>
            <a:gdLst>
              <a:gd name="T0" fmla="*/ 68679 w 20575"/>
              <a:gd name="T1" fmla="*/ 0 h 21247"/>
              <a:gd name="T2" fmla="*/ 363538 w 20575"/>
              <a:gd name="T3" fmla="*/ 207175 h 21247"/>
              <a:gd name="T4" fmla="*/ 0 w 20575"/>
              <a:gd name="T5" fmla="*/ 300038 h 21247"/>
              <a:gd name="T6" fmla="*/ 0 60000 65536"/>
              <a:gd name="T7" fmla="*/ 0 60000 65536"/>
              <a:gd name="T8" fmla="*/ 0 60000 65536"/>
              <a:gd name="T9" fmla="*/ 0 w 20575"/>
              <a:gd name="T10" fmla="*/ 0 h 21247"/>
              <a:gd name="T11" fmla="*/ 20575 w 20575"/>
              <a:gd name="T12" fmla="*/ 21247 h 21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75" h="21247" fill="none" extrusionOk="0">
                <a:moveTo>
                  <a:pt x="3887" y="-1"/>
                </a:moveTo>
                <a:cubicBezTo>
                  <a:pt x="11731" y="1434"/>
                  <a:pt x="18146" y="7075"/>
                  <a:pt x="20574" y="14671"/>
                </a:cubicBezTo>
              </a:path>
              <a:path w="20575" h="21247" stroke="0" extrusionOk="0">
                <a:moveTo>
                  <a:pt x="3887" y="-1"/>
                </a:moveTo>
                <a:cubicBezTo>
                  <a:pt x="11731" y="1434"/>
                  <a:pt x="18146" y="7075"/>
                  <a:pt x="20574" y="14671"/>
                </a:cubicBezTo>
                <a:lnTo>
                  <a:pt x="0" y="2124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49" name="Oval 29"/>
          <p:cNvSpPr>
            <a:spLocks noChangeArrowheads="1"/>
          </p:cNvSpPr>
          <p:nvPr/>
        </p:nvSpPr>
        <p:spPr bwMode="auto">
          <a:xfrm flipV="1">
            <a:off x="43434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0" name="Rectangle 30"/>
          <p:cNvSpPr>
            <a:spLocks noChangeArrowheads="1"/>
          </p:cNvSpPr>
          <p:nvPr/>
        </p:nvSpPr>
        <p:spPr bwMode="auto">
          <a:xfrm>
            <a:off x="4267200" y="18288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Y</a:t>
            </a:r>
          </a:p>
        </p:txBody>
      </p:sp>
      <p:sp>
        <p:nvSpPr>
          <p:cNvPr id="56351" name="Line 31"/>
          <p:cNvSpPr>
            <a:spLocks noChangeShapeType="1"/>
          </p:cNvSpPr>
          <p:nvPr/>
        </p:nvSpPr>
        <p:spPr bwMode="auto">
          <a:xfrm flipV="1">
            <a:off x="3429000" y="1447800"/>
            <a:ext cx="1371600" cy="502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6353" name="Arc 33"/>
          <p:cNvSpPr>
            <a:spLocks/>
          </p:cNvSpPr>
          <p:nvPr/>
        </p:nvSpPr>
        <p:spPr bwMode="auto">
          <a:xfrm flipH="1">
            <a:off x="3065463" y="5943600"/>
            <a:ext cx="973137" cy="533400"/>
          </a:xfrm>
          <a:custGeom>
            <a:avLst/>
            <a:gdLst>
              <a:gd name="T0" fmla="*/ 0 w 39351"/>
              <a:gd name="T1" fmla="*/ 533375 h 21600"/>
              <a:gd name="T2" fmla="*/ 973137 w 39351"/>
              <a:gd name="T3" fmla="*/ 229485 h 21600"/>
              <a:gd name="T4" fmla="*/ 534161 w 39351"/>
              <a:gd name="T5" fmla="*/ 533400 h 21600"/>
              <a:gd name="T6" fmla="*/ 0 60000 65536"/>
              <a:gd name="T7" fmla="*/ 0 60000 65536"/>
              <a:gd name="T8" fmla="*/ 0 60000 65536"/>
              <a:gd name="T9" fmla="*/ 0 w 39351"/>
              <a:gd name="T10" fmla="*/ 0 h 21600"/>
              <a:gd name="T11" fmla="*/ 39351 w 3935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351" h="21600" fill="none" extrusionOk="0">
                <a:moveTo>
                  <a:pt x="0" y="21599"/>
                </a:moveTo>
                <a:cubicBezTo>
                  <a:pt x="0" y="9670"/>
                  <a:pt x="9671" y="-1"/>
                  <a:pt x="21600" y="0"/>
                </a:cubicBezTo>
                <a:cubicBezTo>
                  <a:pt x="28682" y="0"/>
                  <a:pt x="35315" y="3472"/>
                  <a:pt x="39350" y="9293"/>
                </a:cubicBezTo>
              </a:path>
              <a:path w="39351" h="21600" stroke="0" extrusionOk="0">
                <a:moveTo>
                  <a:pt x="0" y="21599"/>
                </a:moveTo>
                <a:cubicBezTo>
                  <a:pt x="0" y="9670"/>
                  <a:pt x="9671" y="-1"/>
                  <a:pt x="21600" y="0"/>
                </a:cubicBezTo>
                <a:cubicBezTo>
                  <a:pt x="28682" y="0"/>
                  <a:pt x="35315" y="3472"/>
                  <a:pt x="39350" y="9293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4" name="Line 34"/>
          <p:cNvSpPr>
            <a:spLocks noChangeShapeType="1"/>
          </p:cNvSpPr>
          <p:nvPr/>
        </p:nvSpPr>
        <p:spPr bwMode="auto">
          <a:xfrm flipH="1" flipV="1">
            <a:off x="3429000" y="4419600"/>
            <a:ext cx="0" cy="20574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6355" name="Arc 35"/>
          <p:cNvSpPr>
            <a:spLocks/>
          </p:cNvSpPr>
          <p:nvPr/>
        </p:nvSpPr>
        <p:spPr bwMode="auto">
          <a:xfrm>
            <a:off x="3276600" y="5105400"/>
            <a:ext cx="304800" cy="1524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152400 h 21600"/>
              <a:gd name="T4" fmla="*/ 0 w 21600"/>
              <a:gd name="T5" fmla="*/ 152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6" name="Arc 36"/>
          <p:cNvSpPr>
            <a:spLocks/>
          </p:cNvSpPr>
          <p:nvPr/>
        </p:nvSpPr>
        <p:spPr bwMode="auto">
          <a:xfrm flipH="1">
            <a:off x="3352800" y="5105400"/>
            <a:ext cx="228600" cy="179388"/>
          </a:xfrm>
          <a:custGeom>
            <a:avLst/>
            <a:gdLst>
              <a:gd name="T0" fmla="*/ 0 w 21600"/>
              <a:gd name="T1" fmla="*/ 0 h 25315"/>
              <a:gd name="T2" fmla="*/ 225192 w 21600"/>
              <a:gd name="T3" fmla="*/ 179388 h 25315"/>
              <a:gd name="T4" fmla="*/ 0 w 21600"/>
              <a:gd name="T5" fmla="*/ 153063 h 25315"/>
              <a:gd name="T6" fmla="*/ 0 60000 65536"/>
              <a:gd name="T7" fmla="*/ 0 60000 65536"/>
              <a:gd name="T8" fmla="*/ 0 60000 65536"/>
              <a:gd name="T9" fmla="*/ 0 w 21600"/>
              <a:gd name="T10" fmla="*/ 0 h 25315"/>
              <a:gd name="T11" fmla="*/ 21600 w 21600"/>
              <a:gd name="T12" fmla="*/ 25315 h 253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531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</a:path>
              <a:path w="21600" h="2531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7" name="Arc 37"/>
          <p:cNvSpPr>
            <a:spLocks/>
          </p:cNvSpPr>
          <p:nvPr/>
        </p:nvSpPr>
        <p:spPr bwMode="auto">
          <a:xfrm rot="-7134332">
            <a:off x="3086100" y="5905500"/>
            <a:ext cx="304800" cy="2286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228600 h 21600"/>
              <a:gd name="T4" fmla="*/ 0 w 21600"/>
              <a:gd name="T5" fmla="*/ 228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8" name="Arc 38"/>
          <p:cNvSpPr>
            <a:spLocks/>
          </p:cNvSpPr>
          <p:nvPr/>
        </p:nvSpPr>
        <p:spPr bwMode="auto">
          <a:xfrm rot="-5400000">
            <a:off x="3733800" y="5943600"/>
            <a:ext cx="266700" cy="266700"/>
          </a:xfrm>
          <a:custGeom>
            <a:avLst/>
            <a:gdLst>
              <a:gd name="T0" fmla="*/ 0 w 21600"/>
              <a:gd name="T1" fmla="*/ 0 h 21600"/>
              <a:gd name="T2" fmla="*/ 266700 w 21600"/>
              <a:gd name="T3" fmla="*/ 266700 h 21600"/>
              <a:gd name="T4" fmla="*/ 0 w 21600"/>
              <a:gd name="T5" fmla="*/ 2667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59" name="Arc 39"/>
          <p:cNvSpPr>
            <a:spLocks/>
          </p:cNvSpPr>
          <p:nvPr/>
        </p:nvSpPr>
        <p:spPr bwMode="auto">
          <a:xfrm>
            <a:off x="3581400" y="5562600"/>
            <a:ext cx="152400" cy="762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76200 h 21600"/>
              <a:gd name="T4" fmla="*/ 0 w 21600"/>
              <a:gd name="T5" fmla="*/ 76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0" name="Arc 40"/>
          <p:cNvSpPr>
            <a:spLocks/>
          </p:cNvSpPr>
          <p:nvPr/>
        </p:nvSpPr>
        <p:spPr bwMode="auto">
          <a:xfrm rot="-5614581">
            <a:off x="3571082" y="5572918"/>
            <a:ext cx="190500" cy="169863"/>
          </a:xfrm>
          <a:custGeom>
            <a:avLst/>
            <a:gdLst>
              <a:gd name="T0" fmla="*/ 85672 w 21600"/>
              <a:gd name="T1" fmla="*/ 0 h 19293"/>
              <a:gd name="T2" fmla="*/ 190500 w 21600"/>
              <a:gd name="T3" fmla="*/ 169863 h 19293"/>
              <a:gd name="T4" fmla="*/ 0 w 21600"/>
              <a:gd name="T5" fmla="*/ 169863 h 19293"/>
              <a:gd name="T6" fmla="*/ 0 60000 65536"/>
              <a:gd name="T7" fmla="*/ 0 60000 65536"/>
              <a:gd name="T8" fmla="*/ 0 60000 65536"/>
              <a:gd name="T9" fmla="*/ 0 w 21600"/>
              <a:gd name="T10" fmla="*/ 0 h 19293"/>
              <a:gd name="T11" fmla="*/ 21600 w 21600"/>
              <a:gd name="T12" fmla="*/ 19293 h 19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293" fill="none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</a:path>
              <a:path w="21600" h="19293" stroke="0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  <a:lnTo>
                  <a:pt x="0" y="1929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6361" name="Object 41"/>
          <p:cNvGraphicFramePr>
            <a:graphicFrameLocks noChangeAspect="1"/>
          </p:cNvGraphicFramePr>
          <p:nvPr/>
        </p:nvGraphicFramePr>
        <p:xfrm>
          <a:off x="3886200" y="5486400"/>
          <a:ext cx="558800" cy="390525"/>
        </p:xfrm>
        <a:graphic>
          <a:graphicData uri="http://schemas.openxmlformats.org/presentationml/2006/ole">
            <p:oleObj spid="_x0000_s4101" name="Equation" r:id="rId6" imgW="253800" imgH="177480" progId="Equation.3">
              <p:embed/>
            </p:oleObj>
          </a:graphicData>
        </a:graphic>
      </p:graphicFrame>
      <p:sp>
        <p:nvSpPr>
          <p:cNvPr id="56362" name="Rectangle 42"/>
          <p:cNvSpPr>
            <a:spLocks noChangeArrowheads="1"/>
          </p:cNvSpPr>
          <p:nvPr/>
        </p:nvSpPr>
        <p:spPr bwMode="auto">
          <a:xfrm>
            <a:off x="4724400" y="14478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Z</a:t>
            </a:r>
          </a:p>
        </p:txBody>
      </p:sp>
      <p:sp>
        <p:nvSpPr>
          <p:cNvPr id="56363" name="Oval 43"/>
          <p:cNvSpPr>
            <a:spLocks noChangeArrowheads="1"/>
          </p:cNvSpPr>
          <p:nvPr/>
        </p:nvSpPr>
        <p:spPr bwMode="auto">
          <a:xfrm flipV="1">
            <a:off x="47244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364" name="Rectangle 44"/>
          <p:cNvSpPr>
            <a:spLocks noChangeArrowheads="1"/>
          </p:cNvSpPr>
          <p:nvPr/>
        </p:nvSpPr>
        <p:spPr bwMode="auto">
          <a:xfrm>
            <a:off x="6705600" y="34290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S</a:t>
            </a:r>
          </a:p>
        </p:txBody>
      </p:sp>
      <p:sp>
        <p:nvSpPr>
          <p:cNvPr id="56365" name="Oval 45"/>
          <p:cNvSpPr>
            <a:spLocks noChangeArrowheads="1"/>
          </p:cNvSpPr>
          <p:nvPr/>
        </p:nvSpPr>
        <p:spPr bwMode="auto">
          <a:xfrm>
            <a:off x="66294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6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6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6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6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6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6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6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56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6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5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56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56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5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56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8" presetClass="exit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8" presetClass="exit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7" dur="1000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563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3" dur="1000"/>
                                        <p:tgtEl>
                                          <p:spTgt spid="563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56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9" dur="10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56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563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56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7" dur="1000"/>
                                        <p:tgtEl>
                                          <p:spTgt spid="563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56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9" dur="1000"/>
                                        <p:tgtEl>
                                          <p:spTgt spid="563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56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5" dur="1000"/>
                                        <p:tgtEl>
                                          <p:spTgt spid="563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8" dur="1000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56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1" dur="1000"/>
                                        <p:tgtEl>
                                          <p:spTgt spid="563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1000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56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7" dur="1000"/>
                                        <p:tgtEl>
                                          <p:spTgt spid="563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0" dur="1000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/>
                                        <p:tgtEl>
                                          <p:spTgt spid="563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3" dur="10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6" dur="1000"/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/>
                                        <p:tgtEl>
                                          <p:spTgt spid="563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/>
                                        <p:tgtEl>
                                          <p:spTgt spid="563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9" dur="1000"/>
                                        <p:tgtEl>
                                          <p:spTgt spid="563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2" dur="1000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56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5" dur="1000"/>
                                        <p:tgtEl>
                                          <p:spTgt spid="563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8" dur="1000"/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/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56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1" dur="1000"/>
                                        <p:tgtEl>
                                          <p:spTgt spid="563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4" dur="1000"/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/>
                                        <p:tgtEl>
                                          <p:spTgt spid="56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/>
                                        <p:tgtEl>
                                          <p:spTgt spid="56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7" dur="1000"/>
                                        <p:tgtEl>
                                          <p:spTgt spid="563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0" dur="1000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/>
                                        <p:tgtEl>
                                          <p:spTgt spid="56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3" dur="1000"/>
                                        <p:tgtEl>
                                          <p:spTgt spid="563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6" dur="1000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/>
                                        <p:tgtEl>
                                          <p:spTgt spid="56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9" dur="1000"/>
                                        <p:tgtEl>
                                          <p:spTgt spid="563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2" dur="1000"/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000"/>
                                        <p:tgtEl>
                                          <p:spTgt spid="56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/>
                                        <p:tgtEl>
                                          <p:spTgt spid="56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5" dur="1000"/>
                                        <p:tgtEl>
                                          <p:spTgt spid="56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8" dur="1000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/>
                                        <p:tgtEl>
                                          <p:spTgt spid="56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1" dur="1000"/>
                                        <p:tgtEl>
                                          <p:spTgt spid="563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4" dur="1000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/>
                                        <p:tgtEl>
                                          <p:spTgt spid="56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7" dur="1000"/>
                                        <p:tgtEl>
                                          <p:spTgt spid="563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0" dur="1000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/>
                                        <p:tgtEl>
                                          <p:spTgt spid="56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3" dur="1000"/>
                                        <p:tgtEl>
                                          <p:spTgt spid="56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/>
                                        <p:tgtEl>
                                          <p:spTgt spid="56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9" dur="1000"/>
                                        <p:tgtEl>
                                          <p:spTgt spid="563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2" dur="1000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56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5" dur="1000"/>
                                        <p:tgtEl>
                                          <p:spTgt spid="563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8" dur="1000"/>
                                        <p:tgtEl>
                                          <p:spTgt spid="563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/>
                                        <p:tgtEl>
                                          <p:spTgt spid="56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56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1" dur="1000"/>
                                        <p:tgtEl>
                                          <p:spTgt spid="563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4" dur="1000"/>
                                        <p:tgtEl>
                                          <p:spTgt spid="563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000"/>
                                        <p:tgtEl>
                                          <p:spTgt spid="56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56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7" dur="1000"/>
                                        <p:tgtEl>
                                          <p:spTgt spid="563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0" dur="1000"/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/>
                                        <p:tgtEl>
                                          <p:spTgt spid="56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6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3" dur="1000"/>
                                        <p:tgtEl>
                                          <p:spTgt spid="563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6" dur="1000"/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1000"/>
                                        <p:tgtEl>
                                          <p:spTgt spid="56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56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9" dur="1000"/>
                                        <p:tgtEl>
                                          <p:spTgt spid="563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2" dur="1000"/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3" dur="1000"/>
                                        <p:tgtEl>
                                          <p:spTgt spid="56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56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5" dur="1000"/>
                                        <p:tgtEl>
                                          <p:spTgt spid="563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8" dur="1000"/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9" dur="1000"/>
                                        <p:tgtEl>
                                          <p:spTgt spid="56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56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1" dur="1000"/>
                                        <p:tgtEl>
                                          <p:spTgt spid="563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4" dur="1000"/>
                                        <p:tgtEl>
                                          <p:spTgt spid="563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5" dur="1000"/>
                                        <p:tgtEl>
                                          <p:spTgt spid="563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563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7" dur="1000"/>
                                        <p:tgtEl>
                                          <p:spTgt spid="563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0" dur="1000"/>
                                        <p:tgtEl>
                                          <p:spTgt spid="563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1000"/>
                                        <p:tgtEl>
                                          <p:spTgt spid="563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563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3" dur="1000"/>
                                        <p:tgtEl>
                                          <p:spTgt spid="563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6" dur="1000"/>
                                        <p:tgtEl>
                                          <p:spTgt spid="563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7" dur="1000"/>
                                        <p:tgtEl>
                                          <p:spTgt spid="563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563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9" dur="1000"/>
                                        <p:tgtEl>
                                          <p:spTgt spid="56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2" dur="1000"/>
                                        <p:tgtEl>
                                          <p:spTgt spid="563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3" dur="1000"/>
                                        <p:tgtEl>
                                          <p:spTgt spid="563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563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5" dur="1000"/>
                                        <p:tgtEl>
                                          <p:spTgt spid="563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8" dur="1000"/>
                                        <p:tgtEl>
                                          <p:spTgt spid="563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9" dur="1000"/>
                                        <p:tgtEl>
                                          <p:spTgt spid="563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563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1" dur="1000"/>
                                        <p:tgtEl>
                                          <p:spTgt spid="56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4" dur="1000"/>
                                        <p:tgtEl>
                                          <p:spTgt spid="563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5" dur="1000"/>
                                        <p:tgtEl>
                                          <p:spTgt spid="563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563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7" dur="1000"/>
                                        <p:tgtEl>
                                          <p:spTgt spid="56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0" dur="1000"/>
                                        <p:tgtEl>
                                          <p:spTgt spid="563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1000"/>
                                        <p:tgtEl>
                                          <p:spTgt spid="56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56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3" dur="1000"/>
                                        <p:tgtEl>
                                          <p:spTgt spid="56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6" dur="1000"/>
                                        <p:tgtEl>
                                          <p:spTgt spid="563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7" dur="1000"/>
                                        <p:tgtEl>
                                          <p:spTgt spid="56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56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9" dur="1000"/>
                                        <p:tgtEl>
                                          <p:spTgt spid="56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2" dur="1000"/>
                                        <p:tgtEl>
                                          <p:spTgt spid="563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3" dur="1000"/>
                                        <p:tgtEl>
                                          <p:spTgt spid="56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56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5" dur="1000"/>
                                        <p:tgtEl>
                                          <p:spTgt spid="56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8" dur="1000"/>
                                        <p:tgtEl>
                                          <p:spTgt spid="563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9" dur="1000"/>
                                        <p:tgtEl>
                                          <p:spTgt spid="56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56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1" dur="1000"/>
                                        <p:tgtEl>
                                          <p:spTgt spid="56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56323" grpId="0" build="p"/>
      <p:bldP spid="56327" grpId="0" animBg="1"/>
      <p:bldP spid="56327" grpId="1" animBg="1"/>
      <p:bldP spid="56328" grpId="0" animBg="1"/>
      <p:bldP spid="56328" grpId="1" animBg="1"/>
      <p:bldP spid="56329" grpId="0" animBg="1"/>
      <p:bldP spid="56329" grpId="1" animBg="1"/>
      <p:bldP spid="56330" grpId="0" animBg="1"/>
      <p:bldP spid="56330" grpId="1" animBg="1"/>
      <p:bldP spid="56331" grpId="0" animBg="1"/>
      <p:bldP spid="56331" grpId="1" animBg="1"/>
      <p:bldP spid="56332" grpId="0" animBg="1"/>
      <p:bldP spid="56332" grpId="1" animBg="1"/>
      <p:bldP spid="56333" grpId="0" animBg="1"/>
      <p:bldP spid="56333" grpId="1" animBg="1"/>
      <p:bldP spid="56334" grpId="0" animBg="1"/>
      <p:bldP spid="56334" grpId="1" animBg="1"/>
      <p:bldP spid="56335" grpId="0" animBg="1"/>
      <p:bldP spid="56335" grpId="1" animBg="1"/>
      <p:bldP spid="56336" grpId="0" animBg="1"/>
      <p:bldP spid="56336" grpId="1" animBg="1"/>
      <p:bldP spid="56337" grpId="0"/>
      <p:bldP spid="56337" grpId="1"/>
      <p:bldP spid="56339" grpId="0"/>
      <p:bldP spid="56339" grpId="1"/>
      <p:bldP spid="56340" grpId="0"/>
      <p:bldP spid="56340" grpId="1"/>
      <p:bldP spid="56341" grpId="0"/>
      <p:bldP spid="56341" grpId="1"/>
      <p:bldP spid="56342" grpId="0" animBg="1"/>
      <p:bldP spid="56342" grpId="1" animBg="1"/>
      <p:bldP spid="56343" grpId="0" animBg="1"/>
      <p:bldP spid="56343" grpId="1" animBg="1"/>
      <p:bldP spid="56344" grpId="0" animBg="1"/>
      <p:bldP spid="56344" grpId="1" animBg="1"/>
      <p:bldP spid="56346" grpId="0" animBg="1"/>
      <p:bldP spid="56346" grpId="1" animBg="1"/>
      <p:bldP spid="56347" grpId="0" animBg="1"/>
      <p:bldP spid="56347" grpId="1" animBg="1"/>
      <p:bldP spid="56348" grpId="0" animBg="1"/>
      <p:bldP spid="56348" grpId="1" animBg="1"/>
      <p:bldP spid="56349" grpId="0" animBg="1"/>
      <p:bldP spid="56349" grpId="1" animBg="1"/>
      <p:bldP spid="56350" grpId="0"/>
      <p:bldP spid="56350" grpId="1"/>
      <p:bldP spid="56351" grpId="0" animBg="1"/>
      <p:bldP spid="56351" grpId="1" animBg="1"/>
      <p:bldP spid="56353" grpId="0" animBg="1"/>
      <p:bldP spid="56353" grpId="1" animBg="1"/>
      <p:bldP spid="56354" grpId="0" animBg="1"/>
      <p:bldP spid="56354" grpId="1" animBg="1"/>
      <p:bldP spid="56355" grpId="0" animBg="1"/>
      <p:bldP spid="56355" grpId="1" animBg="1"/>
      <p:bldP spid="56356" grpId="0" animBg="1"/>
      <p:bldP spid="56356" grpId="1" animBg="1"/>
      <p:bldP spid="56357" grpId="0" animBg="1"/>
      <p:bldP spid="56357" grpId="1" animBg="1"/>
      <p:bldP spid="56358" grpId="0" animBg="1"/>
      <p:bldP spid="56358" grpId="1" animBg="1"/>
      <p:bldP spid="56359" grpId="0" animBg="1"/>
      <p:bldP spid="56359" grpId="1" animBg="1"/>
      <p:bldP spid="56360" grpId="0" animBg="1"/>
      <p:bldP spid="56360" grpId="1" animBg="1"/>
      <p:bldP spid="56362" grpId="0"/>
      <p:bldP spid="56362" grpId="1"/>
      <p:bldP spid="56363" grpId="0" animBg="1"/>
      <p:bldP spid="56363" grpId="1" animBg="1"/>
      <p:bldP spid="56364" grpId="0"/>
      <p:bldP spid="56364" grpId="1"/>
      <p:bldP spid="56365" grpId="0" animBg="1"/>
      <p:bldP spid="56365" grpId="1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600" smtClean="0">
                <a:solidFill>
                  <a:srgbClr val="99CC00"/>
                </a:solidFill>
              </a:rPr>
              <a:t>Step 4 :-</a:t>
            </a:r>
            <a:br>
              <a:rPr lang="en-US" sz="3600" smtClean="0">
                <a:solidFill>
                  <a:srgbClr val="99CC00"/>
                </a:solidFill>
              </a:rPr>
            </a:br>
            <a:r>
              <a:rPr lang="en-US" sz="3600" smtClean="0">
                <a:solidFill>
                  <a:srgbClr val="99CC00"/>
                </a:solidFill>
              </a:rPr>
              <a:t>Mark that point T where SY and MZ meet.</a:t>
            </a:r>
          </a:p>
        </p:txBody>
      </p:sp>
      <p:sp>
        <p:nvSpPr>
          <p:cNvPr id="58415" name="Rectangle 47"/>
          <p:cNvSpPr>
            <a:spLocks noGrp="1" noChangeArrowheads="1"/>
          </p:cNvSpPr>
          <p:nvPr>
            <p:ph sz="half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</a:t>
            </a:r>
          </a:p>
        </p:txBody>
      </p:sp>
      <p:sp>
        <p:nvSpPr>
          <p:cNvPr id="58455" name="Rectangle 87"/>
          <p:cNvSpPr>
            <a:spLocks noGrp="1" noChangeArrowheads="1"/>
          </p:cNvSpPr>
          <p:nvPr>
            <p:ph sz="half" idx="2"/>
          </p:nvPr>
        </p:nvSpPr>
        <p:spPr>
          <a:xfrm>
            <a:off x="5219700" y="5029200"/>
            <a:ext cx="3924300" cy="3657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000" smtClean="0">
                <a:solidFill>
                  <a:srgbClr val="9900CC"/>
                </a:solidFill>
              </a:rPr>
              <a:t>MIST is the required Quadrilateral</a:t>
            </a:r>
            <a:r>
              <a:rPr lang="en-US" sz="4000" smtClean="0"/>
              <a:t>.</a:t>
            </a:r>
          </a:p>
          <a:p>
            <a:pPr eaLnBrk="1" hangingPunct="1">
              <a:buFontTx/>
              <a:buNone/>
            </a:pPr>
            <a:endParaRPr lang="en-US" sz="4000" smtClean="0"/>
          </a:p>
        </p:txBody>
      </p:sp>
      <p:sp>
        <p:nvSpPr>
          <p:cNvPr id="58411" name="Oval 43"/>
          <p:cNvSpPr>
            <a:spLocks noChangeArrowheads="1"/>
          </p:cNvSpPr>
          <p:nvPr/>
        </p:nvSpPr>
        <p:spPr bwMode="auto">
          <a:xfrm>
            <a:off x="3124200" y="1981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12" name="Rectangle 44"/>
          <p:cNvSpPr>
            <a:spLocks noChangeArrowheads="1"/>
          </p:cNvSpPr>
          <p:nvPr/>
        </p:nvSpPr>
        <p:spPr bwMode="auto">
          <a:xfrm>
            <a:off x="3200400" y="18288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T</a:t>
            </a:r>
          </a:p>
        </p:txBody>
      </p:sp>
      <p:sp>
        <p:nvSpPr>
          <p:cNvPr id="58417" name="Line 49"/>
          <p:cNvSpPr>
            <a:spLocks noChangeShapeType="1"/>
          </p:cNvSpPr>
          <p:nvPr/>
        </p:nvSpPr>
        <p:spPr bwMode="auto">
          <a:xfrm>
            <a:off x="1905000" y="6477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58418" name="Line 50"/>
          <p:cNvSpPr>
            <a:spLocks noChangeShapeType="1"/>
          </p:cNvSpPr>
          <p:nvPr/>
        </p:nvSpPr>
        <p:spPr bwMode="auto">
          <a:xfrm flipV="1">
            <a:off x="4419600" y="2743200"/>
            <a:ext cx="9144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en-US"/>
          </a:p>
        </p:txBody>
      </p:sp>
      <p:sp>
        <p:nvSpPr>
          <p:cNvPr id="58419" name="Arc 51"/>
          <p:cNvSpPr>
            <a:spLocks/>
          </p:cNvSpPr>
          <p:nvPr/>
        </p:nvSpPr>
        <p:spPr bwMode="auto">
          <a:xfrm flipH="1">
            <a:off x="3960813" y="5943600"/>
            <a:ext cx="979487" cy="533400"/>
          </a:xfrm>
          <a:custGeom>
            <a:avLst/>
            <a:gdLst>
              <a:gd name="T0" fmla="*/ 0 w 39619"/>
              <a:gd name="T1" fmla="*/ 239240 h 21600"/>
              <a:gd name="T2" fmla="*/ 979487 w 39619"/>
              <a:gd name="T3" fmla="*/ 533400 h 21600"/>
              <a:gd name="T4" fmla="*/ 445478 w 39619"/>
              <a:gd name="T5" fmla="*/ 533400 h 21600"/>
              <a:gd name="T6" fmla="*/ 0 60000 65536"/>
              <a:gd name="T7" fmla="*/ 0 60000 65536"/>
              <a:gd name="T8" fmla="*/ 0 60000 65536"/>
              <a:gd name="T9" fmla="*/ 0 w 39619"/>
              <a:gd name="T10" fmla="*/ 0 h 21600"/>
              <a:gd name="T11" fmla="*/ 39619 w 3961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619" h="21600" fill="none" extrusionOk="0">
                <a:moveTo>
                  <a:pt x="0" y="9688"/>
                </a:moveTo>
                <a:cubicBezTo>
                  <a:pt x="3999" y="3638"/>
                  <a:pt x="10767" y="-1"/>
                  <a:pt x="18019" y="0"/>
                </a:cubicBezTo>
                <a:cubicBezTo>
                  <a:pt x="29948" y="0"/>
                  <a:pt x="39619" y="9670"/>
                  <a:pt x="39619" y="21600"/>
                </a:cubicBezTo>
              </a:path>
              <a:path w="39619" h="21600" stroke="0" extrusionOk="0">
                <a:moveTo>
                  <a:pt x="0" y="9688"/>
                </a:moveTo>
                <a:cubicBezTo>
                  <a:pt x="3999" y="3638"/>
                  <a:pt x="10767" y="-1"/>
                  <a:pt x="18019" y="0"/>
                </a:cubicBezTo>
                <a:cubicBezTo>
                  <a:pt x="29948" y="0"/>
                  <a:pt x="39619" y="9670"/>
                  <a:pt x="39619" y="21600"/>
                </a:cubicBezTo>
                <a:lnTo>
                  <a:pt x="18019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20" name="Line 52"/>
          <p:cNvSpPr>
            <a:spLocks noChangeShapeType="1"/>
          </p:cNvSpPr>
          <p:nvPr/>
        </p:nvSpPr>
        <p:spPr bwMode="auto">
          <a:xfrm flipH="1" flipV="1">
            <a:off x="4419600" y="4419600"/>
            <a:ext cx="0" cy="20574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421" name="Arc 53"/>
          <p:cNvSpPr>
            <a:spLocks/>
          </p:cNvSpPr>
          <p:nvPr/>
        </p:nvSpPr>
        <p:spPr bwMode="auto">
          <a:xfrm>
            <a:off x="4267200" y="5105400"/>
            <a:ext cx="304800" cy="1524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152400 h 21600"/>
              <a:gd name="T4" fmla="*/ 0 w 21600"/>
              <a:gd name="T5" fmla="*/ 152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22" name="Arc 54"/>
          <p:cNvSpPr>
            <a:spLocks/>
          </p:cNvSpPr>
          <p:nvPr/>
        </p:nvSpPr>
        <p:spPr bwMode="auto">
          <a:xfrm flipH="1">
            <a:off x="4343400" y="5105400"/>
            <a:ext cx="228600" cy="179388"/>
          </a:xfrm>
          <a:custGeom>
            <a:avLst/>
            <a:gdLst>
              <a:gd name="T0" fmla="*/ 0 w 21600"/>
              <a:gd name="T1" fmla="*/ 0 h 25315"/>
              <a:gd name="T2" fmla="*/ 225192 w 21600"/>
              <a:gd name="T3" fmla="*/ 179388 h 25315"/>
              <a:gd name="T4" fmla="*/ 0 w 21600"/>
              <a:gd name="T5" fmla="*/ 153063 h 25315"/>
              <a:gd name="T6" fmla="*/ 0 60000 65536"/>
              <a:gd name="T7" fmla="*/ 0 60000 65536"/>
              <a:gd name="T8" fmla="*/ 0 60000 65536"/>
              <a:gd name="T9" fmla="*/ 0 w 21600"/>
              <a:gd name="T10" fmla="*/ 0 h 25315"/>
              <a:gd name="T11" fmla="*/ 21600 w 21600"/>
              <a:gd name="T12" fmla="*/ 25315 h 253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531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</a:path>
              <a:path w="21600" h="2531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23" name="Arc 55"/>
          <p:cNvSpPr>
            <a:spLocks/>
          </p:cNvSpPr>
          <p:nvPr/>
        </p:nvSpPr>
        <p:spPr bwMode="auto">
          <a:xfrm>
            <a:off x="3962400" y="6019800"/>
            <a:ext cx="304800" cy="2286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228600 h 21600"/>
              <a:gd name="T4" fmla="*/ 0 w 21600"/>
              <a:gd name="T5" fmla="*/ 228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24" name="Arc 56"/>
          <p:cNvSpPr>
            <a:spLocks/>
          </p:cNvSpPr>
          <p:nvPr/>
        </p:nvSpPr>
        <p:spPr bwMode="auto">
          <a:xfrm>
            <a:off x="4648200" y="5867400"/>
            <a:ext cx="152400" cy="3048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304800 h 21600"/>
              <a:gd name="T4" fmla="*/ 0 w 21600"/>
              <a:gd name="T5" fmla="*/ 304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25" name="Arc 57"/>
          <p:cNvSpPr>
            <a:spLocks/>
          </p:cNvSpPr>
          <p:nvPr/>
        </p:nvSpPr>
        <p:spPr bwMode="auto">
          <a:xfrm>
            <a:off x="4572000" y="5562600"/>
            <a:ext cx="152400" cy="762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76200 h 21600"/>
              <a:gd name="T4" fmla="*/ 0 w 21600"/>
              <a:gd name="T5" fmla="*/ 76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26" name="Arc 58"/>
          <p:cNvSpPr>
            <a:spLocks/>
          </p:cNvSpPr>
          <p:nvPr/>
        </p:nvSpPr>
        <p:spPr bwMode="auto">
          <a:xfrm rot="-5614581">
            <a:off x="4561682" y="5572918"/>
            <a:ext cx="190500" cy="169863"/>
          </a:xfrm>
          <a:custGeom>
            <a:avLst/>
            <a:gdLst>
              <a:gd name="T0" fmla="*/ 85672 w 21600"/>
              <a:gd name="T1" fmla="*/ 0 h 19293"/>
              <a:gd name="T2" fmla="*/ 190500 w 21600"/>
              <a:gd name="T3" fmla="*/ 169863 h 19293"/>
              <a:gd name="T4" fmla="*/ 0 w 21600"/>
              <a:gd name="T5" fmla="*/ 169863 h 19293"/>
              <a:gd name="T6" fmla="*/ 0 60000 65536"/>
              <a:gd name="T7" fmla="*/ 0 60000 65536"/>
              <a:gd name="T8" fmla="*/ 0 60000 65536"/>
              <a:gd name="T9" fmla="*/ 0 w 21600"/>
              <a:gd name="T10" fmla="*/ 0 h 19293"/>
              <a:gd name="T11" fmla="*/ 21600 w 21600"/>
              <a:gd name="T12" fmla="*/ 19293 h 19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293" fill="none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</a:path>
              <a:path w="21600" h="19293" stroke="0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  <a:lnTo>
                  <a:pt x="0" y="1929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27" name="Rectangle 59"/>
          <p:cNvSpPr>
            <a:spLocks noChangeArrowheads="1"/>
          </p:cNvSpPr>
          <p:nvPr/>
        </p:nvSpPr>
        <p:spPr bwMode="auto">
          <a:xfrm>
            <a:off x="2514600" y="65151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3.5 cm</a:t>
            </a:r>
          </a:p>
        </p:txBody>
      </p:sp>
      <p:graphicFrame>
        <p:nvGraphicFramePr>
          <p:cNvPr id="58428" name="Object 60"/>
          <p:cNvGraphicFramePr>
            <a:graphicFrameLocks noChangeAspect="1"/>
          </p:cNvGraphicFramePr>
          <p:nvPr/>
        </p:nvGraphicFramePr>
        <p:xfrm>
          <a:off x="3505200" y="5562600"/>
          <a:ext cx="698500" cy="390525"/>
        </p:xfrm>
        <a:graphic>
          <a:graphicData uri="http://schemas.openxmlformats.org/presentationml/2006/ole">
            <p:oleObj spid="_x0000_s5122" name="Equation" r:id="rId3" imgW="317160" imgH="177480" progId="Equation.3">
              <p:embed/>
            </p:oleObj>
          </a:graphicData>
        </a:graphic>
      </p:graphicFrame>
      <p:sp>
        <p:nvSpPr>
          <p:cNvPr id="58429" name="Rectangle 61"/>
          <p:cNvSpPr>
            <a:spLocks noChangeArrowheads="1"/>
          </p:cNvSpPr>
          <p:nvPr/>
        </p:nvSpPr>
        <p:spPr bwMode="auto">
          <a:xfrm>
            <a:off x="1524000" y="65151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M</a:t>
            </a:r>
          </a:p>
        </p:txBody>
      </p:sp>
      <p:sp>
        <p:nvSpPr>
          <p:cNvPr id="58430" name="Rectangle 62"/>
          <p:cNvSpPr>
            <a:spLocks noChangeArrowheads="1"/>
          </p:cNvSpPr>
          <p:nvPr/>
        </p:nvSpPr>
        <p:spPr bwMode="auto">
          <a:xfrm>
            <a:off x="4343400" y="64770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I</a:t>
            </a:r>
          </a:p>
        </p:txBody>
      </p:sp>
      <p:sp>
        <p:nvSpPr>
          <p:cNvPr id="58431" name="Rectangle 63"/>
          <p:cNvSpPr>
            <a:spLocks noChangeArrowheads="1"/>
          </p:cNvSpPr>
          <p:nvPr/>
        </p:nvSpPr>
        <p:spPr bwMode="auto">
          <a:xfrm>
            <a:off x="5334000" y="28194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58432" name="Line 64"/>
          <p:cNvSpPr>
            <a:spLocks noChangeShapeType="1"/>
          </p:cNvSpPr>
          <p:nvPr/>
        </p:nvSpPr>
        <p:spPr bwMode="auto">
          <a:xfrm>
            <a:off x="5257800" y="32766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433" name="Oval 65"/>
          <p:cNvSpPr>
            <a:spLocks noChangeArrowheads="1"/>
          </p:cNvSpPr>
          <p:nvPr/>
        </p:nvSpPr>
        <p:spPr bwMode="auto">
          <a:xfrm>
            <a:off x="5257800" y="2895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34" name="Line 66"/>
          <p:cNvSpPr>
            <a:spLocks noChangeShapeType="1"/>
          </p:cNvSpPr>
          <p:nvPr/>
        </p:nvSpPr>
        <p:spPr bwMode="auto">
          <a:xfrm flipH="1" flipV="1">
            <a:off x="2590800" y="1600200"/>
            <a:ext cx="251460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graphicFrame>
        <p:nvGraphicFramePr>
          <p:cNvPr id="58435" name="Object 67"/>
          <p:cNvGraphicFramePr>
            <a:graphicFrameLocks noChangeAspect="1"/>
          </p:cNvGraphicFramePr>
          <p:nvPr/>
        </p:nvGraphicFramePr>
        <p:xfrm>
          <a:off x="4114800" y="3505200"/>
          <a:ext cx="546100" cy="304800"/>
        </p:xfrm>
        <a:graphic>
          <a:graphicData uri="http://schemas.openxmlformats.org/presentationml/2006/ole">
            <p:oleObj spid="_x0000_s5123" name="Equation" r:id="rId4" imgW="317160" imgH="177480" progId="Equation.3">
              <p:embed/>
            </p:oleObj>
          </a:graphicData>
        </a:graphic>
      </p:graphicFrame>
      <p:sp>
        <p:nvSpPr>
          <p:cNvPr id="58436" name="Arc 68"/>
          <p:cNvSpPr>
            <a:spLocks/>
          </p:cNvSpPr>
          <p:nvPr/>
        </p:nvSpPr>
        <p:spPr bwMode="auto">
          <a:xfrm flipH="1">
            <a:off x="4724400" y="3014663"/>
            <a:ext cx="1371600" cy="1235075"/>
          </a:xfrm>
          <a:custGeom>
            <a:avLst/>
            <a:gdLst>
              <a:gd name="T0" fmla="*/ 1278700 w 21600"/>
              <a:gd name="T1" fmla="*/ 0 h 21886"/>
              <a:gd name="T2" fmla="*/ 1040575 w 21600"/>
              <a:gd name="T3" fmla="*/ 1235075 h 21886"/>
              <a:gd name="T4" fmla="*/ 0 w 21600"/>
              <a:gd name="T5" fmla="*/ 440961 h 21886"/>
              <a:gd name="T6" fmla="*/ 0 60000 65536"/>
              <a:gd name="T7" fmla="*/ 0 60000 65536"/>
              <a:gd name="T8" fmla="*/ 0 60000 65536"/>
              <a:gd name="T9" fmla="*/ 0 w 21600"/>
              <a:gd name="T10" fmla="*/ 0 h 21886"/>
              <a:gd name="T11" fmla="*/ 21600 w 21600"/>
              <a:gd name="T12" fmla="*/ 21886 h 2188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886" fill="none" extrusionOk="0">
                <a:moveTo>
                  <a:pt x="20137" y="-1"/>
                </a:moveTo>
                <a:cubicBezTo>
                  <a:pt x="21103" y="2491"/>
                  <a:pt x="21600" y="5141"/>
                  <a:pt x="21600" y="7814"/>
                </a:cubicBezTo>
                <a:cubicBezTo>
                  <a:pt x="21600" y="12976"/>
                  <a:pt x="19750" y="17969"/>
                  <a:pt x="16387" y="21886"/>
                </a:cubicBezTo>
              </a:path>
              <a:path w="21600" h="21886" stroke="0" extrusionOk="0">
                <a:moveTo>
                  <a:pt x="20137" y="-1"/>
                </a:moveTo>
                <a:cubicBezTo>
                  <a:pt x="21103" y="2491"/>
                  <a:pt x="21600" y="5141"/>
                  <a:pt x="21600" y="7814"/>
                </a:cubicBezTo>
                <a:cubicBezTo>
                  <a:pt x="21600" y="12976"/>
                  <a:pt x="19750" y="17969"/>
                  <a:pt x="16387" y="21886"/>
                </a:cubicBezTo>
                <a:lnTo>
                  <a:pt x="0" y="781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37" name="Arc 69"/>
          <p:cNvSpPr>
            <a:spLocks/>
          </p:cNvSpPr>
          <p:nvPr/>
        </p:nvSpPr>
        <p:spPr bwMode="auto">
          <a:xfrm rot="-3663599">
            <a:off x="4607719" y="3698081"/>
            <a:ext cx="363538" cy="282575"/>
          </a:xfrm>
          <a:custGeom>
            <a:avLst/>
            <a:gdLst>
              <a:gd name="T0" fmla="*/ 142659 w 20575"/>
              <a:gd name="T1" fmla="*/ 0 h 20034"/>
              <a:gd name="T2" fmla="*/ 363538 w 20575"/>
              <a:gd name="T3" fmla="*/ 189822 h 20034"/>
              <a:gd name="T4" fmla="*/ 0 w 20575"/>
              <a:gd name="T5" fmla="*/ 282575 h 20034"/>
              <a:gd name="T6" fmla="*/ 0 60000 65536"/>
              <a:gd name="T7" fmla="*/ 0 60000 65536"/>
              <a:gd name="T8" fmla="*/ 0 60000 65536"/>
              <a:gd name="T9" fmla="*/ 0 w 20575"/>
              <a:gd name="T10" fmla="*/ 0 h 20034"/>
              <a:gd name="T11" fmla="*/ 20575 w 20575"/>
              <a:gd name="T12" fmla="*/ 20034 h 2003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75" h="20034" fill="none" extrusionOk="0">
                <a:moveTo>
                  <a:pt x="8074" y="-1"/>
                </a:moveTo>
                <a:cubicBezTo>
                  <a:pt x="14035" y="2402"/>
                  <a:pt x="18617" y="7335"/>
                  <a:pt x="20574" y="13458"/>
                </a:cubicBezTo>
              </a:path>
              <a:path w="20575" h="20034" stroke="0" extrusionOk="0">
                <a:moveTo>
                  <a:pt x="8074" y="-1"/>
                </a:moveTo>
                <a:cubicBezTo>
                  <a:pt x="14035" y="2402"/>
                  <a:pt x="18617" y="7335"/>
                  <a:pt x="20574" y="13458"/>
                </a:cubicBezTo>
                <a:lnTo>
                  <a:pt x="0" y="20034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38" name="Arc 70"/>
          <p:cNvSpPr>
            <a:spLocks/>
          </p:cNvSpPr>
          <p:nvPr/>
        </p:nvSpPr>
        <p:spPr bwMode="auto">
          <a:xfrm rot="-3663599">
            <a:off x="4616450" y="3155950"/>
            <a:ext cx="363538" cy="300038"/>
          </a:xfrm>
          <a:custGeom>
            <a:avLst/>
            <a:gdLst>
              <a:gd name="T0" fmla="*/ 68679 w 20575"/>
              <a:gd name="T1" fmla="*/ 0 h 21247"/>
              <a:gd name="T2" fmla="*/ 363538 w 20575"/>
              <a:gd name="T3" fmla="*/ 207175 h 21247"/>
              <a:gd name="T4" fmla="*/ 0 w 20575"/>
              <a:gd name="T5" fmla="*/ 300038 h 21247"/>
              <a:gd name="T6" fmla="*/ 0 60000 65536"/>
              <a:gd name="T7" fmla="*/ 0 60000 65536"/>
              <a:gd name="T8" fmla="*/ 0 60000 65536"/>
              <a:gd name="T9" fmla="*/ 0 w 20575"/>
              <a:gd name="T10" fmla="*/ 0 h 21247"/>
              <a:gd name="T11" fmla="*/ 20575 w 20575"/>
              <a:gd name="T12" fmla="*/ 21247 h 2124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575" h="21247" fill="none" extrusionOk="0">
                <a:moveTo>
                  <a:pt x="3887" y="-1"/>
                </a:moveTo>
                <a:cubicBezTo>
                  <a:pt x="11731" y="1434"/>
                  <a:pt x="18146" y="7075"/>
                  <a:pt x="20574" y="14671"/>
                </a:cubicBezTo>
              </a:path>
              <a:path w="20575" h="21247" stroke="0" extrusionOk="0">
                <a:moveTo>
                  <a:pt x="3887" y="-1"/>
                </a:moveTo>
                <a:cubicBezTo>
                  <a:pt x="11731" y="1434"/>
                  <a:pt x="18146" y="7075"/>
                  <a:pt x="20574" y="14671"/>
                </a:cubicBezTo>
                <a:lnTo>
                  <a:pt x="0" y="2124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39" name="Oval 71"/>
          <p:cNvSpPr>
            <a:spLocks noChangeArrowheads="1"/>
          </p:cNvSpPr>
          <p:nvPr/>
        </p:nvSpPr>
        <p:spPr bwMode="auto">
          <a:xfrm flipV="1">
            <a:off x="2819400" y="1752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40" name="Rectangle 72"/>
          <p:cNvSpPr>
            <a:spLocks noChangeArrowheads="1"/>
          </p:cNvSpPr>
          <p:nvPr/>
        </p:nvSpPr>
        <p:spPr bwMode="auto">
          <a:xfrm>
            <a:off x="2514600" y="17526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Y</a:t>
            </a:r>
          </a:p>
        </p:txBody>
      </p:sp>
      <p:sp>
        <p:nvSpPr>
          <p:cNvPr id="58441" name="Line 73"/>
          <p:cNvSpPr>
            <a:spLocks noChangeShapeType="1"/>
          </p:cNvSpPr>
          <p:nvPr/>
        </p:nvSpPr>
        <p:spPr bwMode="auto">
          <a:xfrm flipV="1">
            <a:off x="1905000" y="1447800"/>
            <a:ext cx="1371600" cy="502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442" name="Arc 74"/>
          <p:cNvSpPr>
            <a:spLocks/>
          </p:cNvSpPr>
          <p:nvPr/>
        </p:nvSpPr>
        <p:spPr bwMode="auto">
          <a:xfrm flipH="1">
            <a:off x="1541463" y="5943600"/>
            <a:ext cx="973137" cy="533400"/>
          </a:xfrm>
          <a:custGeom>
            <a:avLst/>
            <a:gdLst>
              <a:gd name="T0" fmla="*/ 0 w 39351"/>
              <a:gd name="T1" fmla="*/ 533375 h 21600"/>
              <a:gd name="T2" fmla="*/ 973137 w 39351"/>
              <a:gd name="T3" fmla="*/ 229485 h 21600"/>
              <a:gd name="T4" fmla="*/ 534161 w 39351"/>
              <a:gd name="T5" fmla="*/ 533400 h 21600"/>
              <a:gd name="T6" fmla="*/ 0 60000 65536"/>
              <a:gd name="T7" fmla="*/ 0 60000 65536"/>
              <a:gd name="T8" fmla="*/ 0 60000 65536"/>
              <a:gd name="T9" fmla="*/ 0 w 39351"/>
              <a:gd name="T10" fmla="*/ 0 h 21600"/>
              <a:gd name="T11" fmla="*/ 39351 w 3935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351" h="21600" fill="none" extrusionOk="0">
                <a:moveTo>
                  <a:pt x="0" y="21599"/>
                </a:moveTo>
                <a:cubicBezTo>
                  <a:pt x="0" y="9670"/>
                  <a:pt x="9671" y="-1"/>
                  <a:pt x="21600" y="0"/>
                </a:cubicBezTo>
                <a:cubicBezTo>
                  <a:pt x="28682" y="0"/>
                  <a:pt x="35315" y="3472"/>
                  <a:pt x="39350" y="9293"/>
                </a:cubicBezTo>
              </a:path>
              <a:path w="39351" h="21600" stroke="0" extrusionOk="0">
                <a:moveTo>
                  <a:pt x="0" y="21599"/>
                </a:moveTo>
                <a:cubicBezTo>
                  <a:pt x="0" y="9670"/>
                  <a:pt x="9671" y="-1"/>
                  <a:pt x="21600" y="0"/>
                </a:cubicBezTo>
                <a:cubicBezTo>
                  <a:pt x="28682" y="0"/>
                  <a:pt x="35315" y="3472"/>
                  <a:pt x="39350" y="9293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43" name="Line 75"/>
          <p:cNvSpPr>
            <a:spLocks noChangeShapeType="1"/>
          </p:cNvSpPr>
          <p:nvPr/>
        </p:nvSpPr>
        <p:spPr bwMode="auto">
          <a:xfrm flipH="1" flipV="1">
            <a:off x="1905000" y="4419600"/>
            <a:ext cx="0" cy="20574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8444" name="Arc 76"/>
          <p:cNvSpPr>
            <a:spLocks/>
          </p:cNvSpPr>
          <p:nvPr/>
        </p:nvSpPr>
        <p:spPr bwMode="auto">
          <a:xfrm>
            <a:off x="1752600" y="5105400"/>
            <a:ext cx="304800" cy="1524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152400 h 21600"/>
              <a:gd name="T4" fmla="*/ 0 w 21600"/>
              <a:gd name="T5" fmla="*/ 152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45" name="Arc 77"/>
          <p:cNvSpPr>
            <a:spLocks/>
          </p:cNvSpPr>
          <p:nvPr/>
        </p:nvSpPr>
        <p:spPr bwMode="auto">
          <a:xfrm flipH="1">
            <a:off x="1828800" y="5105400"/>
            <a:ext cx="228600" cy="179388"/>
          </a:xfrm>
          <a:custGeom>
            <a:avLst/>
            <a:gdLst>
              <a:gd name="T0" fmla="*/ 0 w 21600"/>
              <a:gd name="T1" fmla="*/ 0 h 25315"/>
              <a:gd name="T2" fmla="*/ 225192 w 21600"/>
              <a:gd name="T3" fmla="*/ 179388 h 25315"/>
              <a:gd name="T4" fmla="*/ 0 w 21600"/>
              <a:gd name="T5" fmla="*/ 153063 h 25315"/>
              <a:gd name="T6" fmla="*/ 0 60000 65536"/>
              <a:gd name="T7" fmla="*/ 0 60000 65536"/>
              <a:gd name="T8" fmla="*/ 0 60000 65536"/>
              <a:gd name="T9" fmla="*/ 0 w 21600"/>
              <a:gd name="T10" fmla="*/ 0 h 25315"/>
              <a:gd name="T11" fmla="*/ 21600 w 21600"/>
              <a:gd name="T12" fmla="*/ 25315 h 253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531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</a:path>
              <a:path w="21600" h="2531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46" name="Arc 78"/>
          <p:cNvSpPr>
            <a:spLocks/>
          </p:cNvSpPr>
          <p:nvPr/>
        </p:nvSpPr>
        <p:spPr bwMode="auto">
          <a:xfrm rot="-7134332">
            <a:off x="1562100" y="5905500"/>
            <a:ext cx="304800" cy="2286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228600 h 21600"/>
              <a:gd name="T4" fmla="*/ 0 w 21600"/>
              <a:gd name="T5" fmla="*/ 228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47" name="Arc 79"/>
          <p:cNvSpPr>
            <a:spLocks/>
          </p:cNvSpPr>
          <p:nvPr/>
        </p:nvSpPr>
        <p:spPr bwMode="auto">
          <a:xfrm rot="-5400000">
            <a:off x="2209800" y="5943600"/>
            <a:ext cx="266700" cy="266700"/>
          </a:xfrm>
          <a:custGeom>
            <a:avLst/>
            <a:gdLst>
              <a:gd name="T0" fmla="*/ 0 w 21600"/>
              <a:gd name="T1" fmla="*/ 0 h 21600"/>
              <a:gd name="T2" fmla="*/ 266700 w 21600"/>
              <a:gd name="T3" fmla="*/ 266700 h 21600"/>
              <a:gd name="T4" fmla="*/ 0 w 21600"/>
              <a:gd name="T5" fmla="*/ 2667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48" name="Arc 80"/>
          <p:cNvSpPr>
            <a:spLocks/>
          </p:cNvSpPr>
          <p:nvPr/>
        </p:nvSpPr>
        <p:spPr bwMode="auto">
          <a:xfrm>
            <a:off x="2057400" y="5562600"/>
            <a:ext cx="152400" cy="762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76200 h 21600"/>
              <a:gd name="T4" fmla="*/ 0 w 21600"/>
              <a:gd name="T5" fmla="*/ 76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49" name="Arc 81"/>
          <p:cNvSpPr>
            <a:spLocks/>
          </p:cNvSpPr>
          <p:nvPr/>
        </p:nvSpPr>
        <p:spPr bwMode="auto">
          <a:xfrm rot="-5614581">
            <a:off x="2047082" y="5572918"/>
            <a:ext cx="190500" cy="169863"/>
          </a:xfrm>
          <a:custGeom>
            <a:avLst/>
            <a:gdLst>
              <a:gd name="T0" fmla="*/ 85672 w 21600"/>
              <a:gd name="T1" fmla="*/ 0 h 19293"/>
              <a:gd name="T2" fmla="*/ 190500 w 21600"/>
              <a:gd name="T3" fmla="*/ 169863 h 19293"/>
              <a:gd name="T4" fmla="*/ 0 w 21600"/>
              <a:gd name="T5" fmla="*/ 169863 h 19293"/>
              <a:gd name="T6" fmla="*/ 0 60000 65536"/>
              <a:gd name="T7" fmla="*/ 0 60000 65536"/>
              <a:gd name="T8" fmla="*/ 0 60000 65536"/>
              <a:gd name="T9" fmla="*/ 0 w 21600"/>
              <a:gd name="T10" fmla="*/ 0 h 19293"/>
              <a:gd name="T11" fmla="*/ 21600 w 21600"/>
              <a:gd name="T12" fmla="*/ 19293 h 19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293" fill="none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</a:path>
              <a:path w="21600" h="19293" stroke="0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  <a:lnTo>
                  <a:pt x="0" y="1929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58450" name="Object 82"/>
          <p:cNvGraphicFramePr>
            <a:graphicFrameLocks noChangeAspect="1"/>
          </p:cNvGraphicFramePr>
          <p:nvPr/>
        </p:nvGraphicFramePr>
        <p:xfrm>
          <a:off x="2286000" y="5638800"/>
          <a:ext cx="558800" cy="390525"/>
        </p:xfrm>
        <a:graphic>
          <a:graphicData uri="http://schemas.openxmlformats.org/presentationml/2006/ole">
            <p:oleObj spid="_x0000_s5124" name="Equation" r:id="rId5" imgW="253800" imgH="177480" progId="Equation.3">
              <p:embed/>
            </p:oleObj>
          </a:graphicData>
        </a:graphic>
      </p:graphicFrame>
      <p:sp>
        <p:nvSpPr>
          <p:cNvPr id="58451" name="Rectangle 83"/>
          <p:cNvSpPr>
            <a:spLocks noChangeArrowheads="1"/>
          </p:cNvSpPr>
          <p:nvPr/>
        </p:nvSpPr>
        <p:spPr bwMode="auto">
          <a:xfrm>
            <a:off x="3276600" y="15240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Z</a:t>
            </a:r>
          </a:p>
        </p:txBody>
      </p:sp>
      <p:sp>
        <p:nvSpPr>
          <p:cNvPr id="58452" name="Oval 84"/>
          <p:cNvSpPr>
            <a:spLocks noChangeArrowheads="1"/>
          </p:cNvSpPr>
          <p:nvPr/>
        </p:nvSpPr>
        <p:spPr bwMode="auto">
          <a:xfrm flipV="1">
            <a:off x="3200400" y="1600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8453" name="Rectangle 85"/>
          <p:cNvSpPr>
            <a:spLocks noChangeArrowheads="1"/>
          </p:cNvSpPr>
          <p:nvPr/>
        </p:nvSpPr>
        <p:spPr bwMode="auto">
          <a:xfrm>
            <a:off x="5181600" y="34290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S</a:t>
            </a:r>
          </a:p>
        </p:txBody>
      </p:sp>
      <p:sp>
        <p:nvSpPr>
          <p:cNvPr id="58454" name="Oval 86"/>
          <p:cNvSpPr>
            <a:spLocks noChangeArrowheads="1"/>
          </p:cNvSpPr>
          <p:nvPr/>
        </p:nvSpPr>
        <p:spPr bwMode="auto">
          <a:xfrm>
            <a:off x="5105400" y="35052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8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8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8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8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8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58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8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8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58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8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58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8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8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58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5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5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5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5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58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5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5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5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58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500" tmFilter="0,0; .5, 1; 1, 1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58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8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3" dur="80"/>
                                        <p:tgtEl>
                                          <p:spTgt spid="58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4" dur="80"/>
                                        <p:tgtEl>
                                          <p:spTgt spid="58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5" dur="80"/>
                                        <p:tgtEl>
                                          <p:spTgt spid="58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58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58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58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8" dur="1000"/>
                                        <p:tgtEl>
                                          <p:spTgt spid="58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58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58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58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4" dur="1000"/>
                                        <p:tgtEl>
                                          <p:spTgt spid="58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584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58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58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0" dur="1000"/>
                                        <p:tgtEl>
                                          <p:spTgt spid="584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584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58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58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584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584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58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58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2" dur="1000"/>
                                        <p:tgtEl>
                                          <p:spTgt spid="584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584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58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58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8" dur="1000"/>
                                        <p:tgtEl>
                                          <p:spTgt spid="584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584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584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584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4" dur="1000"/>
                                        <p:tgtEl>
                                          <p:spTgt spid="584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584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58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58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1000"/>
                                        <p:tgtEl>
                                          <p:spTgt spid="584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3" dur="1000"/>
                                        <p:tgtEl>
                                          <p:spTgt spid="584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584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584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6" dur="1000"/>
                                        <p:tgtEl>
                                          <p:spTgt spid="584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584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584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/>
                                        <p:tgtEl>
                                          <p:spTgt spid="584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2" dur="1000"/>
                                        <p:tgtEl>
                                          <p:spTgt spid="584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584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584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584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8" dur="1000"/>
                                        <p:tgtEl>
                                          <p:spTgt spid="584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584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/>
                                        <p:tgtEl>
                                          <p:spTgt spid="584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/>
                                        <p:tgtEl>
                                          <p:spTgt spid="584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1000"/>
                                        <p:tgtEl>
                                          <p:spTgt spid="584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7" dur="1000"/>
                                        <p:tgtEl>
                                          <p:spTgt spid="584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/>
                                        <p:tgtEl>
                                          <p:spTgt spid="584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/>
                                        <p:tgtEl>
                                          <p:spTgt spid="584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0" dur="1000"/>
                                        <p:tgtEl>
                                          <p:spTgt spid="584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3" dur="1000"/>
                                        <p:tgtEl>
                                          <p:spTgt spid="584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584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584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6" dur="1000"/>
                                        <p:tgtEl>
                                          <p:spTgt spid="584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9" dur="1000"/>
                                        <p:tgtEl>
                                          <p:spTgt spid="584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584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/>
                                        <p:tgtEl>
                                          <p:spTgt spid="584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2" dur="1000"/>
                                        <p:tgtEl>
                                          <p:spTgt spid="584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5" dur="1000"/>
                                        <p:tgtEl>
                                          <p:spTgt spid="584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/>
                                        <p:tgtEl>
                                          <p:spTgt spid="58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/>
                                        <p:tgtEl>
                                          <p:spTgt spid="58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1000"/>
                                        <p:tgtEl>
                                          <p:spTgt spid="584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1" dur="1000"/>
                                        <p:tgtEl>
                                          <p:spTgt spid="584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/>
                                        <p:tgtEl>
                                          <p:spTgt spid="58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/>
                                        <p:tgtEl>
                                          <p:spTgt spid="58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4" dur="1000"/>
                                        <p:tgtEl>
                                          <p:spTgt spid="584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7" dur="1000"/>
                                        <p:tgtEl>
                                          <p:spTgt spid="584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/>
                                        <p:tgtEl>
                                          <p:spTgt spid="58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/>
                                        <p:tgtEl>
                                          <p:spTgt spid="58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0" dur="1000"/>
                                        <p:tgtEl>
                                          <p:spTgt spid="584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3" dur="1000"/>
                                        <p:tgtEl>
                                          <p:spTgt spid="584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/>
                                        <p:tgtEl>
                                          <p:spTgt spid="584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/>
                                        <p:tgtEl>
                                          <p:spTgt spid="584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6" dur="1000"/>
                                        <p:tgtEl>
                                          <p:spTgt spid="584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9" dur="1000"/>
                                        <p:tgtEl>
                                          <p:spTgt spid="584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/>
                                        <p:tgtEl>
                                          <p:spTgt spid="58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/>
                                        <p:tgtEl>
                                          <p:spTgt spid="58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1000"/>
                                        <p:tgtEl>
                                          <p:spTgt spid="584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5" dur="1000"/>
                                        <p:tgtEl>
                                          <p:spTgt spid="584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/>
                                        <p:tgtEl>
                                          <p:spTgt spid="584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/>
                                        <p:tgtEl>
                                          <p:spTgt spid="584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8" dur="1000"/>
                                        <p:tgtEl>
                                          <p:spTgt spid="584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1" dur="1000"/>
                                        <p:tgtEl>
                                          <p:spTgt spid="5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/>
                                        <p:tgtEl>
                                          <p:spTgt spid="58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000"/>
                                        <p:tgtEl>
                                          <p:spTgt spid="58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4" dur="1000"/>
                                        <p:tgtEl>
                                          <p:spTgt spid="584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584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/>
                                        <p:tgtEl>
                                          <p:spTgt spid="58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/>
                                        <p:tgtEl>
                                          <p:spTgt spid="58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0" dur="1000"/>
                                        <p:tgtEl>
                                          <p:spTgt spid="584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3" dur="1000"/>
                                        <p:tgtEl>
                                          <p:spTgt spid="584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584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584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6" dur="1000"/>
                                        <p:tgtEl>
                                          <p:spTgt spid="584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9" dur="1000"/>
                                        <p:tgtEl>
                                          <p:spTgt spid="58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584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584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2" dur="1000"/>
                                        <p:tgtEl>
                                          <p:spTgt spid="584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5" dur="1000"/>
                                        <p:tgtEl>
                                          <p:spTgt spid="584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584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584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8" dur="1000"/>
                                        <p:tgtEl>
                                          <p:spTgt spid="584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1" dur="1000"/>
                                        <p:tgtEl>
                                          <p:spTgt spid="584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5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5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4" dur="1000"/>
                                        <p:tgtEl>
                                          <p:spTgt spid="58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7" dur="1000"/>
                                        <p:tgtEl>
                                          <p:spTgt spid="584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58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58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1000"/>
                                        <p:tgtEl>
                                          <p:spTgt spid="584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3" dur="1000"/>
                                        <p:tgtEl>
                                          <p:spTgt spid="584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58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58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6" dur="1000"/>
                                        <p:tgtEl>
                                          <p:spTgt spid="584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9" dur="1000"/>
                                        <p:tgtEl>
                                          <p:spTgt spid="584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584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584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2" dur="1000"/>
                                        <p:tgtEl>
                                          <p:spTgt spid="584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5" dur="1000"/>
                                        <p:tgtEl>
                                          <p:spTgt spid="584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584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584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8" dur="1000"/>
                                        <p:tgtEl>
                                          <p:spTgt spid="584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1" dur="1000"/>
                                        <p:tgtEl>
                                          <p:spTgt spid="584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1000"/>
                                        <p:tgtEl>
                                          <p:spTgt spid="584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1000"/>
                                        <p:tgtEl>
                                          <p:spTgt spid="584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44" dur="1000"/>
                                        <p:tgtEl>
                                          <p:spTgt spid="584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47" dur="1000"/>
                                        <p:tgtEl>
                                          <p:spTgt spid="584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8" dur="1000"/>
                                        <p:tgtEl>
                                          <p:spTgt spid="5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1000"/>
                                        <p:tgtEl>
                                          <p:spTgt spid="5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0" dur="1000"/>
                                        <p:tgtEl>
                                          <p:spTgt spid="584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3" dur="1000"/>
                                        <p:tgtEl>
                                          <p:spTgt spid="584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4" dur="1000"/>
                                        <p:tgtEl>
                                          <p:spTgt spid="584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5" dur="1000"/>
                                        <p:tgtEl>
                                          <p:spTgt spid="584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6" dur="1000"/>
                                        <p:tgtEl>
                                          <p:spTgt spid="58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59" dur="1000"/>
                                        <p:tgtEl>
                                          <p:spTgt spid="584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0" dur="1000"/>
                                        <p:tgtEl>
                                          <p:spTgt spid="5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1" dur="1000"/>
                                        <p:tgtEl>
                                          <p:spTgt spid="5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2" dur="1000"/>
                                        <p:tgtEl>
                                          <p:spTgt spid="584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5" dur="1000"/>
                                        <p:tgtEl>
                                          <p:spTgt spid="584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6" dur="1000"/>
                                        <p:tgtEl>
                                          <p:spTgt spid="584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7" dur="1000"/>
                                        <p:tgtEl>
                                          <p:spTgt spid="584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68" dur="1000"/>
                                        <p:tgtEl>
                                          <p:spTgt spid="58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1" dur="1000"/>
                                        <p:tgtEl>
                                          <p:spTgt spid="584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2" dur="1000"/>
                                        <p:tgtEl>
                                          <p:spTgt spid="5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3" dur="1000"/>
                                        <p:tgtEl>
                                          <p:spTgt spid="5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74" dur="1000"/>
                                        <p:tgtEl>
                                          <p:spTgt spid="584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7" dur="1000"/>
                                        <p:tgtEl>
                                          <p:spTgt spid="584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8" dur="1000"/>
                                        <p:tgtEl>
                                          <p:spTgt spid="5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9" dur="1000"/>
                                        <p:tgtEl>
                                          <p:spTgt spid="5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0" dur="1000"/>
                                        <p:tgtEl>
                                          <p:spTgt spid="584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3" dur="1000"/>
                                        <p:tgtEl>
                                          <p:spTgt spid="584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4" dur="1000"/>
                                        <p:tgtEl>
                                          <p:spTgt spid="584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5" dur="1000"/>
                                        <p:tgtEl>
                                          <p:spTgt spid="584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6" dur="1000"/>
                                        <p:tgtEl>
                                          <p:spTgt spid="584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89" dur="1000"/>
                                        <p:tgtEl>
                                          <p:spTgt spid="584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0" dur="1000"/>
                                        <p:tgtEl>
                                          <p:spTgt spid="58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1" dur="1000"/>
                                        <p:tgtEl>
                                          <p:spTgt spid="5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2" dur="1000"/>
                                        <p:tgtEl>
                                          <p:spTgt spid="584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5" dur="1000"/>
                                        <p:tgtEl>
                                          <p:spTgt spid="584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6" dur="1000"/>
                                        <p:tgtEl>
                                          <p:spTgt spid="584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7" dur="1000"/>
                                        <p:tgtEl>
                                          <p:spTgt spid="584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8" dur="1000"/>
                                        <p:tgtEl>
                                          <p:spTgt spid="584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1" dur="1000"/>
                                        <p:tgtEl>
                                          <p:spTgt spid="584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2" dur="1000"/>
                                        <p:tgtEl>
                                          <p:spTgt spid="58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3" dur="1000"/>
                                        <p:tgtEl>
                                          <p:spTgt spid="58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04" dur="1000"/>
                                        <p:tgtEl>
                                          <p:spTgt spid="584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0" grpId="1"/>
      <p:bldP spid="58415" grpId="0" build="p"/>
      <p:bldP spid="58415" grpId="1" build="p"/>
      <p:bldP spid="58455" grpId="0" build="p"/>
      <p:bldP spid="58455" grpId="1" build="p"/>
      <p:bldP spid="58411" grpId="0" animBg="1"/>
      <p:bldP spid="58411" grpId="1" animBg="1"/>
      <p:bldP spid="58412" grpId="0"/>
      <p:bldP spid="58412" grpId="1"/>
      <p:bldP spid="58417" grpId="0" animBg="1"/>
      <p:bldP spid="58417" grpId="1" animBg="1"/>
      <p:bldP spid="58418" grpId="0" animBg="1"/>
      <p:bldP spid="58418" grpId="1" animBg="1"/>
      <p:bldP spid="58419" grpId="0" animBg="1"/>
      <p:bldP spid="58419" grpId="1" animBg="1"/>
      <p:bldP spid="58420" grpId="0" animBg="1"/>
      <p:bldP spid="58420" grpId="1" animBg="1"/>
      <p:bldP spid="58421" grpId="0" animBg="1"/>
      <p:bldP spid="58421" grpId="1" animBg="1"/>
      <p:bldP spid="58422" grpId="0" animBg="1"/>
      <p:bldP spid="58422" grpId="1" animBg="1"/>
      <p:bldP spid="58423" grpId="0" animBg="1"/>
      <p:bldP spid="58423" grpId="1" animBg="1"/>
      <p:bldP spid="58424" grpId="0" animBg="1"/>
      <p:bldP spid="58424" grpId="1" animBg="1"/>
      <p:bldP spid="58425" grpId="0" animBg="1"/>
      <p:bldP spid="58425" grpId="1" animBg="1"/>
      <p:bldP spid="58426" grpId="0" animBg="1"/>
      <p:bldP spid="58426" grpId="1" animBg="1"/>
      <p:bldP spid="58427" grpId="0"/>
      <p:bldP spid="58427" grpId="1"/>
      <p:bldP spid="58429" grpId="0"/>
      <p:bldP spid="58429" grpId="1"/>
      <p:bldP spid="58430" grpId="0"/>
      <p:bldP spid="58430" grpId="1"/>
      <p:bldP spid="58431" grpId="0"/>
      <p:bldP spid="58431" grpId="1"/>
      <p:bldP spid="58432" grpId="0" animBg="1"/>
      <p:bldP spid="58432" grpId="1" animBg="1"/>
      <p:bldP spid="58433" grpId="0" animBg="1"/>
      <p:bldP spid="58433" grpId="1" animBg="1"/>
      <p:bldP spid="58434" grpId="0" animBg="1"/>
      <p:bldP spid="58434" grpId="1" animBg="1"/>
      <p:bldP spid="58436" grpId="0" animBg="1"/>
      <p:bldP spid="58436" grpId="1" animBg="1"/>
      <p:bldP spid="58437" grpId="0" animBg="1"/>
      <p:bldP spid="58437" grpId="1" animBg="1"/>
      <p:bldP spid="58438" grpId="0" animBg="1"/>
      <p:bldP spid="58438" grpId="1" animBg="1"/>
      <p:bldP spid="58439" grpId="0" animBg="1"/>
      <p:bldP spid="58439" grpId="1" animBg="1"/>
      <p:bldP spid="58440" grpId="0"/>
      <p:bldP spid="58440" grpId="1"/>
      <p:bldP spid="58441" grpId="0" animBg="1"/>
      <p:bldP spid="58441" grpId="1" animBg="1"/>
      <p:bldP spid="58442" grpId="0" animBg="1"/>
      <p:bldP spid="58442" grpId="1" animBg="1"/>
      <p:bldP spid="58443" grpId="0" animBg="1"/>
      <p:bldP spid="58443" grpId="1" animBg="1"/>
      <p:bldP spid="58444" grpId="0" animBg="1"/>
      <p:bldP spid="58444" grpId="1" animBg="1"/>
      <p:bldP spid="58445" grpId="0" animBg="1"/>
      <p:bldP spid="58445" grpId="1" animBg="1"/>
      <p:bldP spid="58446" grpId="0" animBg="1"/>
      <p:bldP spid="58446" grpId="1" animBg="1"/>
      <p:bldP spid="58447" grpId="0" animBg="1"/>
      <p:bldP spid="58447" grpId="1" animBg="1"/>
      <p:bldP spid="58448" grpId="0" animBg="1"/>
      <p:bldP spid="58448" grpId="1" animBg="1"/>
      <p:bldP spid="58449" grpId="0" animBg="1"/>
      <p:bldP spid="58449" grpId="1" animBg="1"/>
      <p:bldP spid="58451" grpId="0"/>
      <p:bldP spid="58451" grpId="1"/>
      <p:bldP spid="58452" grpId="0" animBg="1"/>
      <p:bldP spid="58452" grpId="1" animBg="1"/>
      <p:bldP spid="58453" grpId="0"/>
      <p:bldP spid="58453" grpId="1"/>
      <p:bldP spid="58454" grpId="0" animBg="1"/>
      <p:bldP spid="58454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7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19812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800000"/>
                </a:solidFill>
              </a:rPr>
              <a:t>Constructing a quadrilateral when three sides and two included diagonals are given.</a:t>
            </a:r>
          </a:p>
        </p:txBody>
      </p:sp>
      <p:graphicFrame>
        <p:nvGraphicFramePr>
          <p:cNvPr id="6146" name="Object 9"/>
          <p:cNvGraphicFramePr>
            <a:graphicFrameLocks noChangeAspect="1"/>
          </p:cNvGraphicFramePr>
          <p:nvPr>
            <p:ph idx="1"/>
          </p:nvPr>
        </p:nvGraphicFramePr>
        <p:xfrm>
          <a:off x="196850" y="2362200"/>
          <a:ext cx="4940300" cy="3124200"/>
        </p:xfrm>
        <a:graphic>
          <a:graphicData uri="http://schemas.openxmlformats.org/presentationml/2006/ole">
            <p:oleObj spid="_x0000_s6146" name="Equation" r:id="rId3" imgW="1726920" imgH="1091880" progId="Equation.3">
              <p:embed/>
            </p:oleObj>
          </a:graphicData>
        </a:graphic>
      </p:graphicFrame>
      <p:sp>
        <p:nvSpPr>
          <p:cNvPr id="6148" name="Line 14"/>
          <p:cNvSpPr>
            <a:spLocks noChangeShapeType="1"/>
          </p:cNvSpPr>
          <p:nvPr/>
        </p:nvSpPr>
        <p:spPr bwMode="auto">
          <a:xfrm>
            <a:off x="5867400" y="2895600"/>
            <a:ext cx="0" cy="2209800"/>
          </a:xfrm>
          <a:prstGeom prst="line">
            <a:avLst/>
          </a:prstGeom>
          <a:noFill/>
          <a:ln w="9525">
            <a:pattFill prst="pct90">
              <a:fgClr>
                <a:schemeClr val="tx1"/>
              </a:fgClr>
              <a:bgClr>
                <a:srgbClr val="FFFFFF"/>
              </a:bgClr>
            </a:patt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15"/>
          <p:cNvSpPr>
            <a:spLocks noChangeShapeType="1"/>
          </p:cNvSpPr>
          <p:nvPr/>
        </p:nvSpPr>
        <p:spPr bwMode="auto">
          <a:xfrm flipV="1">
            <a:off x="5867400" y="5029200"/>
            <a:ext cx="1981200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Line 16"/>
          <p:cNvSpPr>
            <a:spLocks noChangeShapeType="1"/>
          </p:cNvSpPr>
          <p:nvPr/>
        </p:nvSpPr>
        <p:spPr bwMode="auto">
          <a:xfrm flipV="1">
            <a:off x="7848600" y="2819400"/>
            <a:ext cx="533400" cy="2209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Line 17"/>
          <p:cNvSpPr>
            <a:spLocks noChangeShapeType="1"/>
          </p:cNvSpPr>
          <p:nvPr/>
        </p:nvSpPr>
        <p:spPr bwMode="auto">
          <a:xfrm flipV="1">
            <a:off x="5867400" y="2819400"/>
            <a:ext cx="25146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" name="Arc 18"/>
          <p:cNvSpPr>
            <a:spLocks/>
          </p:cNvSpPr>
          <p:nvPr/>
        </p:nvSpPr>
        <p:spPr bwMode="auto">
          <a:xfrm flipH="1">
            <a:off x="7543800" y="4648200"/>
            <a:ext cx="381000" cy="381000"/>
          </a:xfrm>
          <a:custGeom>
            <a:avLst/>
            <a:gdLst>
              <a:gd name="T0" fmla="*/ 0 w 21600"/>
              <a:gd name="T1" fmla="*/ 0 h 21600"/>
              <a:gd name="T2" fmla="*/ 381000 w 21600"/>
              <a:gd name="T3" fmla="*/ 381000 h 21600"/>
              <a:gd name="T4" fmla="*/ 0 w 21600"/>
              <a:gd name="T5" fmla="*/ 3810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Arc 20"/>
          <p:cNvSpPr>
            <a:spLocks/>
          </p:cNvSpPr>
          <p:nvPr/>
        </p:nvSpPr>
        <p:spPr bwMode="auto">
          <a:xfrm flipH="1" flipV="1">
            <a:off x="7848600" y="2820988"/>
            <a:ext cx="457200" cy="454025"/>
          </a:xfrm>
          <a:custGeom>
            <a:avLst/>
            <a:gdLst>
              <a:gd name="T0" fmla="*/ 53594 w 21600"/>
              <a:gd name="T1" fmla="*/ 0 h 21451"/>
              <a:gd name="T2" fmla="*/ 457200 w 21600"/>
              <a:gd name="T3" fmla="*/ 454025 h 21451"/>
              <a:gd name="T4" fmla="*/ 0 w 21600"/>
              <a:gd name="T5" fmla="*/ 454025 h 21451"/>
              <a:gd name="T6" fmla="*/ 0 60000 65536"/>
              <a:gd name="T7" fmla="*/ 0 60000 65536"/>
              <a:gd name="T8" fmla="*/ 0 60000 65536"/>
              <a:gd name="T9" fmla="*/ 0 w 21600"/>
              <a:gd name="T10" fmla="*/ 0 h 21451"/>
              <a:gd name="T11" fmla="*/ 21600 w 21600"/>
              <a:gd name="T12" fmla="*/ 21451 h 2145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451" fill="none" extrusionOk="0">
                <a:moveTo>
                  <a:pt x="2532" y="-1"/>
                </a:moveTo>
                <a:cubicBezTo>
                  <a:pt x="13406" y="1283"/>
                  <a:pt x="21600" y="10501"/>
                  <a:pt x="21600" y="21451"/>
                </a:cubicBezTo>
              </a:path>
              <a:path w="21600" h="21451" stroke="0" extrusionOk="0">
                <a:moveTo>
                  <a:pt x="2532" y="-1"/>
                </a:moveTo>
                <a:cubicBezTo>
                  <a:pt x="13406" y="1283"/>
                  <a:pt x="21600" y="10501"/>
                  <a:pt x="21600" y="21451"/>
                </a:cubicBezTo>
                <a:lnTo>
                  <a:pt x="0" y="2145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Rectangle 21"/>
          <p:cNvSpPr>
            <a:spLocks noChangeArrowheads="1"/>
          </p:cNvSpPr>
          <p:nvPr/>
        </p:nvSpPr>
        <p:spPr bwMode="auto">
          <a:xfrm>
            <a:off x="5638800" y="50292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A</a:t>
            </a:r>
          </a:p>
        </p:txBody>
      </p:sp>
      <p:sp>
        <p:nvSpPr>
          <p:cNvPr id="6155" name="Rectangle 22"/>
          <p:cNvSpPr>
            <a:spLocks noChangeArrowheads="1"/>
          </p:cNvSpPr>
          <p:nvPr/>
        </p:nvSpPr>
        <p:spPr bwMode="auto">
          <a:xfrm>
            <a:off x="7772400" y="49530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B</a:t>
            </a:r>
          </a:p>
        </p:txBody>
      </p:sp>
      <p:sp>
        <p:nvSpPr>
          <p:cNvPr id="6156" name="Rectangle 23"/>
          <p:cNvSpPr>
            <a:spLocks noChangeArrowheads="1"/>
          </p:cNvSpPr>
          <p:nvPr/>
        </p:nvSpPr>
        <p:spPr bwMode="auto">
          <a:xfrm>
            <a:off x="8382000" y="26670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C</a:t>
            </a:r>
          </a:p>
        </p:txBody>
      </p:sp>
      <p:sp>
        <p:nvSpPr>
          <p:cNvPr id="6157" name="Rectangle 24"/>
          <p:cNvSpPr>
            <a:spLocks noChangeArrowheads="1"/>
          </p:cNvSpPr>
          <p:nvPr/>
        </p:nvSpPr>
        <p:spPr bwMode="auto">
          <a:xfrm>
            <a:off x="5562600" y="26670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D</a:t>
            </a:r>
          </a:p>
        </p:txBody>
      </p:sp>
      <p:sp>
        <p:nvSpPr>
          <p:cNvPr id="6158" name="Rectangle 26"/>
          <p:cNvSpPr>
            <a:spLocks noChangeArrowheads="1"/>
          </p:cNvSpPr>
          <p:nvPr/>
        </p:nvSpPr>
        <p:spPr bwMode="auto">
          <a:xfrm>
            <a:off x="6553200" y="50292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4 cm</a:t>
            </a:r>
          </a:p>
        </p:txBody>
      </p:sp>
      <p:sp>
        <p:nvSpPr>
          <p:cNvPr id="6159" name="Rectangle 27"/>
          <p:cNvSpPr>
            <a:spLocks noChangeArrowheads="1"/>
          </p:cNvSpPr>
          <p:nvPr/>
        </p:nvSpPr>
        <p:spPr bwMode="auto">
          <a:xfrm rot="6059777">
            <a:off x="7620000" y="36576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 cm</a:t>
            </a:r>
          </a:p>
        </p:txBody>
      </p:sp>
      <p:sp>
        <p:nvSpPr>
          <p:cNvPr id="6160" name="Rectangle 28"/>
          <p:cNvSpPr>
            <a:spLocks noChangeArrowheads="1"/>
          </p:cNvSpPr>
          <p:nvPr/>
        </p:nvSpPr>
        <p:spPr bwMode="auto">
          <a:xfrm rot="-254183">
            <a:off x="6553200" y="25146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6.5 cm</a:t>
            </a:r>
          </a:p>
        </p:txBody>
      </p:sp>
      <p:sp>
        <p:nvSpPr>
          <p:cNvPr id="6161" name="WordArt 29"/>
          <p:cNvSpPr>
            <a:spLocks noChangeArrowheads="1" noChangeShapeType="1" noTextEdit="1"/>
          </p:cNvSpPr>
          <p:nvPr/>
        </p:nvSpPr>
        <p:spPr bwMode="auto">
          <a:xfrm>
            <a:off x="5715000" y="5791200"/>
            <a:ext cx="2286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noFill/>
                  <a:round/>
                  <a:headEnd/>
                  <a:tailEnd/>
                </a:ln>
                <a:solidFill>
                  <a:srgbClr val="CC6600">
                    <a:alpha val="18039"/>
                  </a:srgb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ROUGH SKETCH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graphicFrame>
        <p:nvGraphicFramePr>
          <p:cNvPr id="70660" name="Object 4"/>
          <p:cNvGraphicFramePr>
            <a:graphicFrameLocks noChangeAspect="1"/>
          </p:cNvGraphicFramePr>
          <p:nvPr>
            <p:ph idx="1"/>
          </p:nvPr>
        </p:nvGraphicFramePr>
        <p:xfrm>
          <a:off x="2022475" y="152400"/>
          <a:ext cx="4183063" cy="2590800"/>
        </p:xfrm>
        <a:graphic>
          <a:graphicData uri="http://schemas.openxmlformats.org/presentationml/2006/ole">
            <p:oleObj spid="_x0000_s7170" name="Equation" r:id="rId3" imgW="1434960" imgH="888840" progId="Equation.3">
              <p:embed/>
            </p:oleObj>
          </a:graphicData>
        </a:graphic>
      </p:graphicFrame>
      <p:sp>
        <p:nvSpPr>
          <p:cNvPr id="70663" name="Line 7"/>
          <p:cNvSpPr>
            <a:spLocks noChangeShapeType="1"/>
          </p:cNvSpPr>
          <p:nvPr/>
        </p:nvSpPr>
        <p:spPr bwMode="auto">
          <a:xfrm>
            <a:off x="3429000" y="6477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4038600" y="65151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 cm</a:t>
            </a:r>
          </a:p>
        </p:txBody>
      </p:sp>
      <p:sp>
        <p:nvSpPr>
          <p:cNvPr id="70665" name="Rectangle 9"/>
          <p:cNvSpPr>
            <a:spLocks noChangeArrowheads="1"/>
          </p:cNvSpPr>
          <p:nvPr/>
        </p:nvSpPr>
        <p:spPr bwMode="auto">
          <a:xfrm>
            <a:off x="3048000" y="65151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B</a:t>
            </a:r>
          </a:p>
        </p:txBody>
      </p:sp>
      <p:sp>
        <p:nvSpPr>
          <p:cNvPr id="70666" name="Rectangle 10"/>
          <p:cNvSpPr>
            <a:spLocks noChangeArrowheads="1"/>
          </p:cNvSpPr>
          <p:nvPr/>
        </p:nvSpPr>
        <p:spPr bwMode="auto">
          <a:xfrm>
            <a:off x="5867400" y="64770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C</a:t>
            </a:r>
          </a:p>
        </p:txBody>
      </p:sp>
      <p:sp>
        <p:nvSpPr>
          <p:cNvPr id="70667" name="Arc 11"/>
          <p:cNvSpPr>
            <a:spLocks/>
          </p:cNvSpPr>
          <p:nvPr/>
        </p:nvSpPr>
        <p:spPr bwMode="auto">
          <a:xfrm flipH="1">
            <a:off x="2998788" y="5943600"/>
            <a:ext cx="1039812" cy="533400"/>
          </a:xfrm>
          <a:custGeom>
            <a:avLst/>
            <a:gdLst>
              <a:gd name="T0" fmla="*/ 0 w 42067"/>
              <a:gd name="T1" fmla="*/ 533375 h 21600"/>
              <a:gd name="T2" fmla="*/ 1039812 w 42067"/>
              <a:gd name="T3" fmla="*/ 362910 h 21600"/>
              <a:gd name="T4" fmla="*/ 533909 w 42067"/>
              <a:gd name="T5" fmla="*/ 533400 h 21600"/>
              <a:gd name="T6" fmla="*/ 0 60000 65536"/>
              <a:gd name="T7" fmla="*/ 0 60000 65536"/>
              <a:gd name="T8" fmla="*/ 0 60000 65536"/>
              <a:gd name="T9" fmla="*/ 0 w 42067"/>
              <a:gd name="T10" fmla="*/ 0 h 21600"/>
              <a:gd name="T11" fmla="*/ 42067 w 4206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067" h="21600" fill="none" extrusionOk="0">
                <a:moveTo>
                  <a:pt x="0" y="21599"/>
                </a:moveTo>
                <a:cubicBezTo>
                  <a:pt x="0" y="9670"/>
                  <a:pt x="9671" y="-1"/>
                  <a:pt x="21600" y="0"/>
                </a:cubicBezTo>
                <a:cubicBezTo>
                  <a:pt x="30868" y="0"/>
                  <a:pt x="39104" y="5913"/>
                  <a:pt x="42066" y="14696"/>
                </a:cubicBezTo>
              </a:path>
              <a:path w="42067" h="21600" stroke="0" extrusionOk="0">
                <a:moveTo>
                  <a:pt x="0" y="21599"/>
                </a:moveTo>
                <a:cubicBezTo>
                  <a:pt x="0" y="9670"/>
                  <a:pt x="9671" y="-1"/>
                  <a:pt x="21600" y="0"/>
                </a:cubicBezTo>
                <a:cubicBezTo>
                  <a:pt x="30868" y="0"/>
                  <a:pt x="39104" y="5913"/>
                  <a:pt x="42066" y="14696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68" name="Line 12"/>
          <p:cNvSpPr>
            <a:spLocks noChangeShapeType="1"/>
          </p:cNvSpPr>
          <p:nvPr/>
        </p:nvSpPr>
        <p:spPr bwMode="auto">
          <a:xfrm flipH="1" flipV="1">
            <a:off x="3429000" y="4419600"/>
            <a:ext cx="0" cy="20574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669" name="Arc 13"/>
          <p:cNvSpPr>
            <a:spLocks/>
          </p:cNvSpPr>
          <p:nvPr/>
        </p:nvSpPr>
        <p:spPr bwMode="auto">
          <a:xfrm>
            <a:off x="3276600" y="5105400"/>
            <a:ext cx="304800" cy="1524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152400 h 21600"/>
              <a:gd name="T4" fmla="*/ 0 w 21600"/>
              <a:gd name="T5" fmla="*/ 152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0" name="Arc 14"/>
          <p:cNvSpPr>
            <a:spLocks/>
          </p:cNvSpPr>
          <p:nvPr/>
        </p:nvSpPr>
        <p:spPr bwMode="auto">
          <a:xfrm flipH="1">
            <a:off x="3352800" y="5105400"/>
            <a:ext cx="228600" cy="179388"/>
          </a:xfrm>
          <a:custGeom>
            <a:avLst/>
            <a:gdLst>
              <a:gd name="T0" fmla="*/ 0 w 21600"/>
              <a:gd name="T1" fmla="*/ 0 h 25315"/>
              <a:gd name="T2" fmla="*/ 225192 w 21600"/>
              <a:gd name="T3" fmla="*/ 179388 h 25315"/>
              <a:gd name="T4" fmla="*/ 0 w 21600"/>
              <a:gd name="T5" fmla="*/ 153063 h 25315"/>
              <a:gd name="T6" fmla="*/ 0 60000 65536"/>
              <a:gd name="T7" fmla="*/ 0 60000 65536"/>
              <a:gd name="T8" fmla="*/ 0 60000 65536"/>
              <a:gd name="T9" fmla="*/ 0 w 21600"/>
              <a:gd name="T10" fmla="*/ 0 h 25315"/>
              <a:gd name="T11" fmla="*/ 21600 w 21600"/>
              <a:gd name="T12" fmla="*/ 25315 h 253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531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</a:path>
              <a:path w="21600" h="2531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1" name="Arc 15"/>
          <p:cNvSpPr>
            <a:spLocks/>
          </p:cNvSpPr>
          <p:nvPr/>
        </p:nvSpPr>
        <p:spPr bwMode="auto">
          <a:xfrm rot="-7134332">
            <a:off x="3009900" y="5981700"/>
            <a:ext cx="304800" cy="2286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228600 h 21600"/>
              <a:gd name="T4" fmla="*/ 0 w 21600"/>
              <a:gd name="T5" fmla="*/ 228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2" name="Arc 16"/>
          <p:cNvSpPr>
            <a:spLocks/>
          </p:cNvSpPr>
          <p:nvPr/>
        </p:nvSpPr>
        <p:spPr bwMode="auto">
          <a:xfrm rot="-5400000">
            <a:off x="3733800" y="5943600"/>
            <a:ext cx="266700" cy="266700"/>
          </a:xfrm>
          <a:custGeom>
            <a:avLst/>
            <a:gdLst>
              <a:gd name="T0" fmla="*/ 0 w 21600"/>
              <a:gd name="T1" fmla="*/ 0 h 21600"/>
              <a:gd name="T2" fmla="*/ 266700 w 21600"/>
              <a:gd name="T3" fmla="*/ 266700 h 21600"/>
              <a:gd name="T4" fmla="*/ 0 w 21600"/>
              <a:gd name="T5" fmla="*/ 2667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3" name="Arc 17"/>
          <p:cNvSpPr>
            <a:spLocks/>
          </p:cNvSpPr>
          <p:nvPr/>
        </p:nvSpPr>
        <p:spPr bwMode="auto">
          <a:xfrm>
            <a:off x="3048000" y="5486400"/>
            <a:ext cx="152400" cy="762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76200 h 21600"/>
              <a:gd name="T4" fmla="*/ 0 w 21600"/>
              <a:gd name="T5" fmla="*/ 76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674" name="Arc 18"/>
          <p:cNvSpPr>
            <a:spLocks/>
          </p:cNvSpPr>
          <p:nvPr/>
        </p:nvSpPr>
        <p:spPr bwMode="auto">
          <a:xfrm rot="-5614581">
            <a:off x="3037682" y="5496718"/>
            <a:ext cx="190500" cy="169863"/>
          </a:xfrm>
          <a:custGeom>
            <a:avLst/>
            <a:gdLst>
              <a:gd name="T0" fmla="*/ 85672 w 21600"/>
              <a:gd name="T1" fmla="*/ 0 h 19293"/>
              <a:gd name="T2" fmla="*/ 190500 w 21600"/>
              <a:gd name="T3" fmla="*/ 169863 h 19293"/>
              <a:gd name="T4" fmla="*/ 0 w 21600"/>
              <a:gd name="T5" fmla="*/ 169863 h 19293"/>
              <a:gd name="T6" fmla="*/ 0 60000 65536"/>
              <a:gd name="T7" fmla="*/ 0 60000 65536"/>
              <a:gd name="T8" fmla="*/ 0 60000 65536"/>
              <a:gd name="T9" fmla="*/ 0 w 21600"/>
              <a:gd name="T10" fmla="*/ 0 h 19293"/>
              <a:gd name="T11" fmla="*/ 21600 w 21600"/>
              <a:gd name="T12" fmla="*/ 19293 h 19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293" fill="none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</a:path>
              <a:path w="21600" h="19293" stroke="0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  <a:lnTo>
                  <a:pt x="0" y="1929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0675" name="Object 19"/>
          <p:cNvGraphicFramePr>
            <a:graphicFrameLocks noChangeAspect="1"/>
          </p:cNvGraphicFramePr>
          <p:nvPr/>
        </p:nvGraphicFramePr>
        <p:xfrm>
          <a:off x="3733800" y="5486400"/>
          <a:ext cx="698500" cy="390525"/>
        </p:xfrm>
        <a:graphic>
          <a:graphicData uri="http://schemas.openxmlformats.org/presentationml/2006/ole">
            <p:oleObj spid="_x0000_s7171" name="Equation" r:id="rId4" imgW="317160" imgH="177480" progId="Equation.3">
              <p:embed/>
            </p:oleObj>
          </a:graphicData>
        </a:graphic>
      </p:graphicFrame>
      <p:sp>
        <p:nvSpPr>
          <p:cNvPr id="70676" name="Line 20"/>
          <p:cNvSpPr>
            <a:spLocks noChangeShapeType="1"/>
          </p:cNvSpPr>
          <p:nvPr/>
        </p:nvSpPr>
        <p:spPr bwMode="auto">
          <a:xfrm flipH="1" flipV="1">
            <a:off x="2438400" y="3200400"/>
            <a:ext cx="99060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0677" name="Rectangle 21"/>
          <p:cNvSpPr>
            <a:spLocks noChangeArrowheads="1"/>
          </p:cNvSpPr>
          <p:nvPr/>
        </p:nvSpPr>
        <p:spPr bwMode="auto">
          <a:xfrm>
            <a:off x="2514600" y="32004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70678" name="Oval 22"/>
          <p:cNvSpPr>
            <a:spLocks noChangeArrowheads="1"/>
          </p:cNvSpPr>
          <p:nvPr/>
        </p:nvSpPr>
        <p:spPr bwMode="auto">
          <a:xfrm>
            <a:off x="24384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8" presetClass="exit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706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70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70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706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70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70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70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70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7" dur="10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70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70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0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706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706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706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1" dur="10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70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7" dur="10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706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70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9" dur="10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706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5" dur="10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706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1" dur="10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1" grpId="0"/>
      <p:bldP spid="70663" grpId="0" animBg="1"/>
      <p:bldP spid="70663" grpId="1" animBg="1"/>
      <p:bldP spid="70664" grpId="0"/>
      <p:bldP spid="70664" grpId="1"/>
      <p:bldP spid="70665" grpId="0"/>
      <p:bldP spid="70665" grpId="1"/>
      <p:bldP spid="70666" grpId="0"/>
      <p:bldP spid="70666" grpId="1"/>
      <p:bldP spid="70667" grpId="0" animBg="1"/>
      <p:bldP spid="70667" grpId="1" animBg="1"/>
      <p:bldP spid="70668" grpId="0" animBg="1"/>
      <p:bldP spid="70668" grpId="1" animBg="1"/>
      <p:bldP spid="70669" grpId="0" animBg="1"/>
      <p:bldP spid="70669" grpId="1" animBg="1"/>
      <p:bldP spid="70670" grpId="0" animBg="1"/>
      <p:bldP spid="70670" grpId="1" animBg="1"/>
      <p:bldP spid="70671" grpId="0" animBg="1"/>
      <p:bldP spid="70671" grpId="1" animBg="1"/>
      <p:bldP spid="70672" grpId="0" animBg="1"/>
      <p:bldP spid="70672" grpId="1" animBg="1"/>
      <p:bldP spid="70673" grpId="0" animBg="1"/>
      <p:bldP spid="70673" grpId="1" animBg="1"/>
      <p:bldP spid="70674" grpId="0" animBg="1"/>
      <p:bldP spid="70674" grpId="1" animBg="1"/>
      <p:bldP spid="70676" grpId="0" animBg="1"/>
      <p:bldP spid="70676" grpId="1" animBg="1"/>
      <p:bldP spid="70677" grpId="0"/>
      <p:bldP spid="70677" grpId="1"/>
      <p:bldP spid="70678" grpId="0" animBg="1"/>
      <p:bldP spid="7067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6870700" cy="2362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solidFill>
                  <a:srgbClr val="800000"/>
                </a:solidFill>
              </a:rPr>
              <a:t>We shall learn how to construct a unique quadrilateral by following methods :-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971800"/>
            <a:ext cx="8229600" cy="3657600"/>
          </a:xfrm>
        </p:spPr>
        <p:txBody>
          <a:bodyPr/>
          <a:lstStyle/>
          <a:p>
            <a:pPr marL="609600" indent="-609600" eaLnBrk="1" hangingPunct="1"/>
            <a:r>
              <a:rPr lang="en-US" sz="2400" smtClean="0">
                <a:solidFill>
                  <a:schemeClr val="tx2"/>
                </a:solidFill>
              </a:rPr>
              <a:t>When four sides and one diagonal are given.</a:t>
            </a:r>
          </a:p>
          <a:p>
            <a:pPr marL="609600" indent="-609600" eaLnBrk="1" hangingPunct="1"/>
            <a:r>
              <a:rPr lang="en-US" sz="2400" smtClean="0">
                <a:solidFill>
                  <a:srgbClr val="CC00CC"/>
                </a:solidFill>
              </a:rPr>
              <a:t>When two diagonals and three sides are given.</a:t>
            </a:r>
          </a:p>
          <a:p>
            <a:pPr marL="609600" indent="-609600" eaLnBrk="1" hangingPunct="1"/>
            <a:r>
              <a:rPr lang="en-US" sz="2400" smtClean="0">
                <a:solidFill>
                  <a:schemeClr val="tx2"/>
                </a:solidFill>
              </a:rPr>
              <a:t>When two adjacent sides and three angles are given.</a:t>
            </a:r>
          </a:p>
          <a:p>
            <a:pPr marL="609600" indent="-609600" eaLnBrk="1" hangingPunct="1"/>
            <a:r>
              <a:rPr lang="en-US" sz="2400" smtClean="0">
                <a:solidFill>
                  <a:srgbClr val="CC00CC"/>
                </a:solidFill>
              </a:rPr>
              <a:t>When three sides and two included angles are given.</a:t>
            </a:r>
          </a:p>
          <a:p>
            <a:pPr marL="609600" indent="-609600" eaLnBrk="1" hangingPunct="1"/>
            <a:r>
              <a:rPr lang="en-US" sz="2400" smtClean="0">
                <a:solidFill>
                  <a:schemeClr val="tx2"/>
                </a:solidFill>
              </a:rPr>
              <a:t>When other special properties are known.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7" dur="8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8" dur="8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8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9" dur="1000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8" grpId="1"/>
      <p:bldP spid="3481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 </a:t>
            </a:r>
          </a:p>
        </p:txBody>
      </p:sp>
      <p:graphicFrame>
        <p:nvGraphicFramePr>
          <p:cNvPr id="7270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063750" y="304800"/>
          <a:ext cx="4787900" cy="2057400"/>
        </p:xfrm>
        <a:graphic>
          <a:graphicData uri="http://schemas.openxmlformats.org/presentationml/2006/ole">
            <p:oleObj spid="_x0000_s8194" name="Equation" r:id="rId3" imgW="1536480" imgH="660240" progId="Equation.3">
              <p:embed/>
            </p:oleObj>
          </a:graphicData>
        </a:graphic>
      </p:graphicFrame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en-US" sz="4400">
                <a:latin typeface="Comic Sans MS" pitchFamily="66" charset="0"/>
              </a:rPr>
              <a:t> </a:t>
            </a:r>
          </a:p>
        </p:txBody>
      </p:sp>
      <p:sp>
        <p:nvSpPr>
          <p:cNvPr id="72711" name="Line 7"/>
          <p:cNvSpPr>
            <a:spLocks noChangeShapeType="1"/>
          </p:cNvSpPr>
          <p:nvPr/>
        </p:nvSpPr>
        <p:spPr bwMode="auto">
          <a:xfrm>
            <a:off x="3429000" y="6477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2712" name="Rectangle 8"/>
          <p:cNvSpPr>
            <a:spLocks noChangeArrowheads="1"/>
          </p:cNvSpPr>
          <p:nvPr/>
        </p:nvSpPr>
        <p:spPr bwMode="auto">
          <a:xfrm>
            <a:off x="4038600" y="65151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 cm</a:t>
            </a:r>
          </a:p>
        </p:txBody>
      </p:sp>
      <p:sp>
        <p:nvSpPr>
          <p:cNvPr id="72713" name="Rectangle 9"/>
          <p:cNvSpPr>
            <a:spLocks noChangeArrowheads="1"/>
          </p:cNvSpPr>
          <p:nvPr/>
        </p:nvSpPr>
        <p:spPr bwMode="auto">
          <a:xfrm>
            <a:off x="3048000" y="65151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B</a:t>
            </a:r>
          </a:p>
        </p:txBody>
      </p:sp>
      <p:sp>
        <p:nvSpPr>
          <p:cNvPr id="72714" name="Rectangle 10"/>
          <p:cNvSpPr>
            <a:spLocks noChangeArrowheads="1"/>
          </p:cNvSpPr>
          <p:nvPr/>
        </p:nvSpPr>
        <p:spPr bwMode="auto">
          <a:xfrm>
            <a:off x="5867400" y="64770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C</a:t>
            </a:r>
          </a:p>
        </p:txBody>
      </p:sp>
      <p:sp>
        <p:nvSpPr>
          <p:cNvPr id="72715" name="Arc 11"/>
          <p:cNvSpPr>
            <a:spLocks/>
          </p:cNvSpPr>
          <p:nvPr/>
        </p:nvSpPr>
        <p:spPr bwMode="auto">
          <a:xfrm flipH="1">
            <a:off x="3065463" y="5943600"/>
            <a:ext cx="973137" cy="533400"/>
          </a:xfrm>
          <a:custGeom>
            <a:avLst/>
            <a:gdLst>
              <a:gd name="T0" fmla="*/ 0 w 39351"/>
              <a:gd name="T1" fmla="*/ 533375 h 21600"/>
              <a:gd name="T2" fmla="*/ 973137 w 39351"/>
              <a:gd name="T3" fmla="*/ 229485 h 21600"/>
              <a:gd name="T4" fmla="*/ 534161 w 39351"/>
              <a:gd name="T5" fmla="*/ 533400 h 21600"/>
              <a:gd name="T6" fmla="*/ 0 60000 65536"/>
              <a:gd name="T7" fmla="*/ 0 60000 65536"/>
              <a:gd name="T8" fmla="*/ 0 60000 65536"/>
              <a:gd name="T9" fmla="*/ 0 w 39351"/>
              <a:gd name="T10" fmla="*/ 0 h 21600"/>
              <a:gd name="T11" fmla="*/ 39351 w 3935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351" h="21600" fill="none" extrusionOk="0">
                <a:moveTo>
                  <a:pt x="0" y="21599"/>
                </a:moveTo>
                <a:cubicBezTo>
                  <a:pt x="0" y="9670"/>
                  <a:pt x="9671" y="-1"/>
                  <a:pt x="21600" y="0"/>
                </a:cubicBezTo>
                <a:cubicBezTo>
                  <a:pt x="28682" y="0"/>
                  <a:pt x="35315" y="3472"/>
                  <a:pt x="39350" y="9293"/>
                </a:cubicBezTo>
              </a:path>
              <a:path w="39351" h="21600" stroke="0" extrusionOk="0">
                <a:moveTo>
                  <a:pt x="0" y="21599"/>
                </a:moveTo>
                <a:cubicBezTo>
                  <a:pt x="0" y="9670"/>
                  <a:pt x="9671" y="-1"/>
                  <a:pt x="21600" y="0"/>
                </a:cubicBezTo>
                <a:cubicBezTo>
                  <a:pt x="28682" y="0"/>
                  <a:pt x="35315" y="3472"/>
                  <a:pt x="39350" y="9293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6" name="Line 12"/>
          <p:cNvSpPr>
            <a:spLocks noChangeShapeType="1"/>
          </p:cNvSpPr>
          <p:nvPr/>
        </p:nvSpPr>
        <p:spPr bwMode="auto">
          <a:xfrm flipH="1" flipV="1">
            <a:off x="3429000" y="4419600"/>
            <a:ext cx="0" cy="20574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2717" name="Arc 13"/>
          <p:cNvSpPr>
            <a:spLocks/>
          </p:cNvSpPr>
          <p:nvPr/>
        </p:nvSpPr>
        <p:spPr bwMode="auto">
          <a:xfrm>
            <a:off x="3276600" y="5105400"/>
            <a:ext cx="304800" cy="1524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152400 h 21600"/>
              <a:gd name="T4" fmla="*/ 0 w 21600"/>
              <a:gd name="T5" fmla="*/ 152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8" name="Arc 14"/>
          <p:cNvSpPr>
            <a:spLocks/>
          </p:cNvSpPr>
          <p:nvPr/>
        </p:nvSpPr>
        <p:spPr bwMode="auto">
          <a:xfrm flipH="1">
            <a:off x="3352800" y="5105400"/>
            <a:ext cx="228600" cy="179388"/>
          </a:xfrm>
          <a:custGeom>
            <a:avLst/>
            <a:gdLst>
              <a:gd name="T0" fmla="*/ 0 w 21600"/>
              <a:gd name="T1" fmla="*/ 0 h 25315"/>
              <a:gd name="T2" fmla="*/ 225192 w 21600"/>
              <a:gd name="T3" fmla="*/ 179388 h 25315"/>
              <a:gd name="T4" fmla="*/ 0 w 21600"/>
              <a:gd name="T5" fmla="*/ 153063 h 25315"/>
              <a:gd name="T6" fmla="*/ 0 60000 65536"/>
              <a:gd name="T7" fmla="*/ 0 60000 65536"/>
              <a:gd name="T8" fmla="*/ 0 60000 65536"/>
              <a:gd name="T9" fmla="*/ 0 w 21600"/>
              <a:gd name="T10" fmla="*/ 0 h 25315"/>
              <a:gd name="T11" fmla="*/ 21600 w 21600"/>
              <a:gd name="T12" fmla="*/ 25315 h 253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531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</a:path>
              <a:path w="21600" h="2531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19" name="Arc 15"/>
          <p:cNvSpPr>
            <a:spLocks/>
          </p:cNvSpPr>
          <p:nvPr/>
        </p:nvSpPr>
        <p:spPr bwMode="auto">
          <a:xfrm rot="-7134332">
            <a:off x="3086100" y="5905500"/>
            <a:ext cx="304800" cy="2286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228600 h 21600"/>
              <a:gd name="T4" fmla="*/ 0 w 21600"/>
              <a:gd name="T5" fmla="*/ 228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0" name="Arc 16"/>
          <p:cNvSpPr>
            <a:spLocks/>
          </p:cNvSpPr>
          <p:nvPr/>
        </p:nvSpPr>
        <p:spPr bwMode="auto">
          <a:xfrm rot="-5400000">
            <a:off x="3733800" y="5943600"/>
            <a:ext cx="266700" cy="266700"/>
          </a:xfrm>
          <a:custGeom>
            <a:avLst/>
            <a:gdLst>
              <a:gd name="T0" fmla="*/ 0 w 21600"/>
              <a:gd name="T1" fmla="*/ 0 h 21600"/>
              <a:gd name="T2" fmla="*/ 266700 w 21600"/>
              <a:gd name="T3" fmla="*/ 266700 h 21600"/>
              <a:gd name="T4" fmla="*/ 0 w 21600"/>
              <a:gd name="T5" fmla="*/ 2667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1" name="Arc 17"/>
          <p:cNvSpPr>
            <a:spLocks/>
          </p:cNvSpPr>
          <p:nvPr/>
        </p:nvSpPr>
        <p:spPr bwMode="auto">
          <a:xfrm>
            <a:off x="3048000" y="5486400"/>
            <a:ext cx="152400" cy="762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76200 h 21600"/>
              <a:gd name="T4" fmla="*/ 0 w 21600"/>
              <a:gd name="T5" fmla="*/ 76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2" name="Arc 18"/>
          <p:cNvSpPr>
            <a:spLocks/>
          </p:cNvSpPr>
          <p:nvPr/>
        </p:nvSpPr>
        <p:spPr bwMode="auto">
          <a:xfrm rot="-5614581">
            <a:off x="3037682" y="5496718"/>
            <a:ext cx="190500" cy="169863"/>
          </a:xfrm>
          <a:custGeom>
            <a:avLst/>
            <a:gdLst>
              <a:gd name="T0" fmla="*/ 85672 w 21600"/>
              <a:gd name="T1" fmla="*/ 0 h 19293"/>
              <a:gd name="T2" fmla="*/ 190500 w 21600"/>
              <a:gd name="T3" fmla="*/ 169863 h 19293"/>
              <a:gd name="T4" fmla="*/ 0 w 21600"/>
              <a:gd name="T5" fmla="*/ 169863 h 19293"/>
              <a:gd name="T6" fmla="*/ 0 60000 65536"/>
              <a:gd name="T7" fmla="*/ 0 60000 65536"/>
              <a:gd name="T8" fmla="*/ 0 60000 65536"/>
              <a:gd name="T9" fmla="*/ 0 w 21600"/>
              <a:gd name="T10" fmla="*/ 0 h 19293"/>
              <a:gd name="T11" fmla="*/ 21600 w 21600"/>
              <a:gd name="T12" fmla="*/ 19293 h 19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293" fill="none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</a:path>
              <a:path w="21600" h="19293" stroke="0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  <a:lnTo>
                  <a:pt x="0" y="1929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2723" name="Object 19"/>
          <p:cNvGraphicFramePr>
            <a:graphicFrameLocks noChangeAspect="1"/>
          </p:cNvGraphicFramePr>
          <p:nvPr/>
        </p:nvGraphicFramePr>
        <p:xfrm>
          <a:off x="3733800" y="5486400"/>
          <a:ext cx="698500" cy="390525"/>
        </p:xfrm>
        <a:graphic>
          <a:graphicData uri="http://schemas.openxmlformats.org/presentationml/2006/ole">
            <p:oleObj spid="_x0000_s8195" name="Equation" r:id="rId4" imgW="317160" imgH="177480" progId="Equation.3">
              <p:embed/>
            </p:oleObj>
          </a:graphicData>
        </a:graphic>
      </p:graphicFrame>
      <p:sp>
        <p:nvSpPr>
          <p:cNvPr id="72724" name="Line 20"/>
          <p:cNvSpPr>
            <a:spLocks noChangeShapeType="1"/>
          </p:cNvSpPr>
          <p:nvPr/>
        </p:nvSpPr>
        <p:spPr bwMode="auto">
          <a:xfrm flipH="1" flipV="1">
            <a:off x="2438400" y="3200400"/>
            <a:ext cx="99060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2725" name="Rectangle 21"/>
          <p:cNvSpPr>
            <a:spLocks noChangeArrowheads="1"/>
          </p:cNvSpPr>
          <p:nvPr/>
        </p:nvSpPr>
        <p:spPr bwMode="auto">
          <a:xfrm>
            <a:off x="2514600" y="32004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72726" name="Oval 22"/>
          <p:cNvSpPr>
            <a:spLocks noChangeArrowheads="1"/>
          </p:cNvSpPr>
          <p:nvPr/>
        </p:nvSpPr>
        <p:spPr bwMode="auto">
          <a:xfrm>
            <a:off x="24384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7" name="Oval 23"/>
          <p:cNvSpPr>
            <a:spLocks noChangeArrowheads="1"/>
          </p:cNvSpPr>
          <p:nvPr/>
        </p:nvSpPr>
        <p:spPr bwMode="auto">
          <a:xfrm>
            <a:off x="26670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728" name="Rectangle 24"/>
          <p:cNvSpPr>
            <a:spLocks noChangeArrowheads="1"/>
          </p:cNvSpPr>
          <p:nvPr/>
        </p:nvSpPr>
        <p:spPr bwMode="auto">
          <a:xfrm>
            <a:off x="2743200" y="39624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A</a:t>
            </a:r>
          </a:p>
        </p:txBody>
      </p:sp>
      <p:sp>
        <p:nvSpPr>
          <p:cNvPr id="72729" name="Rectangle 25"/>
          <p:cNvSpPr>
            <a:spLocks noChangeArrowheads="1"/>
          </p:cNvSpPr>
          <p:nvPr/>
        </p:nvSpPr>
        <p:spPr bwMode="auto">
          <a:xfrm rot="4314066">
            <a:off x="1981200" y="47244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 4 cm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27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27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27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2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2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2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72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727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72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727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72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727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1000"/>
                                        <p:tgtEl>
                                          <p:spTgt spid="727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72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727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72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727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727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727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2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727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2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5" dur="1000"/>
                                        <p:tgtEl>
                                          <p:spTgt spid="727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727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1" dur="1000"/>
                                        <p:tgtEl>
                                          <p:spTgt spid="727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27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727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727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7" dur="1000"/>
                                        <p:tgtEl>
                                          <p:spTgt spid="727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727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3" dur="1000"/>
                                        <p:tgtEl>
                                          <p:spTgt spid="727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727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727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9" dur="1000"/>
                                        <p:tgtEl>
                                          <p:spTgt spid="727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72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72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5" dur="1000"/>
                                        <p:tgtEl>
                                          <p:spTgt spid="727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72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1" dur="1000"/>
                                        <p:tgtEl>
                                          <p:spTgt spid="727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72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72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7" dur="1000"/>
                                        <p:tgtEl>
                                          <p:spTgt spid="727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72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72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727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72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72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9" dur="1000"/>
                                        <p:tgtEl>
                                          <p:spTgt spid="727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727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/>
                                        <p:tgtEl>
                                          <p:spTgt spid="72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72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5" dur="1000"/>
                                        <p:tgtEl>
                                          <p:spTgt spid="727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8" dur="1000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72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1" dur="1000"/>
                                        <p:tgtEl>
                                          <p:spTgt spid="727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48" presetClass="exit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4" dur="1000"/>
                                        <p:tgtEl>
                                          <p:spTgt spid="72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72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72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7" dur="1000"/>
                                        <p:tgtEl>
                                          <p:spTgt spid="72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7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/>
      <p:bldP spid="72706" grpId="1"/>
      <p:bldP spid="72707" grpId="0" build="p"/>
      <p:bldP spid="72707" grpId="1" build="p"/>
      <p:bldP spid="72710" grpId="0"/>
      <p:bldP spid="72710" grpId="1"/>
      <p:bldP spid="72711" grpId="0" animBg="1"/>
      <p:bldP spid="72711" grpId="1" animBg="1"/>
      <p:bldP spid="72712" grpId="0"/>
      <p:bldP spid="72712" grpId="1"/>
      <p:bldP spid="72713" grpId="0"/>
      <p:bldP spid="72713" grpId="1"/>
      <p:bldP spid="72714" grpId="0"/>
      <p:bldP spid="72714" grpId="1"/>
      <p:bldP spid="72715" grpId="0" animBg="1"/>
      <p:bldP spid="72715" grpId="1" animBg="1"/>
      <p:bldP spid="72716" grpId="0" animBg="1"/>
      <p:bldP spid="72716" grpId="1" animBg="1"/>
      <p:bldP spid="72717" grpId="0" animBg="1"/>
      <p:bldP spid="72717" grpId="1" animBg="1"/>
      <p:bldP spid="72718" grpId="0" animBg="1"/>
      <p:bldP spid="72718" grpId="1" animBg="1"/>
      <p:bldP spid="72719" grpId="0" animBg="1"/>
      <p:bldP spid="72719" grpId="1" animBg="1"/>
      <p:bldP spid="72720" grpId="0" animBg="1"/>
      <p:bldP spid="72720" grpId="1" animBg="1"/>
      <p:bldP spid="72721" grpId="0" animBg="1"/>
      <p:bldP spid="72721" grpId="1" animBg="1"/>
      <p:bldP spid="72722" grpId="0" animBg="1"/>
      <p:bldP spid="72722" grpId="1" animBg="1"/>
      <p:bldP spid="72724" grpId="0" animBg="1"/>
      <p:bldP spid="72724" grpId="1" animBg="1"/>
      <p:bldP spid="72725" grpId="0"/>
      <p:bldP spid="72725" grpId="1"/>
      <p:bldP spid="72726" grpId="0" animBg="1"/>
      <p:bldP spid="72726" grpId="1" animBg="1"/>
      <p:bldP spid="72727" grpId="0" animBg="1"/>
      <p:bldP spid="72727" grpId="1" animBg="1"/>
      <p:bldP spid="72728" grpId="0"/>
      <p:bldP spid="72728" grpId="1"/>
      <p:bldP spid="72729" grpId="0" build="allAtOnce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 </a:t>
            </a:r>
          </a:p>
        </p:txBody>
      </p:sp>
      <p:graphicFrame>
        <p:nvGraphicFramePr>
          <p:cNvPr id="7475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914400" y="304800"/>
          <a:ext cx="6324600" cy="1619250"/>
        </p:xfrm>
        <a:graphic>
          <a:graphicData uri="http://schemas.openxmlformats.org/presentationml/2006/ole">
            <p:oleObj spid="_x0000_s9218" name="Equation" r:id="rId3" imgW="1587240" imgH="406080" progId="Equation.3">
              <p:embed/>
            </p:oleObj>
          </a:graphicData>
        </a:graphic>
      </p:graphicFrame>
      <p:sp>
        <p:nvSpPr>
          <p:cNvPr id="74758" name="Rectangle 6"/>
          <p:cNvSpPr>
            <a:spLocks noChangeArrowheads="1"/>
          </p:cNvSpPr>
          <p:nvPr/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en-US" sz="4400">
                <a:latin typeface="Comic Sans MS" pitchFamily="66" charset="0"/>
              </a:rPr>
              <a:t> </a:t>
            </a:r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685800" y="1828800"/>
            <a:ext cx="37719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 </a:t>
            </a:r>
          </a:p>
        </p:txBody>
      </p:sp>
      <p:sp>
        <p:nvSpPr>
          <p:cNvPr id="74760" name="Rectangle 8"/>
          <p:cNvSpPr>
            <a:spLocks noChangeArrowheads="1"/>
          </p:cNvSpPr>
          <p:nvPr/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en-US" sz="4400">
                <a:latin typeface="Comic Sans MS" pitchFamily="66" charset="0"/>
              </a:rPr>
              <a:t> </a:t>
            </a:r>
          </a:p>
        </p:txBody>
      </p:sp>
      <p:sp>
        <p:nvSpPr>
          <p:cNvPr id="74761" name="Line 9"/>
          <p:cNvSpPr>
            <a:spLocks noChangeShapeType="1"/>
          </p:cNvSpPr>
          <p:nvPr/>
        </p:nvSpPr>
        <p:spPr bwMode="auto">
          <a:xfrm>
            <a:off x="3429000" y="6477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4762" name="Rectangle 10"/>
          <p:cNvSpPr>
            <a:spLocks noChangeArrowheads="1"/>
          </p:cNvSpPr>
          <p:nvPr/>
        </p:nvSpPr>
        <p:spPr bwMode="auto">
          <a:xfrm>
            <a:off x="4038600" y="65151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 cm</a:t>
            </a:r>
          </a:p>
        </p:txBody>
      </p:sp>
      <p:sp>
        <p:nvSpPr>
          <p:cNvPr id="74763" name="Rectangle 11"/>
          <p:cNvSpPr>
            <a:spLocks noChangeArrowheads="1"/>
          </p:cNvSpPr>
          <p:nvPr/>
        </p:nvSpPr>
        <p:spPr bwMode="auto">
          <a:xfrm>
            <a:off x="3048000" y="65151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B</a:t>
            </a:r>
          </a:p>
        </p:txBody>
      </p:sp>
      <p:sp>
        <p:nvSpPr>
          <p:cNvPr id="74764" name="Rectangle 12"/>
          <p:cNvSpPr>
            <a:spLocks noChangeArrowheads="1"/>
          </p:cNvSpPr>
          <p:nvPr/>
        </p:nvSpPr>
        <p:spPr bwMode="auto">
          <a:xfrm>
            <a:off x="5867400" y="64770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C</a:t>
            </a:r>
          </a:p>
        </p:txBody>
      </p:sp>
      <p:sp>
        <p:nvSpPr>
          <p:cNvPr id="74765" name="Arc 13"/>
          <p:cNvSpPr>
            <a:spLocks/>
          </p:cNvSpPr>
          <p:nvPr/>
        </p:nvSpPr>
        <p:spPr bwMode="auto">
          <a:xfrm flipH="1">
            <a:off x="3065463" y="5943600"/>
            <a:ext cx="973137" cy="533400"/>
          </a:xfrm>
          <a:custGeom>
            <a:avLst/>
            <a:gdLst>
              <a:gd name="T0" fmla="*/ 0 w 39351"/>
              <a:gd name="T1" fmla="*/ 533375 h 21600"/>
              <a:gd name="T2" fmla="*/ 973137 w 39351"/>
              <a:gd name="T3" fmla="*/ 229485 h 21600"/>
              <a:gd name="T4" fmla="*/ 534161 w 39351"/>
              <a:gd name="T5" fmla="*/ 533400 h 21600"/>
              <a:gd name="T6" fmla="*/ 0 60000 65536"/>
              <a:gd name="T7" fmla="*/ 0 60000 65536"/>
              <a:gd name="T8" fmla="*/ 0 60000 65536"/>
              <a:gd name="T9" fmla="*/ 0 w 39351"/>
              <a:gd name="T10" fmla="*/ 0 h 21600"/>
              <a:gd name="T11" fmla="*/ 39351 w 3935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351" h="21600" fill="none" extrusionOk="0">
                <a:moveTo>
                  <a:pt x="0" y="21599"/>
                </a:moveTo>
                <a:cubicBezTo>
                  <a:pt x="0" y="9670"/>
                  <a:pt x="9671" y="-1"/>
                  <a:pt x="21600" y="0"/>
                </a:cubicBezTo>
                <a:cubicBezTo>
                  <a:pt x="28682" y="0"/>
                  <a:pt x="35315" y="3472"/>
                  <a:pt x="39350" y="9293"/>
                </a:cubicBezTo>
              </a:path>
              <a:path w="39351" h="21600" stroke="0" extrusionOk="0">
                <a:moveTo>
                  <a:pt x="0" y="21599"/>
                </a:moveTo>
                <a:cubicBezTo>
                  <a:pt x="0" y="9670"/>
                  <a:pt x="9671" y="-1"/>
                  <a:pt x="21600" y="0"/>
                </a:cubicBezTo>
                <a:cubicBezTo>
                  <a:pt x="28682" y="0"/>
                  <a:pt x="35315" y="3472"/>
                  <a:pt x="39350" y="9293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6" name="Line 14"/>
          <p:cNvSpPr>
            <a:spLocks noChangeShapeType="1"/>
          </p:cNvSpPr>
          <p:nvPr/>
        </p:nvSpPr>
        <p:spPr bwMode="auto">
          <a:xfrm flipH="1" flipV="1">
            <a:off x="3429000" y="4419600"/>
            <a:ext cx="0" cy="20574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4767" name="Arc 15"/>
          <p:cNvSpPr>
            <a:spLocks/>
          </p:cNvSpPr>
          <p:nvPr/>
        </p:nvSpPr>
        <p:spPr bwMode="auto">
          <a:xfrm>
            <a:off x="3276600" y="5105400"/>
            <a:ext cx="304800" cy="1524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152400 h 21600"/>
              <a:gd name="T4" fmla="*/ 0 w 21600"/>
              <a:gd name="T5" fmla="*/ 152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8" name="Arc 16"/>
          <p:cNvSpPr>
            <a:spLocks/>
          </p:cNvSpPr>
          <p:nvPr/>
        </p:nvSpPr>
        <p:spPr bwMode="auto">
          <a:xfrm flipH="1">
            <a:off x="3352800" y="5105400"/>
            <a:ext cx="228600" cy="179388"/>
          </a:xfrm>
          <a:custGeom>
            <a:avLst/>
            <a:gdLst>
              <a:gd name="T0" fmla="*/ 0 w 21600"/>
              <a:gd name="T1" fmla="*/ 0 h 25315"/>
              <a:gd name="T2" fmla="*/ 225192 w 21600"/>
              <a:gd name="T3" fmla="*/ 179388 h 25315"/>
              <a:gd name="T4" fmla="*/ 0 w 21600"/>
              <a:gd name="T5" fmla="*/ 153063 h 25315"/>
              <a:gd name="T6" fmla="*/ 0 60000 65536"/>
              <a:gd name="T7" fmla="*/ 0 60000 65536"/>
              <a:gd name="T8" fmla="*/ 0 60000 65536"/>
              <a:gd name="T9" fmla="*/ 0 w 21600"/>
              <a:gd name="T10" fmla="*/ 0 h 25315"/>
              <a:gd name="T11" fmla="*/ 21600 w 21600"/>
              <a:gd name="T12" fmla="*/ 25315 h 253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531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</a:path>
              <a:path w="21600" h="2531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69" name="Arc 17"/>
          <p:cNvSpPr>
            <a:spLocks/>
          </p:cNvSpPr>
          <p:nvPr/>
        </p:nvSpPr>
        <p:spPr bwMode="auto">
          <a:xfrm rot="-7134332">
            <a:off x="3086100" y="5905500"/>
            <a:ext cx="304800" cy="2286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228600 h 21600"/>
              <a:gd name="T4" fmla="*/ 0 w 21600"/>
              <a:gd name="T5" fmla="*/ 228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70" name="Arc 18"/>
          <p:cNvSpPr>
            <a:spLocks/>
          </p:cNvSpPr>
          <p:nvPr/>
        </p:nvSpPr>
        <p:spPr bwMode="auto">
          <a:xfrm rot="-5400000">
            <a:off x="3733800" y="5943600"/>
            <a:ext cx="266700" cy="266700"/>
          </a:xfrm>
          <a:custGeom>
            <a:avLst/>
            <a:gdLst>
              <a:gd name="T0" fmla="*/ 0 w 21600"/>
              <a:gd name="T1" fmla="*/ 0 h 21600"/>
              <a:gd name="T2" fmla="*/ 266700 w 21600"/>
              <a:gd name="T3" fmla="*/ 266700 h 21600"/>
              <a:gd name="T4" fmla="*/ 0 w 21600"/>
              <a:gd name="T5" fmla="*/ 2667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71" name="Arc 19"/>
          <p:cNvSpPr>
            <a:spLocks/>
          </p:cNvSpPr>
          <p:nvPr/>
        </p:nvSpPr>
        <p:spPr bwMode="auto">
          <a:xfrm>
            <a:off x="3048000" y="5486400"/>
            <a:ext cx="152400" cy="762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76200 h 21600"/>
              <a:gd name="T4" fmla="*/ 0 w 21600"/>
              <a:gd name="T5" fmla="*/ 76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72" name="Arc 20"/>
          <p:cNvSpPr>
            <a:spLocks/>
          </p:cNvSpPr>
          <p:nvPr/>
        </p:nvSpPr>
        <p:spPr bwMode="auto">
          <a:xfrm rot="-5614581">
            <a:off x="3037682" y="5496718"/>
            <a:ext cx="190500" cy="169863"/>
          </a:xfrm>
          <a:custGeom>
            <a:avLst/>
            <a:gdLst>
              <a:gd name="T0" fmla="*/ 85672 w 21600"/>
              <a:gd name="T1" fmla="*/ 0 h 19293"/>
              <a:gd name="T2" fmla="*/ 190500 w 21600"/>
              <a:gd name="T3" fmla="*/ 169863 h 19293"/>
              <a:gd name="T4" fmla="*/ 0 w 21600"/>
              <a:gd name="T5" fmla="*/ 169863 h 19293"/>
              <a:gd name="T6" fmla="*/ 0 60000 65536"/>
              <a:gd name="T7" fmla="*/ 0 60000 65536"/>
              <a:gd name="T8" fmla="*/ 0 60000 65536"/>
              <a:gd name="T9" fmla="*/ 0 w 21600"/>
              <a:gd name="T10" fmla="*/ 0 h 19293"/>
              <a:gd name="T11" fmla="*/ 21600 w 21600"/>
              <a:gd name="T12" fmla="*/ 19293 h 19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293" fill="none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</a:path>
              <a:path w="21600" h="19293" stroke="0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  <a:lnTo>
                  <a:pt x="0" y="1929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4773" name="Object 21"/>
          <p:cNvGraphicFramePr>
            <a:graphicFrameLocks noChangeAspect="1"/>
          </p:cNvGraphicFramePr>
          <p:nvPr/>
        </p:nvGraphicFramePr>
        <p:xfrm>
          <a:off x="3733800" y="5486400"/>
          <a:ext cx="698500" cy="390525"/>
        </p:xfrm>
        <a:graphic>
          <a:graphicData uri="http://schemas.openxmlformats.org/presentationml/2006/ole">
            <p:oleObj spid="_x0000_s9219" name="Equation" r:id="rId4" imgW="317160" imgH="177480" progId="Equation.3">
              <p:embed/>
            </p:oleObj>
          </a:graphicData>
        </a:graphic>
      </p:graphicFrame>
      <p:sp>
        <p:nvSpPr>
          <p:cNvPr id="74774" name="Line 22"/>
          <p:cNvSpPr>
            <a:spLocks noChangeShapeType="1"/>
          </p:cNvSpPr>
          <p:nvPr/>
        </p:nvSpPr>
        <p:spPr bwMode="auto">
          <a:xfrm flipH="1" flipV="1">
            <a:off x="2438400" y="3200400"/>
            <a:ext cx="99060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75" name="Rectangle 23"/>
          <p:cNvSpPr>
            <a:spLocks noChangeArrowheads="1"/>
          </p:cNvSpPr>
          <p:nvPr/>
        </p:nvSpPr>
        <p:spPr bwMode="auto">
          <a:xfrm>
            <a:off x="2514600" y="32004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74776" name="Oval 24"/>
          <p:cNvSpPr>
            <a:spLocks noChangeArrowheads="1"/>
          </p:cNvSpPr>
          <p:nvPr/>
        </p:nvSpPr>
        <p:spPr bwMode="auto">
          <a:xfrm>
            <a:off x="24384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77" name="Oval 25"/>
          <p:cNvSpPr>
            <a:spLocks noChangeArrowheads="1"/>
          </p:cNvSpPr>
          <p:nvPr/>
        </p:nvSpPr>
        <p:spPr bwMode="auto">
          <a:xfrm>
            <a:off x="26670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78" name="Rectangle 26"/>
          <p:cNvSpPr>
            <a:spLocks noChangeArrowheads="1"/>
          </p:cNvSpPr>
          <p:nvPr/>
        </p:nvSpPr>
        <p:spPr bwMode="auto">
          <a:xfrm>
            <a:off x="5562600" y="28956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Y</a:t>
            </a:r>
          </a:p>
        </p:txBody>
      </p:sp>
      <p:sp>
        <p:nvSpPr>
          <p:cNvPr id="74779" name="Rectangle 27"/>
          <p:cNvSpPr>
            <a:spLocks noChangeArrowheads="1"/>
          </p:cNvSpPr>
          <p:nvPr/>
        </p:nvSpPr>
        <p:spPr bwMode="auto">
          <a:xfrm rot="4314066">
            <a:off x="1981200" y="47244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 4 cm</a:t>
            </a:r>
          </a:p>
        </p:txBody>
      </p:sp>
      <p:sp>
        <p:nvSpPr>
          <p:cNvPr id="74780" name="Line 28"/>
          <p:cNvSpPr>
            <a:spLocks noChangeShapeType="1"/>
          </p:cNvSpPr>
          <p:nvPr/>
        </p:nvSpPr>
        <p:spPr bwMode="auto">
          <a:xfrm flipH="1" flipV="1">
            <a:off x="5410200" y="2743200"/>
            <a:ext cx="533400" cy="3733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4781" name="Oval 29"/>
          <p:cNvSpPr>
            <a:spLocks noChangeArrowheads="1"/>
          </p:cNvSpPr>
          <p:nvPr/>
        </p:nvSpPr>
        <p:spPr bwMode="auto">
          <a:xfrm>
            <a:off x="5410200" y="30480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4782" name="Arc 30"/>
          <p:cNvSpPr>
            <a:spLocks/>
          </p:cNvSpPr>
          <p:nvPr/>
        </p:nvSpPr>
        <p:spPr bwMode="auto">
          <a:xfrm flipH="1">
            <a:off x="5334000" y="5867400"/>
            <a:ext cx="533400" cy="609600"/>
          </a:xfrm>
          <a:custGeom>
            <a:avLst/>
            <a:gdLst>
              <a:gd name="T0" fmla="*/ 0 w 21600"/>
              <a:gd name="T1" fmla="*/ 0 h 21600"/>
              <a:gd name="T2" fmla="*/ 533400 w 21600"/>
              <a:gd name="T3" fmla="*/ 609600 h 21600"/>
              <a:gd name="T4" fmla="*/ 0 w 21600"/>
              <a:gd name="T5" fmla="*/ 609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4783" name="Object 31"/>
          <p:cNvGraphicFramePr>
            <a:graphicFrameLocks noChangeAspect="1"/>
          </p:cNvGraphicFramePr>
          <p:nvPr/>
        </p:nvGraphicFramePr>
        <p:xfrm>
          <a:off x="5181600" y="5715000"/>
          <a:ext cx="558800" cy="390525"/>
        </p:xfrm>
        <a:graphic>
          <a:graphicData uri="http://schemas.openxmlformats.org/presentationml/2006/ole">
            <p:oleObj spid="_x0000_s9220" name="Equation" r:id="rId5" imgW="253800" imgH="177480" progId="Equation.3">
              <p:embed/>
            </p:oleObj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4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47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47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4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4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4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4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4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4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4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4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4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4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4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4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8" presetClass="exit" presetSubtype="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747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747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747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747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747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747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747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747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6" dur="1000"/>
                                        <p:tgtEl>
                                          <p:spTgt spid="74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74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2" dur="1000"/>
                                        <p:tgtEl>
                                          <p:spTgt spid="747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747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8" dur="1000"/>
                                        <p:tgtEl>
                                          <p:spTgt spid="747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4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4" dur="1000"/>
                                        <p:tgtEl>
                                          <p:spTgt spid="747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747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0" dur="1000"/>
                                        <p:tgtEl>
                                          <p:spTgt spid="747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747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6" dur="1000"/>
                                        <p:tgtEl>
                                          <p:spTgt spid="747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747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2" dur="1000"/>
                                        <p:tgtEl>
                                          <p:spTgt spid="747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747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8" dur="1000"/>
                                        <p:tgtEl>
                                          <p:spTgt spid="747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/>
                                        <p:tgtEl>
                                          <p:spTgt spid="747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4" dur="1000"/>
                                        <p:tgtEl>
                                          <p:spTgt spid="747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74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0" dur="1000"/>
                                        <p:tgtEl>
                                          <p:spTgt spid="747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747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6" dur="1000"/>
                                        <p:tgtEl>
                                          <p:spTgt spid="747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74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2" dur="1000"/>
                                        <p:tgtEl>
                                          <p:spTgt spid="747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74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8" dur="1000"/>
                                        <p:tgtEl>
                                          <p:spTgt spid="747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1" dur="1000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/>
                                        <p:tgtEl>
                                          <p:spTgt spid="747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4" dur="1000"/>
                                        <p:tgtEl>
                                          <p:spTgt spid="747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/>
                                        <p:tgtEl>
                                          <p:spTgt spid="74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0" dur="1000"/>
                                        <p:tgtEl>
                                          <p:spTgt spid="747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3" dur="1000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1000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1000"/>
                                        <p:tgtEl>
                                          <p:spTgt spid="74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6" dur="1000"/>
                                        <p:tgtEl>
                                          <p:spTgt spid="747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9" dur="1000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1000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747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2" dur="1000"/>
                                        <p:tgtEl>
                                          <p:spTgt spid="747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1000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1000"/>
                                        <p:tgtEl>
                                          <p:spTgt spid="74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8" dur="1000"/>
                                        <p:tgtEl>
                                          <p:spTgt spid="747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1" dur="1000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2" dur="1000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3" dur="1000"/>
                                        <p:tgtEl>
                                          <p:spTgt spid="747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4" dur="1000"/>
                                        <p:tgtEl>
                                          <p:spTgt spid="747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7" dur="1000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8" dur="1000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9" dur="1000"/>
                                        <p:tgtEl>
                                          <p:spTgt spid="747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0" dur="1000"/>
                                        <p:tgtEl>
                                          <p:spTgt spid="747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3" dur="1000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4" dur="1000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1000"/>
                                        <p:tgtEl>
                                          <p:spTgt spid="74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6" dur="1000"/>
                                        <p:tgtEl>
                                          <p:spTgt spid="747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9" dur="1000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0" dur="1000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747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2" dur="1000"/>
                                        <p:tgtEl>
                                          <p:spTgt spid="747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5" dur="1000"/>
                                        <p:tgtEl>
                                          <p:spTgt spid="747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000"/>
                                        <p:tgtEl>
                                          <p:spTgt spid="747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1000"/>
                                        <p:tgtEl>
                                          <p:spTgt spid="747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8" dur="1000"/>
                                        <p:tgtEl>
                                          <p:spTgt spid="747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4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754" grpId="0"/>
      <p:bldP spid="74755" grpId="0" build="p"/>
      <p:bldP spid="74755" grpId="1" build="p"/>
      <p:bldP spid="74758" grpId="0"/>
      <p:bldP spid="74758" grpId="1"/>
      <p:bldP spid="74759" grpId="0"/>
      <p:bldP spid="74759" grpId="1"/>
      <p:bldP spid="74760" grpId="0"/>
      <p:bldP spid="74760" grpId="1"/>
      <p:bldP spid="74761" grpId="0" animBg="1"/>
      <p:bldP spid="74761" grpId="1" animBg="1"/>
      <p:bldP spid="74762" grpId="0"/>
      <p:bldP spid="74762" grpId="1"/>
      <p:bldP spid="74763" grpId="0"/>
      <p:bldP spid="74763" grpId="1"/>
      <p:bldP spid="74764" grpId="0"/>
      <p:bldP spid="74764" grpId="1"/>
      <p:bldP spid="74765" grpId="0" animBg="1"/>
      <p:bldP spid="74765" grpId="1" animBg="1"/>
      <p:bldP spid="74766" grpId="0" animBg="1"/>
      <p:bldP spid="74766" grpId="1" animBg="1"/>
      <p:bldP spid="74767" grpId="0" animBg="1"/>
      <p:bldP spid="74767" grpId="1" animBg="1"/>
      <p:bldP spid="74768" grpId="0" animBg="1"/>
      <p:bldP spid="74768" grpId="1" animBg="1"/>
      <p:bldP spid="74769" grpId="0" animBg="1"/>
      <p:bldP spid="74769" grpId="1" animBg="1"/>
      <p:bldP spid="74770" grpId="0" animBg="1"/>
      <p:bldP spid="74770" grpId="1" animBg="1"/>
      <p:bldP spid="74771" grpId="0" animBg="1"/>
      <p:bldP spid="74771" grpId="1" animBg="1"/>
      <p:bldP spid="74772" grpId="0" animBg="1"/>
      <p:bldP spid="74772" grpId="1" animBg="1"/>
      <p:bldP spid="74774" grpId="0" animBg="1"/>
      <p:bldP spid="74774" grpId="1" animBg="1"/>
      <p:bldP spid="74775" grpId="0"/>
      <p:bldP spid="74775" grpId="1"/>
      <p:bldP spid="74776" grpId="0" animBg="1"/>
      <p:bldP spid="74776" grpId="1" animBg="1"/>
      <p:bldP spid="74777" grpId="0" animBg="1"/>
      <p:bldP spid="74777" grpId="1" animBg="1"/>
      <p:bldP spid="74778" grpId="0"/>
      <p:bldP spid="74778" grpId="1"/>
      <p:bldP spid="74779" grpId="0"/>
      <p:bldP spid="74779" grpId="1"/>
      <p:bldP spid="74780" grpId="0" animBg="1"/>
      <p:bldP spid="74780" grpId="1" animBg="1"/>
      <p:bldP spid="74781" grpId="0" animBg="1"/>
      <p:bldP spid="74781" grpId="1" animBg="1"/>
      <p:bldP spid="74782" grpId="0" animBg="1"/>
      <p:bldP spid="74782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 </a:t>
            </a:r>
          </a:p>
        </p:txBody>
      </p:sp>
      <p:graphicFrame>
        <p:nvGraphicFramePr>
          <p:cNvPr id="76832" name="Object 32"/>
          <p:cNvGraphicFramePr>
            <a:graphicFrameLocks noChangeAspect="1"/>
          </p:cNvGraphicFramePr>
          <p:nvPr>
            <p:ph sz="half" idx="2"/>
          </p:nvPr>
        </p:nvGraphicFramePr>
        <p:xfrm>
          <a:off x="1816100" y="228600"/>
          <a:ext cx="4368800" cy="2560638"/>
        </p:xfrm>
        <a:graphic>
          <a:graphicData uri="http://schemas.openxmlformats.org/presentationml/2006/ole">
            <p:oleObj spid="_x0000_s10244" name="Equation" r:id="rId3" imgW="1841400" imgH="1079280" progId="Equation.3">
              <p:embed/>
            </p:oleObj>
          </a:graphicData>
        </a:graphic>
      </p:graphicFrame>
      <p:sp>
        <p:nvSpPr>
          <p:cNvPr id="76804" name="Rectangle 4"/>
          <p:cNvSpPr>
            <a:spLocks noChangeArrowheads="1"/>
          </p:cNvSpPr>
          <p:nvPr/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en-US" sz="4400">
                <a:latin typeface="Comic Sans MS" pitchFamily="66" charset="0"/>
              </a:rPr>
              <a:t> </a:t>
            </a:r>
          </a:p>
        </p:txBody>
      </p:sp>
      <p:sp>
        <p:nvSpPr>
          <p:cNvPr id="76805" name="Rectangle 5"/>
          <p:cNvSpPr>
            <a:spLocks noChangeArrowheads="1"/>
          </p:cNvSpPr>
          <p:nvPr/>
        </p:nvSpPr>
        <p:spPr bwMode="auto">
          <a:xfrm>
            <a:off x="685800" y="1828800"/>
            <a:ext cx="37719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 </a:t>
            </a:r>
          </a:p>
        </p:txBody>
      </p:sp>
      <p:sp>
        <p:nvSpPr>
          <p:cNvPr id="76806" name="Rectangle 6"/>
          <p:cNvSpPr>
            <a:spLocks noChangeArrowheads="1"/>
          </p:cNvSpPr>
          <p:nvPr/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en-US" sz="4400">
                <a:latin typeface="Comic Sans MS" pitchFamily="66" charset="0"/>
              </a:rPr>
              <a:t> </a:t>
            </a:r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685800" y="1828800"/>
            <a:ext cx="37719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 </a:t>
            </a:r>
          </a:p>
        </p:txBody>
      </p:sp>
      <p:sp>
        <p:nvSpPr>
          <p:cNvPr id="76808" name="Rectangle 8"/>
          <p:cNvSpPr>
            <a:spLocks noChangeArrowheads="1"/>
          </p:cNvSpPr>
          <p:nvPr/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en-US" sz="4400">
                <a:latin typeface="Comic Sans MS" pitchFamily="66" charset="0"/>
              </a:rPr>
              <a:t> </a:t>
            </a:r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>
            <a:off x="3429000" y="6477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6810" name="Rectangle 10"/>
          <p:cNvSpPr>
            <a:spLocks noChangeArrowheads="1"/>
          </p:cNvSpPr>
          <p:nvPr/>
        </p:nvSpPr>
        <p:spPr bwMode="auto">
          <a:xfrm>
            <a:off x="4038600" y="65151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 cm</a:t>
            </a:r>
          </a:p>
        </p:txBody>
      </p:sp>
      <p:sp>
        <p:nvSpPr>
          <p:cNvPr id="76811" name="Rectangle 11"/>
          <p:cNvSpPr>
            <a:spLocks noChangeArrowheads="1"/>
          </p:cNvSpPr>
          <p:nvPr/>
        </p:nvSpPr>
        <p:spPr bwMode="auto">
          <a:xfrm>
            <a:off x="3048000" y="65151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B</a:t>
            </a:r>
          </a:p>
        </p:txBody>
      </p:sp>
      <p:sp>
        <p:nvSpPr>
          <p:cNvPr id="76812" name="Rectangle 12"/>
          <p:cNvSpPr>
            <a:spLocks noChangeArrowheads="1"/>
          </p:cNvSpPr>
          <p:nvPr/>
        </p:nvSpPr>
        <p:spPr bwMode="auto">
          <a:xfrm>
            <a:off x="5867400" y="64770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C</a:t>
            </a:r>
          </a:p>
        </p:txBody>
      </p:sp>
      <p:sp>
        <p:nvSpPr>
          <p:cNvPr id="76813" name="Arc 13"/>
          <p:cNvSpPr>
            <a:spLocks/>
          </p:cNvSpPr>
          <p:nvPr/>
        </p:nvSpPr>
        <p:spPr bwMode="auto">
          <a:xfrm flipH="1">
            <a:off x="3065463" y="5943600"/>
            <a:ext cx="973137" cy="533400"/>
          </a:xfrm>
          <a:custGeom>
            <a:avLst/>
            <a:gdLst>
              <a:gd name="T0" fmla="*/ 0 w 39351"/>
              <a:gd name="T1" fmla="*/ 533375 h 21600"/>
              <a:gd name="T2" fmla="*/ 973137 w 39351"/>
              <a:gd name="T3" fmla="*/ 229485 h 21600"/>
              <a:gd name="T4" fmla="*/ 534161 w 39351"/>
              <a:gd name="T5" fmla="*/ 533400 h 21600"/>
              <a:gd name="T6" fmla="*/ 0 60000 65536"/>
              <a:gd name="T7" fmla="*/ 0 60000 65536"/>
              <a:gd name="T8" fmla="*/ 0 60000 65536"/>
              <a:gd name="T9" fmla="*/ 0 w 39351"/>
              <a:gd name="T10" fmla="*/ 0 h 21600"/>
              <a:gd name="T11" fmla="*/ 39351 w 3935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351" h="21600" fill="none" extrusionOk="0">
                <a:moveTo>
                  <a:pt x="0" y="21599"/>
                </a:moveTo>
                <a:cubicBezTo>
                  <a:pt x="0" y="9670"/>
                  <a:pt x="9671" y="-1"/>
                  <a:pt x="21600" y="0"/>
                </a:cubicBezTo>
                <a:cubicBezTo>
                  <a:pt x="28682" y="0"/>
                  <a:pt x="35315" y="3472"/>
                  <a:pt x="39350" y="9293"/>
                </a:cubicBezTo>
              </a:path>
              <a:path w="39351" h="21600" stroke="0" extrusionOk="0">
                <a:moveTo>
                  <a:pt x="0" y="21599"/>
                </a:moveTo>
                <a:cubicBezTo>
                  <a:pt x="0" y="9670"/>
                  <a:pt x="9671" y="-1"/>
                  <a:pt x="21600" y="0"/>
                </a:cubicBezTo>
                <a:cubicBezTo>
                  <a:pt x="28682" y="0"/>
                  <a:pt x="35315" y="3472"/>
                  <a:pt x="39350" y="9293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4" name="Line 14"/>
          <p:cNvSpPr>
            <a:spLocks noChangeShapeType="1"/>
          </p:cNvSpPr>
          <p:nvPr/>
        </p:nvSpPr>
        <p:spPr bwMode="auto">
          <a:xfrm flipH="1" flipV="1">
            <a:off x="3429000" y="4419600"/>
            <a:ext cx="0" cy="20574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6815" name="Arc 15"/>
          <p:cNvSpPr>
            <a:spLocks/>
          </p:cNvSpPr>
          <p:nvPr/>
        </p:nvSpPr>
        <p:spPr bwMode="auto">
          <a:xfrm>
            <a:off x="3276600" y="5105400"/>
            <a:ext cx="304800" cy="1524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152400 h 21600"/>
              <a:gd name="T4" fmla="*/ 0 w 21600"/>
              <a:gd name="T5" fmla="*/ 152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6" name="Arc 16"/>
          <p:cNvSpPr>
            <a:spLocks/>
          </p:cNvSpPr>
          <p:nvPr/>
        </p:nvSpPr>
        <p:spPr bwMode="auto">
          <a:xfrm flipH="1">
            <a:off x="3352800" y="5105400"/>
            <a:ext cx="228600" cy="179388"/>
          </a:xfrm>
          <a:custGeom>
            <a:avLst/>
            <a:gdLst>
              <a:gd name="T0" fmla="*/ 0 w 21600"/>
              <a:gd name="T1" fmla="*/ 0 h 25315"/>
              <a:gd name="T2" fmla="*/ 225192 w 21600"/>
              <a:gd name="T3" fmla="*/ 179388 h 25315"/>
              <a:gd name="T4" fmla="*/ 0 w 21600"/>
              <a:gd name="T5" fmla="*/ 153063 h 25315"/>
              <a:gd name="T6" fmla="*/ 0 60000 65536"/>
              <a:gd name="T7" fmla="*/ 0 60000 65536"/>
              <a:gd name="T8" fmla="*/ 0 60000 65536"/>
              <a:gd name="T9" fmla="*/ 0 w 21600"/>
              <a:gd name="T10" fmla="*/ 0 h 25315"/>
              <a:gd name="T11" fmla="*/ 21600 w 21600"/>
              <a:gd name="T12" fmla="*/ 25315 h 253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531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</a:path>
              <a:path w="21600" h="2531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7" name="Arc 17"/>
          <p:cNvSpPr>
            <a:spLocks/>
          </p:cNvSpPr>
          <p:nvPr/>
        </p:nvSpPr>
        <p:spPr bwMode="auto">
          <a:xfrm rot="-7134332">
            <a:off x="3086100" y="5905500"/>
            <a:ext cx="304800" cy="2286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228600 h 21600"/>
              <a:gd name="T4" fmla="*/ 0 w 21600"/>
              <a:gd name="T5" fmla="*/ 228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8" name="Arc 18"/>
          <p:cNvSpPr>
            <a:spLocks/>
          </p:cNvSpPr>
          <p:nvPr/>
        </p:nvSpPr>
        <p:spPr bwMode="auto">
          <a:xfrm rot="-5400000">
            <a:off x="3733800" y="5943600"/>
            <a:ext cx="266700" cy="266700"/>
          </a:xfrm>
          <a:custGeom>
            <a:avLst/>
            <a:gdLst>
              <a:gd name="T0" fmla="*/ 0 w 21600"/>
              <a:gd name="T1" fmla="*/ 0 h 21600"/>
              <a:gd name="T2" fmla="*/ 266700 w 21600"/>
              <a:gd name="T3" fmla="*/ 266700 h 21600"/>
              <a:gd name="T4" fmla="*/ 0 w 21600"/>
              <a:gd name="T5" fmla="*/ 2667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19" name="Arc 19"/>
          <p:cNvSpPr>
            <a:spLocks/>
          </p:cNvSpPr>
          <p:nvPr/>
        </p:nvSpPr>
        <p:spPr bwMode="auto">
          <a:xfrm>
            <a:off x="3048000" y="5486400"/>
            <a:ext cx="152400" cy="762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76200 h 21600"/>
              <a:gd name="T4" fmla="*/ 0 w 21600"/>
              <a:gd name="T5" fmla="*/ 76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20" name="Arc 20"/>
          <p:cNvSpPr>
            <a:spLocks/>
          </p:cNvSpPr>
          <p:nvPr/>
        </p:nvSpPr>
        <p:spPr bwMode="auto">
          <a:xfrm rot="-5614581">
            <a:off x="3037682" y="5496718"/>
            <a:ext cx="190500" cy="169863"/>
          </a:xfrm>
          <a:custGeom>
            <a:avLst/>
            <a:gdLst>
              <a:gd name="T0" fmla="*/ 85672 w 21600"/>
              <a:gd name="T1" fmla="*/ 0 h 19293"/>
              <a:gd name="T2" fmla="*/ 190500 w 21600"/>
              <a:gd name="T3" fmla="*/ 169863 h 19293"/>
              <a:gd name="T4" fmla="*/ 0 w 21600"/>
              <a:gd name="T5" fmla="*/ 169863 h 19293"/>
              <a:gd name="T6" fmla="*/ 0 60000 65536"/>
              <a:gd name="T7" fmla="*/ 0 60000 65536"/>
              <a:gd name="T8" fmla="*/ 0 60000 65536"/>
              <a:gd name="T9" fmla="*/ 0 w 21600"/>
              <a:gd name="T10" fmla="*/ 0 h 19293"/>
              <a:gd name="T11" fmla="*/ 21600 w 21600"/>
              <a:gd name="T12" fmla="*/ 19293 h 19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293" fill="none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</a:path>
              <a:path w="21600" h="19293" stroke="0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  <a:lnTo>
                  <a:pt x="0" y="1929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6821" name="Object 21"/>
          <p:cNvGraphicFramePr>
            <a:graphicFrameLocks noChangeAspect="1"/>
          </p:cNvGraphicFramePr>
          <p:nvPr/>
        </p:nvGraphicFramePr>
        <p:xfrm>
          <a:off x="3733800" y="5486400"/>
          <a:ext cx="698500" cy="390525"/>
        </p:xfrm>
        <a:graphic>
          <a:graphicData uri="http://schemas.openxmlformats.org/presentationml/2006/ole">
            <p:oleObj spid="_x0000_s10242" name="Equation" r:id="rId4" imgW="317160" imgH="177480" progId="Equation.3">
              <p:embed/>
            </p:oleObj>
          </a:graphicData>
        </a:graphic>
      </p:graphicFrame>
      <p:sp>
        <p:nvSpPr>
          <p:cNvPr id="76822" name="Line 22"/>
          <p:cNvSpPr>
            <a:spLocks noChangeShapeType="1"/>
          </p:cNvSpPr>
          <p:nvPr/>
        </p:nvSpPr>
        <p:spPr bwMode="auto">
          <a:xfrm flipH="1" flipV="1">
            <a:off x="2438400" y="3200400"/>
            <a:ext cx="99060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23" name="Rectangle 23"/>
          <p:cNvSpPr>
            <a:spLocks noChangeArrowheads="1"/>
          </p:cNvSpPr>
          <p:nvPr/>
        </p:nvSpPr>
        <p:spPr bwMode="auto">
          <a:xfrm>
            <a:off x="2514600" y="32004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76824" name="Oval 24"/>
          <p:cNvSpPr>
            <a:spLocks noChangeArrowheads="1"/>
          </p:cNvSpPr>
          <p:nvPr/>
        </p:nvSpPr>
        <p:spPr bwMode="auto">
          <a:xfrm>
            <a:off x="2438400" y="3352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25" name="Oval 25"/>
          <p:cNvSpPr>
            <a:spLocks noChangeArrowheads="1"/>
          </p:cNvSpPr>
          <p:nvPr/>
        </p:nvSpPr>
        <p:spPr bwMode="auto">
          <a:xfrm>
            <a:off x="2667000" y="40386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27" name="Rectangle 27"/>
          <p:cNvSpPr>
            <a:spLocks noChangeArrowheads="1"/>
          </p:cNvSpPr>
          <p:nvPr/>
        </p:nvSpPr>
        <p:spPr bwMode="auto">
          <a:xfrm rot="4314066">
            <a:off x="2057400" y="46482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 4 cm</a:t>
            </a:r>
          </a:p>
        </p:txBody>
      </p:sp>
      <p:sp>
        <p:nvSpPr>
          <p:cNvPr id="76830" name="Arc 30"/>
          <p:cNvSpPr>
            <a:spLocks/>
          </p:cNvSpPr>
          <p:nvPr/>
        </p:nvSpPr>
        <p:spPr bwMode="auto">
          <a:xfrm flipH="1">
            <a:off x="5334000" y="5867400"/>
            <a:ext cx="533400" cy="609600"/>
          </a:xfrm>
          <a:custGeom>
            <a:avLst/>
            <a:gdLst>
              <a:gd name="T0" fmla="*/ 0 w 21600"/>
              <a:gd name="T1" fmla="*/ 0 h 21600"/>
              <a:gd name="T2" fmla="*/ 533400 w 21600"/>
              <a:gd name="T3" fmla="*/ 609600 h 21600"/>
              <a:gd name="T4" fmla="*/ 0 w 21600"/>
              <a:gd name="T5" fmla="*/ 609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6831" name="Object 31"/>
          <p:cNvGraphicFramePr>
            <a:graphicFrameLocks noChangeAspect="1"/>
          </p:cNvGraphicFramePr>
          <p:nvPr/>
        </p:nvGraphicFramePr>
        <p:xfrm>
          <a:off x="5181600" y="5715000"/>
          <a:ext cx="558800" cy="390525"/>
        </p:xfrm>
        <a:graphic>
          <a:graphicData uri="http://schemas.openxmlformats.org/presentationml/2006/ole">
            <p:oleObj spid="_x0000_s10243" name="Equation" r:id="rId5" imgW="253800" imgH="177480" progId="Equation.3">
              <p:embed/>
            </p:oleObj>
          </a:graphicData>
        </a:graphic>
      </p:graphicFrame>
      <p:sp>
        <p:nvSpPr>
          <p:cNvPr id="76828" name="Line 28"/>
          <p:cNvSpPr>
            <a:spLocks noChangeShapeType="1"/>
          </p:cNvSpPr>
          <p:nvPr/>
        </p:nvSpPr>
        <p:spPr bwMode="auto">
          <a:xfrm flipH="1" flipV="1">
            <a:off x="5334000" y="2362200"/>
            <a:ext cx="60960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6826" name="Rectangle 26"/>
          <p:cNvSpPr>
            <a:spLocks noChangeArrowheads="1"/>
          </p:cNvSpPr>
          <p:nvPr/>
        </p:nvSpPr>
        <p:spPr bwMode="auto">
          <a:xfrm>
            <a:off x="5410200" y="25146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Y</a:t>
            </a:r>
          </a:p>
        </p:txBody>
      </p:sp>
      <p:sp>
        <p:nvSpPr>
          <p:cNvPr id="76829" name="Oval 29"/>
          <p:cNvSpPr>
            <a:spLocks noChangeArrowheads="1"/>
          </p:cNvSpPr>
          <p:nvPr/>
        </p:nvSpPr>
        <p:spPr bwMode="auto">
          <a:xfrm>
            <a:off x="5334000" y="25908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4" name="Arc 34"/>
          <p:cNvSpPr>
            <a:spLocks/>
          </p:cNvSpPr>
          <p:nvPr/>
        </p:nvSpPr>
        <p:spPr bwMode="auto">
          <a:xfrm flipH="1">
            <a:off x="5181600" y="3200400"/>
            <a:ext cx="609600" cy="76200"/>
          </a:xfrm>
          <a:custGeom>
            <a:avLst/>
            <a:gdLst>
              <a:gd name="T0" fmla="*/ 0 w 21600"/>
              <a:gd name="T1" fmla="*/ 0 h 21600"/>
              <a:gd name="T2" fmla="*/ 609600 w 21600"/>
              <a:gd name="T3" fmla="*/ 76200 h 21600"/>
              <a:gd name="T4" fmla="*/ 0 w 21600"/>
              <a:gd name="T5" fmla="*/ 76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6835" name="Rectangle 35"/>
          <p:cNvSpPr>
            <a:spLocks noChangeArrowheads="1"/>
          </p:cNvSpPr>
          <p:nvPr/>
        </p:nvSpPr>
        <p:spPr bwMode="auto">
          <a:xfrm>
            <a:off x="5486400" y="28956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D</a:t>
            </a:r>
          </a:p>
        </p:txBody>
      </p:sp>
      <p:sp>
        <p:nvSpPr>
          <p:cNvPr id="76836" name="Rectangle 36"/>
          <p:cNvSpPr>
            <a:spLocks noChangeArrowheads="1"/>
          </p:cNvSpPr>
          <p:nvPr/>
        </p:nvSpPr>
        <p:spPr bwMode="auto">
          <a:xfrm rot="4761324">
            <a:off x="5105400" y="39624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6.5 cm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6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6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68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6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6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6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6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6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6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6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68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68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6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6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68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68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6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6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768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68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76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1000"/>
                                        <p:tgtEl>
                                          <p:spTgt spid="768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76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768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68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6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768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768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768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768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768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76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1000"/>
                                        <p:tgtEl>
                                          <p:spTgt spid="768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768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1000"/>
                                        <p:tgtEl>
                                          <p:spTgt spid="768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76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4" dur="1000"/>
                                        <p:tgtEl>
                                          <p:spTgt spid="76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768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0" dur="1000"/>
                                        <p:tgtEl>
                                          <p:spTgt spid="768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3" dur="1000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768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6" dur="1000"/>
                                        <p:tgtEl>
                                          <p:spTgt spid="768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768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2" dur="1000"/>
                                        <p:tgtEl>
                                          <p:spTgt spid="768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768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768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8" dur="1000"/>
                                        <p:tgtEl>
                                          <p:spTgt spid="768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768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768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1000"/>
                                        <p:tgtEl>
                                          <p:spTgt spid="768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4" dur="1000"/>
                                        <p:tgtEl>
                                          <p:spTgt spid="768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/>
                                        <p:tgtEl>
                                          <p:spTgt spid="768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768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0" dur="1000"/>
                                        <p:tgtEl>
                                          <p:spTgt spid="768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3" dur="1000"/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/>
                                        <p:tgtEl>
                                          <p:spTgt spid="76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76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6" dur="1000"/>
                                        <p:tgtEl>
                                          <p:spTgt spid="768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9" dur="1000"/>
                                        <p:tgtEl>
                                          <p:spTgt spid="768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/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76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2" dur="1000"/>
                                        <p:tgtEl>
                                          <p:spTgt spid="768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5" dur="1000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6" dur="1000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1000"/>
                                        <p:tgtEl>
                                          <p:spTgt spid="76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8" dur="1000"/>
                                        <p:tgtEl>
                                          <p:spTgt spid="768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0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1" dur="1000"/>
                                        <p:tgtEl>
                                          <p:spTgt spid="768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2" dur="1000"/>
                                        <p:tgtEl>
                                          <p:spTgt spid="76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/>
                                        <p:tgtEl>
                                          <p:spTgt spid="76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4" dur="1000"/>
                                        <p:tgtEl>
                                          <p:spTgt spid="768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7" dur="1000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1000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000"/>
                                        <p:tgtEl>
                                          <p:spTgt spid="768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0" dur="1000"/>
                                        <p:tgtEl>
                                          <p:spTgt spid="768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3" dur="1000"/>
                                        <p:tgtEl>
                                          <p:spTgt spid="768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4" dur="1000"/>
                                        <p:tgtEl>
                                          <p:spTgt spid="768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5" dur="1000"/>
                                        <p:tgtEl>
                                          <p:spTgt spid="768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6" dur="1000"/>
                                        <p:tgtEl>
                                          <p:spTgt spid="768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9" dur="1000"/>
                                        <p:tgtEl>
                                          <p:spTgt spid="768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0" dur="1000"/>
                                        <p:tgtEl>
                                          <p:spTgt spid="76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1" dur="1000"/>
                                        <p:tgtEl>
                                          <p:spTgt spid="76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2" dur="1000"/>
                                        <p:tgtEl>
                                          <p:spTgt spid="768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5" dur="1000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6" dur="1000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7" dur="1000"/>
                                        <p:tgtEl>
                                          <p:spTgt spid="76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8" dur="1000"/>
                                        <p:tgtEl>
                                          <p:spTgt spid="768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1" dur="1000"/>
                                        <p:tgtEl>
                                          <p:spTgt spid="768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2" dur="1000"/>
                                        <p:tgtEl>
                                          <p:spTgt spid="76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1000"/>
                                        <p:tgtEl>
                                          <p:spTgt spid="76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4" dur="1000"/>
                                        <p:tgtEl>
                                          <p:spTgt spid="768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7" dur="1000"/>
                                        <p:tgtEl>
                                          <p:spTgt spid="768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1000"/>
                                        <p:tgtEl>
                                          <p:spTgt spid="76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1000"/>
                                        <p:tgtEl>
                                          <p:spTgt spid="76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0" dur="1000"/>
                                        <p:tgtEl>
                                          <p:spTgt spid="768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3" dur="1000"/>
                                        <p:tgtEl>
                                          <p:spTgt spid="768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4" dur="1000"/>
                                        <p:tgtEl>
                                          <p:spTgt spid="76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5" dur="1000"/>
                                        <p:tgtEl>
                                          <p:spTgt spid="76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6" dur="1000"/>
                                        <p:tgtEl>
                                          <p:spTgt spid="768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9" dur="1000"/>
                                        <p:tgtEl>
                                          <p:spTgt spid="768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0" dur="1000"/>
                                        <p:tgtEl>
                                          <p:spTgt spid="76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1" dur="1000"/>
                                        <p:tgtEl>
                                          <p:spTgt spid="76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2" dur="1000"/>
                                        <p:tgtEl>
                                          <p:spTgt spid="768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5" dur="1000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6" dur="1000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76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8" dur="1000"/>
                                        <p:tgtEl>
                                          <p:spTgt spid="768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1" dur="1000"/>
                                        <p:tgtEl>
                                          <p:spTgt spid="768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2" dur="1000"/>
                                        <p:tgtEl>
                                          <p:spTgt spid="76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3" dur="1000"/>
                                        <p:tgtEl>
                                          <p:spTgt spid="76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4" dur="1000"/>
                                        <p:tgtEl>
                                          <p:spTgt spid="768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7" dur="1000"/>
                                        <p:tgtEl>
                                          <p:spTgt spid="768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8" dur="1000"/>
                                        <p:tgtEl>
                                          <p:spTgt spid="76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9" dur="1000"/>
                                        <p:tgtEl>
                                          <p:spTgt spid="76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0" dur="1000"/>
                                        <p:tgtEl>
                                          <p:spTgt spid="768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3" dur="1000"/>
                                        <p:tgtEl>
                                          <p:spTgt spid="768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1000"/>
                                        <p:tgtEl>
                                          <p:spTgt spid="76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5" dur="1000"/>
                                        <p:tgtEl>
                                          <p:spTgt spid="76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6" dur="1000"/>
                                        <p:tgtEl>
                                          <p:spTgt spid="768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9" dur="1000"/>
                                        <p:tgtEl>
                                          <p:spTgt spid="768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0" dur="1000"/>
                                        <p:tgtEl>
                                          <p:spTgt spid="76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1" dur="1000"/>
                                        <p:tgtEl>
                                          <p:spTgt spid="76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2" dur="1000"/>
                                        <p:tgtEl>
                                          <p:spTgt spid="768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5" dur="1000"/>
                                        <p:tgtEl>
                                          <p:spTgt spid="768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6" dur="1000"/>
                                        <p:tgtEl>
                                          <p:spTgt spid="76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1000"/>
                                        <p:tgtEl>
                                          <p:spTgt spid="76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8" dur="1000"/>
                                        <p:tgtEl>
                                          <p:spTgt spid="768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6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2" grpId="0"/>
      <p:bldP spid="76802" grpId="1"/>
      <p:bldP spid="76803" grpId="0" build="p"/>
      <p:bldP spid="76803" grpId="1" build="p"/>
      <p:bldP spid="76804" grpId="0"/>
      <p:bldP spid="76804" grpId="1"/>
      <p:bldP spid="76805" grpId="0"/>
      <p:bldP spid="76805" grpId="1"/>
      <p:bldP spid="76806" grpId="0"/>
      <p:bldP spid="76806" grpId="1"/>
      <p:bldP spid="76807" grpId="0"/>
      <p:bldP spid="76807" grpId="1"/>
      <p:bldP spid="76808" grpId="0"/>
      <p:bldP spid="76808" grpId="1"/>
      <p:bldP spid="76809" grpId="0" animBg="1"/>
      <p:bldP spid="76809" grpId="1" animBg="1"/>
      <p:bldP spid="76810" grpId="0"/>
      <p:bldP spid="76810" grpId="1"/>
      <p:bldP spid="76811" grpId="0"/>
      <p:bldP spid="76811" grpId="1"/>
      <p:bldP spid="76812" grpId="0"/>
      <p:bldP spid="76812" grpId="1"/>
      <p:bldP spid="76813" grpId="0" animBg="1"/>
      <p:bldP spid="76813" grpId="1" animBg="1"/>
      <p:bldP spid="76814" grpId="0" animBg="1"/>
      <p:bldP spid="76814" grpId="1" animBg="1"/>
      <p:bldP spid="76815" grpId="0" animBg="1"/>
      <p:bldP spid="76815" grpId="1" animBg="1"/>
      <p:bldP spid="76816" grpId="0" animBg="1"/>
      <p:bldP spid="76816" grpId="1" animBg="1"/>
      <p:bldP spid="76817" grpId="0" animBg="1"/>
      <p:bldP spid="76817" grpId="1" animBg="1"/>
      <p:bldP spid="76818" grpId="0" animBg="1"/>
      <p:bldP spid="76818" grpId="1" animBg="1"/>
      <p:bldP spid="76819" grpId="0" animBg="1"/>
      <p:bldP spid="76819" grpId="1" animBg="1"/>
      <p:bldP spid="76820" grpId="0" animBg="1"/>
      <p:bldP spid="76820" grpId="1" animBg="1"/>
      <p:bldP spid="76822" grpId="0" animBg="1"/>
      <p:bldP spid="76822" grpId="1" animBg="1"/>
      <p:bldP spid="76823" grpId="0"/>
      <p:bldP spid="76823" grpId="1"/>
      <p:bldP spid="76824" grpId="0" animBg="1"/>
      <p:bldP spid="76824" grpId="1" animBg="1"/>
      <p:bldP spid="76825" grpId="0" animBg="1"/>
      <p:bldP spid="76825" grpId="1" animBg="1"/>
      <p:bldP spid="76827" grpId="0"/>
      <p:bldP spid="76827" grpId="1"/>
      <p:bldP spid="76830" grpId="0" animBg="1"/>
      <p:bldP spid="76830" grpId="1" animBg="1"/>
      <p:bldP spid="76828" grpId="0" animBg="1"/>
      <p:bldP spid="76828" grpId="1" animBg="1"/>
      <p:bldP spid="76826" grpId="0"/>
      <p:bldP spid="76826" grpId="1"/>
      <p:bldP spid="76829" grpId="0" animBg="1"/>
      <p:bldP spid="76829" grpId="1" animBg="1"/>
      <p:bldP spid="76834" grpId="0" animBg="1"/>
      <p:bldP spid="76834" grpId="1" animBg="1"/>
      <p:bldP spid="76835" grpId="0"/>
      <p:bldP spid="76835" grpId="1"/>
      <p:bldP spid="76836" grpId="0"/>
      <p:bldP spid="76836" grpId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/>
              <a:t> </a:t>
            </a:r>
          </a:p>
        </p:txBody>
      </p:sp>
      <p:graphicFrame>
        <p:nvGraphicFramePr>
          <p:cNvPr id="78885" name="Object 37"/>
          <p:cNvGraphicFramePr>
            <a:graphicFrameLocks noChangeAspect="1"/>
          </p:cNvGraphicFramePr>
          <p:nvPr>
            <p:ph sz="half" idx="2"/>
          </p:nvPr>
        </p:nvGraphicFramePr>
        <p:xfrm>
          <a:off x="2206625" y="228600"/>
          <a:ext cx="2976563" cy="1905000"/>
        </p:xfrm>
        <a:graphic>
          <a:graphicData uri="http://schemas.openxmlformats.org/presentationml/2006/ole">
            <p:oleObj spid="_x0000_s11268" name="Equation" r:id="rId3" imgW="634680" imgH="406080" progId="Equation.3">
              <p:embed/>
            </p:oleObj>
          </a:graphicData>
        </a:graphic>
      </p:graphicFrame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-457200" y="1905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en-US" sz="4400">
                <a:latin typeface="Comic Sans MS" pitchFamily="66" charset="0"/>
              </a:rPr>
              <a:t> </a:t>
            </a:r>
          </a:p>
        </p:txBody>
      </p:sp>
      <p:sp>
        <p:nvSpPr>
          <p:cNvPr id="78853" name="Rectangle 5"/>
          <p:cNvSpPr>
            <a:spLocks noChangeArrowheads="1"/>
          </p:cNvSpPr>
          <p:nvPr/>
        </p:nvSpPr>
        <p:spPr bwMode="auto">
          <a:xfrm>
            <a:off x="-457200" y="1866900"/>
            <a:ext cx="37719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 </a:t>
            </a:r>
          </a:p>
        </p:txBody>
      </p:sp>
      <p:sp>
        <p:nvSpPr>
          <p:cNvPr id="78854" name="Rectangle 6"/>
          <p:cNvSpPr>
            <a:spLocks noChangeArrowheads="1"/>
          </p:cNvSpPr>
          <p:nvPr/>
        </p:nvSpPr>
        <p:spPr bwMode="auto">
          <a:xfrm>
            <a:off x="-457200" y="1905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en-US" sz="4400">
                <a:latin typeface="Comic Sans MS" pitchFamily="66" charset="0"/>
              </a:rPr>
              <a:t> </a:t>
            </a:r>
          </a:p>
        </p:txBody>
      </p:sp>
      <p:sp>
        <p:nvSpPr>
          <p:cNvPr id="78855" name="Rectangle 7"/>
          <p:cNvSpPr>
            <a:spLocks noChangeArrowheads="1"/>
          </p:cNvSpPr>
          <p:nvPr/>
        </p:nvSpPr>
        <p:spPr bwMode="auto">
          <a:xfrm>
            <a:off x="-457200" y="1866900"/>
            <a:ext cx="37719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2800">
                <a:latin typeface="Comic Sans MS" pitchFamily="66" charset="0"/>
              </a:rPr>
              <a:t> </a:t>
            </a:r>
          </a:p>
        </p:txBody>
      </p:sp>
      <p:sp>
        <p:nvSpPr>
          <p:cNvPr id="78856" name="Rectangle 8"/>
          <p:cNvSpPr>
            <a:spLocks noChangeArrowheads="1"/>
          </p:cNvSpPr>
          <p:nvPr/>
        </p:nvSpPr>
        <p:spPr bwMode="auto">
          <a:xfrm>
            <a:off x="-457200" y="1905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en-US" sz="4400">
                <a:latin typeface="Comic Sans MS" pitchFamily="66" charset="0"/>
              </a:rPr>
              <a:t> </a:t>
            </a:r>
          </a:p>
        </p:txBody>
      </p:sp>
      <p:sp>
        <p:nvSpPr>
          <p:cNvPr id="78857" name="Rectangle 9"/>
          <p:cNvSpPr>
            <a:spLocks noChangeArrowheads="1"/>
          </p:cNvSpPr>
          <p:nvPr/>
        </p:nvSpPr>
        <p:spPr bwMode="auto">
          <a:xfrm>
            <a:off x="5029200" y="3886200"/>
            <a:ext cx="4114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</a:pPr>
            <a:r>
              <a:rPr lang="en-US" sz="4400">
                <a:latin typeface="Comic Sans MS" pitchFamily="66" charset="0"/>
              </a:rPr>
              <a:t>     </a:t>
            </a:r>
            <a:r>
              <a:rPr lang="en-US" sz="4400">
                <a:solidFill>
                  <a:srgbClr val="9900CC"/>
                </a:solidFill>
                <a:latin typeface="Comic Sans MS" pitchFamily="66" charset="0"/>
              </a:rPr>
              <a:t>ABCD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en-US" sz="4400">
                <a:solidFill>
                  <a:srgbClr val="9900CC"/>
                </a:solidFill>
                <a:latin typeface="Comic Sans MS" pitchFamily="66" charset="0"/>
              </a:rPr>
              <a:t>is the required</a:t>
            </a:r>
          </a:p>
          <a:p>
            <a:pPr marL="342900" indent="-342900" eaLnBrk="1" hangingPunct="1">
              <a:spcBef>
                <a:spcPct val="20000"/>
              </a:spcBef>
            </a:pPr>
            <a:r>
              <a:rPr lang="en-US" sz="4400">
                <a:solidFill>
                  <a:srgbClr val="9900CC"/>
                </a:solidFill>
                <a:latin typeface="Comic Sans MS" pitchFamily="66" charset="0"/>
              </a:rPr>
              <a:t> Quadrilateral</a:t>
            </a:r>
            <a:r>
              <a:rPr lang="en-US" sz="4400">
                <a:solidFill>
                  <a:srgbClr val="008000"/>
                </a:solidFill>
                <a:latin typeface="Comic Sans MS" pitchFamily="66" charset="0"/>
              </a:rPr>
              <a:t>. </a:t>
            </a:r>
          </a:p>
        </p:txBody>
      </p:sp>
      <p:sp>
        <p:nvSpPr>
          <p:cNvPr id="78858" name="Rectangle 10"/>
          <p:cNvSpPr>
            <a:spLocks noChangeArrowheads="1"/>
          </p:cNvSpPr>
          <p:nvPr/>
        </p:nvSpPr>
        <p:spPr bwMode="auto">
          <a:xfrm>
            <a:off x="-457200" y="190500"/>
            <a:ext cx="68707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en-US" sz="4400">
                <a:latin typeface="Comic Sans MS" pitchFamily="66" charset="0"/>
              </a:rPr>
              <a:t> </a:t>
            </a:r>
          </a:p>
        </p:txBody>
      </p:sp>
      <p:sp>
        <p:nvSpPr>
          <p:cNvPr id="78859" name="Line 11"/>
          <p:cNvSpPr>
            <a:spLocks noChangeShapeType="1"/>
          </p:cNvSpPr>
          <p:nvPr/>
        </p:nvSpPr>
        <p:spPr bwMode="auto">
          <a:xfrm>
            <a:off x="2286000" y="65151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sm" len="sm"/>
            <a:tailEnd type="oval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8860" name="Rectangle 12"/>
          <p:cNvSpPr>
            <a:spLocks noChangeArrowheads="1"/>
          </p:cNvSpPr>
          <p:nvPr/>
        </p:nvSpPr>
        <p:spPr bwMode="auto">
          <a:xfrm>
            <a:off x="2895600" y="65532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 cm</a:t>
            </a:r>
          </a:p>
        </p:txBody>
      </p:sp>
      <p:sp>
        <p:nvSpPr>
          <p:cNvPr id="78861" name="Rectangle 13"/>
          <p:cNvSpPr>
            <a:spLocks noChangeArrowheads="1"/>
          </p:cNvSpPr>
          <p:nvPr/>
        </p:nvSpPr>
        <p:spPr bwMode="auto">
          <a:xfrm>
            <a:off x="1905000" y="65532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B</a:t>
            </a:r>
          </a:p>
        </p:txBody>
      </p:sp>
      <p:sp>
        <p:nvSpPr>
          <p:cNvPr id="78862" name="Rectangle 14"/>
          <p:cNvSpPr>
            <a:spLocks noChangeArrowheads="1"/>
          </p:cNvSpPr>
          <p:nvPr/>
        </p:nvSpPr>
        <p:spPr bwMode="auto">
          <a:xfrm>
            <a:off x="4724400" y="65151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C</a:t>
            </a:r>
          </a:p>
        </p:txBody>
      </p:sp>
      <p:sp>
        <p:nvSpPr>
          <p:cNvPr id="78863" name="Arc 15"/>
          <p:cNvSpPr>
            <a:spLocks/>
          </p:cNvSpPr>
          <p:nvPr/>
        </p:nvSpPr>
        <p:spPr bwMode="auto">
          <a:xfrm flipH="1">
            <a:off x="1922463" y="5981700"/>
            <a:ext cx="973137" cy="533400"/>
          </a:xfrm>
          <a:custGeom>
            <a:avLst/>
            <a:gdLst>
              <a:gd name="T0" fmla="*/ 0 w 39351"/>
              <a:gd name="T1" fmla="*/ 533375 h 21600"/>
              <a:gd name="T2" fmla="*/ 973137 w 39351"/>
              <a:gd name="T3" fmla="*/ 229485 h 21600"/>
              <a:gd name="T4" fmla="*/ 534161 w 39351"/>
              <a:gd name="T5" fmla="*/ 533400 h 21600"/>
              <a:gd name="T6" fmla="*/ 0 60000 65536"/>
              <a:gd name="T7" fmla="*/ 0 60000 65536"/>
              <a:gd name="T8" fmla="*/ 0 60000 65536"/>
              <a:gd name="T9" fmla="*/ 0 w 39351"/>
              <a:gd name="T10" fmla="*/ 0 h 21600"/>
              <a:gd name="T11" fmla="*/ 39351 w 3935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351" h="21600" fill="none" extrusionOk="0">
                <a:moveTo>
                  <a:pt x="0" y="21599"/>
                </a:moveTo>
                <a:cubicBezTo>
                  <a:pt x="0" y="9670"/>
                  <a:pt x="9671" y="-1"/>
                  <a:pt x="21600" y="0"/>
                </a:cubicBezTo>
                <a:cubicBezTo>
                  <a:pt x="28682" y="0"/>
                  <a:pt x="35315" y="3472"/>
                  <a:pt x="39350" y="9293"/>
                </a:cubicBezTo>
              </a:path>
              <a:path w="39351" h="21600" stroke="0" extrusionOk="0">
                <a:moveTo>
                  <a:pt x="0" y="21599"/>
                </a:moveTo>
                <a:cubicBezTo>
                  <a:pt x="0" y="9670"/>
                  <a:pt x="9671" y="-1"/>
                  <a:pt x="21600" y="0"/>
                </a:cubicBezTo>
                <a:cubicBezTo>
                  <a:pt x="28682" y="0"/>
                  <a:pt x="35315" y="3472"/>
                  <a:pt x="39350" y="9293"/>
                </a:cubicBezTo>
                <a:lnTo>
                  <a:pt x="216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4" name="Line 16"/>
          <p:cNvSpPr>
            <a:spLocks noChangeShapeType="1"/>
          </p:cNvSpPr>
          <p:nvPr/>
        </p:nvSpPr>
        <p:spPr bwMode="auto">
          <a:xfrm flipH="1" flipV="1">
            <a:off x="2286000" y="4457700"/>
            <a:ext cx="0" cy="2057400"/>
          </a:xfrm>
          <a:prstGeom prst="line">
            <a:avLst/>
          </a:prstGeom>
          <a:noFill/>
          <a:ln w="31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8865" name="Arc 17"/>
          <p:cNvSpPr>
            <a:spLocks/>
          </p:cNvSpPr>
          <p:nvPr/>
        </p:nvSpPr>
        <p:spPr bwMode="auto">
          <a:xfrm>
            <a:off x="2133600" y="5143500"/>
            <a:ext cx="304800" cy="1524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152400 h 21600"/>
              <a:gd name="T4" fmla="*/ 0 w 21600"/>
              <a:gd name="T5" fmla="*/ 152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6" name="Arc 18"/>
          <p:cNvSpPr>
            <a:spLocks/>
          </p:cNvSpPr>
          <p:nvPr/>
        </p:nvSpPr>
        <p:spPr bwMode="auto">
          <a:xfrm flipH="1">
            <a:off x="2209800" y="5143500"/>
            <a:ext cx="228600" cy="179388"/>
          </a:xfrm>
          <a:custGeom>
            <a:avLst/>
            <a:gdLst>
              <a:gd name="T0" fmla="*/ 0 w 21600"/>
              <a:gd name="T1" fmla="*/ 0 h 25315"/>
              <a:gd name="T2" fmla="*/ 225192 w 21600"/>
              <a:gd name="T3" fmla="*/ 179388 h 25315"/>
              <a:gd name="T4" fmla="*/ 0 w 21600"/>
              <a:gd name="T5" fmla="*/ 153063 h 25315"/>
              <a:gd name="T6" fmla="*/ 0 60000 65536"/>
              <a:gd name="T7" fmla="*/ 0 60000 65536"/>
              <a:gd name="T8" fmla="*/ 0 60000 65536"/>
              <a:gd name="T9" fmla="*/ 0 w 21600"/>
              <a:gd name="T10" fmla="*/ 0 h 25315"/>
              <a:gd name="T11" fmla="*/ 21600 w 21600"/>
              <a:gd name="T12" fmla="*/ 25315 h 253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531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</a:path>
              <a:path w="21600" h="2531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845"/>
                  <a:pt x="21492" y="24088"/>
                  <a:pt x="21278" y="25315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7" name="Arc 19"/>
          <p:cNvSpPr>
            <a:spLocks/>
          </p:cNvSpPr>
          <p:nvPr/>
        </p:nvSpPr>
        <p:spPr bwMode="auto">
          <a:xfrm rot="-7134332">
            <a:off x="1943100" y="5943600"/>
            <a:ext cx="304800" cy="228600"/>
          </a:xfrm>
          <a:custGeom>
            <a:avLst/>
            <a:gdLst>
              <a:gd name="T0" fmla="*/ 0 w 21600"/>
              <a:gd name="T1" fmla="*/ 0 h 21600"/>
              <a:gd name="T2" fmla="*/ 304800 w 21600"/>
              <a:gd name="T3" fmla="*/ 228600 h 21600"/>
              <a:gd name="T4" fmla="*/ 0 w 21600"/>
              <a:gd name="T5" fmla="*/ 228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8" name="Arc 20"/>
          <p:cNvSpPr>
            <a:spLocks/>
          </p:cNvSpPr>
          <p:nvPr/>
        </p:nvSpPr>
        <p:spPr bwMode="auto">
          <a:xfrm rot="-5400000">
            <a:off x="2590800" y="5981700"/>
            <a:ext cx="266700" cy="266700"/>
          </a:xfrm>
          <a:custGeom>
            <a:avLst/>
            <a:gdLst>
              <a:gd name="T0" fmla="*/ 0 w 21600"/>
              <a:gd name="T1" fmla="*/ 0 h 21600"/>
              <a:gd name="T2" fmla="*/ 266700 w 21600"/>
              <a:gd name="T3" fmla="*/ 266700 h 21600"/>
              <a:gd name="T4" fmla="*/ 0 w 21600"/>
              <a:gd name="T5" fmla="*/ 2667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9" name="Arc 21"/>
          <p:cNvSpPr>
            <a:spLocks/>
          </p:cNvSpPr>
          <p:nvPr/>
        </p:nvSpPr>
        <p:spPr bwMode="auto">
          <a:xfrm>
            <a:off x="1905000" y="5524500"/>
            <a:ext cx="152400" cy="76200"/>
          </a:xfrm>
          <a:custGeom>
            <a:avLst/>
            <a:gdLst>
              <a:gd name="T0" fmla="*/ 0 w 21600"/>
              <a:gd name="T1" fmla="*/ 0 h 21600"/>
              <a:gd name="T2" fmla="*/ 152400 w 21600"/>
              <a:gd name="T3" fmla="*/ 76200 h 21600"/>
              <a:gd name="T4" fmla="*/ 0 w 21600"/>
              <a:gd name="T5" fmla="*/ 76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0" name="Arc 22"/>
          <p:cNvSpPr>
            <a:spLocks/>
          </p:cNvSpPr>
          <p:nvPr/>
        </p:nvSpPr>
        <p:spPr bwMode="auto">
          <a:xfrm rot="-5614581">
            <a:off x="1894682" y="5534818"/>
            <a:ext cx="190500" cy="169863"/>
          </a:xfrm>
          <a:custGeom>
            <a:avLst/>
            <a:gdLst>
              <a:gd name="T0" fmla="*/ 85672 w 21600"/>
              <a:gd name="T1" fmla="*/ 0 h 19293"/>
              <a:gd name="T2" fmla="*/ 190500 w 21600"/>
              <a:gd name="T3" fmla="*/ 169863 h 19293"/>
              <a:gd name="T4" fmla="*/ 0 w 21600"/>
              <a:gd name="T5" fmla="*/ 169863 h 19293"/>
              <a:gd name="T6" fmla="*/ 0 60000 65536"/>
              <a:gd name="T7" fmla="*/ 0 60000 65536"/>
              <a:gd name="T8" fmla="*/ 0 60000 65536"/>
              <a:gd name="T9" fmla="*/ 0 w 21600"/>
              <a:gd name="T10" fmla="*/ 0 h 19293"/>
              <a:gd name="T11" fmla="*/ 21600 w 21600"/>
              <a:gd name="T12" fmla="*/ 19293 h 1929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9293" fill="none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</a:path>
              <a:path w="21600" h="19293" stroke="0" extrusionOk="0">
                <a:moveTo>
                  <a:pt x="9713" y="0"/>
                </a:moveTo>
                <a:cubicBezTo>
                  <a:pt x="17001" y="3669"/>
                  <a:pt x="21600" y="11133"/>
                  <a:pt x="21600" y="19293"/>
                </a:cubicBezTo>
                <a:lnTo>
                  <a:pt x="0" y="1929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871" name="Object 23"/>
          <p:cNvGraphicFramePr>
            <a:graphicFrameLocks noChangeAspect="1"/>
          </p:cNvGraphicFramePr>
          <p:nvPr/>
        </p:nvGraphicFramePr>
        <p:xfrm>
          <a:off x="2590800" y="5524500"/>
          <a:ext cx="698500" cy="390525"/>
        </p:xfrm>
        <a:graphic>
          <a:graphicData uri="http://schemas.openxmlformats.org/presentationml/2006/ole">
            <p:oleObj spid="_x0000_s11266" name="Equation" r:id="rId4" imgW="317160" imgH="177480" progId="Equation.3">
              <p:embed/>
            </p:oleObj>
          </a:graphicData>
        </a:graphic>
      </p:graphicFrame>
      <p:sp>
        <p:nvSpPr>
          <p:cNvPr id="78872" name="Line 24"/>
          <p:cNvSpPr>
            <a:spLocks noChangeShapeType="1"/>
          </p:cNvSpPr>
          <p:nvPr/>
        </p:nvSpPr>
        <p:spPr bwMode="auto">
          <a:xfrm flipH="1" flipV="1">
            <a:off x="1295400" y="3238500"/>
            <a:ext cx="99060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873" name="Rectangle 25"/>
          <p:cNvSpPr>
            <a:spLocks noChangeArrowheads="1"/>
          </p:cNvSpPr>
          <p:nvPr/>
        </p:nvSpPr>
        <p:spPr bwMode="auto">
          <a:xfrm>
            <a:off x="1371600" y="32385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X</a:t>
            </a:r>
          </a:p>
        </p:txBody>
      </p:sp>
      <p:sp>
        <p:nvSpPr>
          <p:cNvPr id="78874" name="Oval 26"/>
          <p:cNvSpPr>
            <a:spLocks noChangeArrowheads="1"/>
          </p:cNvSpPr>
          <p:nvPr/>
        </p:nvSpPr>
        <p:spPr bwMode="auto">
          <a:xfrm>
            <a:off x="1295400" y="33909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5" name="Oval 27"/>
          <p:cNvSpPr>
            <a:spLocks noChangeArrowheads="1"/>
          </p:cNvSpPr>
          <p:nvPr/>
        </p:nvSpPr>
        <p:spPr bwMode="auto">
          <a:xfrm>
            <a:off x="1524000" y="40767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76" name="Rectangle 28"/>
          <p:cNvSpPr>
            <a:spLocks noChangeArrowheads="1"/>
          </p:cNvSpPr>
          <p:nvPr/>
        </p:nvSpPr>
        <p:spPr bwMode="auto">
          <a:xfrm rot="4314066">
            <a:off x="914400" y="46863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 4 cm</a:t>
            </a:r>
          </a:p>
        </p:txBody>
      </p:sp>
      <p:sp>
        <p:nvSpPr>
          <p:cNvPr id="78877" name="Arc 29"/>
          <p:cNvSpPr>
            <a:spLocks/>
          </p:cNvSpPr>
          <p:nvPr/>
        </p:nvSpPr>
        <p:spPr bwMode="auto">
          <a:xfrm flipH="1">
            <a:off x="4191000" y="5905500"/>
            <a:ext cx="533400" cy="609600"/>
          </a:xfrm>
          <a:custGeom>
            <a:avLst/>
            <a:gdLst>
              <a:gd name="T0" fmla="*/ 0 w 21600"/>
              <a:gd name="T1" fmla="*/ 0 h 21600"/>
              <a:gd name="T2" fmla="*/ 533400 w 21600"/>
              <a:gd name="T3" fmla="*/ 609600 h 21600"/>
              <a:gd name="T4" fmla="*/ 0 w 21600"/>
              <a:gd name="T5" fmla="*/ 609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78878" name="Object 30"/>
          <p:cNvGraphicFramePr>
            <a:graphicFrameLocks noChangeAspect="1"/>
          </p:cNvGraphicFramePr>
          <p:nvPr/>
        </p:nvGraphicFramePr>
        <p:xfrm>
          <a:off x="4038600" y="5753100"/>
          <a:ext cx="558800" cy="390525"/>
        </p:xfrm>
        <a:graphic>
          <a:graphicData uri="http://schemas.openxmlformats.org/presentationml/2006/ole">
            <p:oleObj spid="_x0000_s11267" name="Equation" r:id="rId5" imgW="253800" imgH="177480" progId="Equation.3">
              <p:embed/>
            </p:oleObj>
          </a:graphicData>
        </a:graphic>
      </p:graphicFrame>
      <p:sp>
        <p:nvSpPr>
          <p:cNvPr id="78879" name="Line 31"/>
          <p:cNvSpPr>
            <a:spLocks noChangeShapeType="1"/>
          </p:cNvSpPr>
          <p:nvPr/>
        </p:nvSpPr>
        <p:spPr bwMode="auto">
          <a:xfrm flipH="1" flipV="1">
            <a:off x="4191000" y="2400300"/>
            <a:ext cx="60960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78880" name="Rectangle 32"/>
          <p:cNvSpPr>
            <a:spLocks noChangeArrowheads="1"/>
          </p:cNvSpPr>
          <p:nvPr/>
        </p:nvSpPr>
        <p:spPr bwMode="auto">
          <a:xfrm>
            <a:off x="4267200" y="25527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Y</a:t>
            </a:r>
          </a:p>
        </p:txBody>
      </p:sp>
      <p:sp>
        <p:nvSpPr>
          <p:cNvPr id="78881" name="Oval 33"/>
          <p:cNvSpPr>
            <a:spLocks noChangeArrowheads="1"/>
          </p:cNvSpPr>
          <p:nvPr/>
        </p:nvSpPr>
        <p:spPr bwMode="auto">
          <a:xfrm>
            <a:off x="4191000" y="26289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2" name="Arc 34"/>
          <p:cNvSpPr>
            <a:spLocks/>
          </p:cNvSpPr>
          <p:nvPr/>
        </p:nvSpPr>
        <p:spPr bwMode="auto">
          <a:xfrm flipH="1">
            <a:off x="4038600" y="3276600"/>
            <a:ext cx="609600" cy="76200"/>
          </a:xfrm>
          <a:custGeom>
            <a:avLst/>
            <a:gdLst>
              <a:gd name="T0" fmla="*/ 0 w 21600"/>
              <a:gd name="T1" fmla="*/ 0 h 21600"/>
              <a:gd name="T2" fmla="*/ 609600 w 21600"/>
              <a:gd name="T3" fmla="*/ 76200 h 21600"/>
              <a:gd name="T4" fmla="*/ 0 w 21600"/>
              <a:gd name="T5" fmla="*/ 762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83" name="Rectangle 35"/>
          <p:cNvSpPr>
            <a:spLocks noChangeArrowheads="1"/>
          </p:cNvSpPr>
          <p:nvPr/>
        </p:nvSpPr>
        <p:spPr bwMode="auto">
          <a:xfrm>
            <a:off x="4343400" y="33528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D</a:t>
            </a:r>
          </a:p>
        </p:txBody>
      </p:sp>
      <p:sp>
        <p:nvSpPr>
          <p:cNvPr id="78884" name="Rectangle 36"/>
          <p:cNvSpPr>
            <a:spLocks noChangeArrowheads="1"/>
          </p:cNvSpPr>
          <p:nvPr/>
        </p:nvSpPr>
        <p:spPr bwMode="auto">
          <a:xfrm rot="4761324">
            <a:off x="4038600" y="44958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6.5 cm</a:t>
            </a:r>
          </a:p>
        </p:txBody>
      </p:sp>
      <p:sp>
        <p:nvSpPr>
          <p:cNvPr id="78887" name="Line 39"/>
          <p:cNvSpPr>
            <a:spLocks noChangeShapeType="1"/>
          </p:cNvSpPr>
          <p:nvPr/>
        </p:nvSpPr>
        <p:spPr bwMode="auto">
          <a:xfrm flipV="1">
            <a:off x="1524000" y="3276600"/>
            <a:ext cx="28194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8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78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8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8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78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7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8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8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78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78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78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78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8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78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78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8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78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78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78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8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78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3" dur="500" tmFilter="0,0; .5, 1; 1, 1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8" dur="10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788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4" dur="10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78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0" dur="1000"/>
                                        <p:tgtEl>
                                          <p:spTgt spid="78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78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6" dur="1000"/>
                                        <p:tgtEl>
                                          <p:spTgt spid="788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788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2" dur="1000"/>
                                        <p:tgtEl>
                                          <p:spTgt spid="788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78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8" dur="1000"/>
                                        <p:tgtEl>
                                          <p:spTgt spid="788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788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4" dur="1000"/>
                                        <p:tgtEl>
                                          <p:spTgt spid="788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788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0" dur="1000"/>
                                        <p:tgtEl>
                                          <p:spTgt spid="788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788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6" dur="1000"/>
                                        <p:tgtEl>
                                          <p:spTgt spid="788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9" dur="1000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788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2" dur="1000"/>
                                        <p:tgtEl>
                                          <p:spTgt spid="788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5" dur="1000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78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8" dur="1000"/>
                                        <p:tgtEl>
                                          <p:spTgt spid="788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1" dur="1000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78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4" dur="1000"/>
                                        <p:tgtEl>
                                          <p:spTgt spid="788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7" dur="1000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78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0" dur="1000"/>
                                        <p:tgtEl>
                                          <p:spTgt spid="788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3" dur="1000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78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6" dur="1000"/>
                                        <p:tgtEl>
                                          <p:spTgt spid="788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9" dur="1000"/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78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/>
                                        <p:tgtEl>
                                          <p:spTgt spid="78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2" dur="1000"/>
                                        <p:tgtEl>
                                          <p:spTgt spid="788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5" dur="1000"/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78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78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8" dur="1000"/>
                                        <p:tgtEl>
                                          <p:spTgt spid="788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1" dur="1000"/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1000"/>
                                        <p:tgtEl>
                                          <p:spTgt spid="78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1000"/>
                                        <p:tgtEl>
                                          <p:spTgt spid="78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4" dur="1000"/>
                                        <p:tgtEl>
                                          <p:spTgt spid="788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27" dur="1000"/>
                                        <p:tgtEl>
                                          <p:spTgt spid="788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1000"/>
                                        <p:tgtEl>
                                          <p:spTgt spid="78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1000"/>
                                        <p:tgtEl>
                                          <p:spTgt spid="78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0" dur="1000"/>
                                        <p:tgtEl>
                                          <p:spTgt spid="788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3" dur="1000"/>
                                        <p:tgtEl>
                                          <p:spTgt spid="788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1000"/>
                                        <p:tgtEl>
                                          <p:spTgt spid="78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1000"/>
                                        <p:tgtEl>
                                          <p:spTgt spid="78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6" dur="1000"/>
                                        <p:tgtEl>
                                          <p:spTgt spid="788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39" dur="1000"/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0" dur="1000"/>
                                        <p:tgtEl>
                                          <p:spTgt spid="78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1000"/>
                                        <p:tgtEl>
                                          <p:spTgt spid="78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2" dur="1000"/>
                                        <p:tgtEl>
                                          <p:spTgt spid="788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5" dur="1000"/>
                                        <p:tgtEl>
                                          <p:spTgt spid="788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6" dur="1000"/>
                                        <p:tgtEl>
                                          <p:spTgt spid="78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7" dur="1000"/>
                                        <p:tgtEl>
                                          <p:spTgt spid="78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48" dur="1000"/>
                                        <p:tgtEl>
                                          <p:spTgt spid="788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1" dur="1000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2" dur="1000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1000"/>
                                        <p:tgtEl>
                                          <p:spTgt spid="78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54" dur="1000"/>
                                        <p:tgtEl>
                                          <p:spTgt spid="788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57" dur="1000"/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1000"/>
                                        <p:tgtEl>
                                          <p:spTgt spid="788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1000"/>
                                        <p:tgtEl>
                                          <p:spTgt spid="788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0" dur="1000"/>
                                        <p:tgtEl>
                                          <p:spTgt spid="788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3" dur="1000"/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1000"/>
                                        <p:tgtEl>
                                          <p:spTgt spid="78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1000"/>
                                        <p:tgtEl>
                                          <p:spTgt spid="78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6" dur="1000"/>
                                        <p:tgtEl>
                                          <p:spTgt spid="788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9" dur="1000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1000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000"/>
                                        <p:tgtEl>
                                          <p:spTgt spid="78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2" dur="1000"/>
                                        <p:tgtEl>
                                          <p:spTgt spid="788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5" dur="1000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6" dur="1000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7" dur="1000"/>
                                        <p:tgtEl>
                                          <p:spTgt spid="78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78" dur="1000"/>
                                        <p:tgtEl>
                                          <p:spTgt spid="788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1" dur="1000"/>
                                        <p:tgtEl>
                                          <p:spTgt spid="788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2" dur="1000"/>
                                        <p:tgtEl>
                                          <p:spTgt spid="788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3" dur="1000"/>
                                        <p:tgtEl>
                                          <p:spTgt spid="788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4" dur="1000"/>
                                        <p:tgtEl>
                                          <p:spTgt spid="788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7" dur="1000"/>
                                        <p:tgtEl>
                                          <p:spTgt spid="788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8" dur="1000"/>
                                        <p:tgtEl>
                                          <p:spTgt spid="788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1000"/>
                                        <p:tgtEl>
                                          <p:spTgt spid="788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0" dur="1000"/>
                                        <p:tgtEl>
                                          <p:spTgt spid="788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3" dur="1000"/>
                                        <p:tgtEl>
                                          <p:spTgt spid="788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4" dur="1000"/>
                                        <p:tgtEl>
                                          <p:spTgt spid="788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1000"/>
                                        <p:tgtEl>
                                          <p:spTgt spid="788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96" dur="1000"/>
                                        <p:tgtEl>
                                          <p:spTgt spid="788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9" dur="1000"/>
                                        <p:tgtEl>
                                          <p:spTgt spid="788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0" dur="1000"/>
                                        <p:tgtEl>
                                          <p:spTgt spid="788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1" dur="1000"/>
                                        <p:tgtEl>
                                          <p:spTgt spid="788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2" dur="1000"/>
                                        <p:tgtEl>
                                          <p:spTgt spid="788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5" dur="1000"/>
                                        <p:tgtEl>
                                          <p:spTgt spid="788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6" dur="1000"/>
                                        <p:tgtEl>
                                          <p:spTgt spid="788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1000"/>
                                        <p:tgtEl>
                                          <p:spTgt spid="788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8" dur="1000"/>
                                        <p:tgtEl>
                                          <p:spTgt spid="788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1" dur="1000"/>
                                        <p:tgtEl>
                                          <p:spTgt spid="788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2" dur="1000"/>
                                        <p:tgtEl>
                                          <p:spTgt spid="788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3" dur="1000"/>
                                        <p:tgtEl>
                                          <p:spTgt spid="788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14" dur="1000"/>
                                        <p:tgtEl>
                                          <p:spTgt spid="788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7" dur="1000"/>
                                        <p:tgtEl>
                                          <p:spTgt spid="7888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8" dur="1000"/>
                                        <p:tgtEl>
                                          <p:spTgt spid="788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9" dur="1000"/>
                                        <p:tgtEl>
                                          <p:spTgt spid="788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0" dur="1000"/>
                                        <p:tgtEl>
                                          <p:spTgt spid="788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3" dur="1000"/>
                                        <p:tgtEl>
                                          <p:spTgt spid="788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4" dur="1000"/>
                                        <p:tgtEl>
                                          <p:spTgt spid="788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5" dur="1000"/>
                                        <p:tgtEl>
                                          <p:spTgt spid="788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6" dur="1000"/>
                                        <p:tgtEl>
                                          <p:spTgt spid="788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29" dur="1000"/>
                                        <p:tgtEl>
                                          <p:spTgt spid="7888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0" dur="1000"/>
                                        <p:tgtEl>
                                          <p:spTgt spid="788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1" dur="1000"/>
                                        <p:tgtEl>
                                          <p:spTgt spid="788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2" dur="1000"/>
                                        <p:tgtEl>
                                          <p:spTgt spid="788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5" dur="1000"/>
                                        <p:tgtEl>
                                          <p:spTgt spid="7888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6" dur="1000"/>
                                        <p:tgtEl>
                                          <p:spTgt spid="788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7" dur="1000"/>
                                        <p:tgtEl>
                                          <p:spTgt spid="788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8" dur="1000"/>
                                        <p:tgtEl>
                                          <p:spTgt spid="788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  <p:bldP spid="78851" grpId="1" build="p"/>
      <p:bldP spid="78852" grpId="0"/>
      <p:bldP spid="78852" grpId="1"/>
      <p:bldP spid="78853" grpId="0"/>
      <p:bldP spid="78853" grpId="1"/>
      <p:bldP spid="78854" grpId="0"/>
      <p:bldP spid="78854" grpId="1"/>
      <p:bldP spid="78855" grpId="0"/>
      <p:bldP spid="78855" grpId="1"/>
      <p:bldP spid="78856" grpId="0"/>
      <p:bldP spid="78856" grpId="1"/>
      <p:bldP spid="78857" grpId="0"/>
      <p:bldP spid="78857" grpId="1"/>
      <p:bldP spid="78858" grpId="0"/>
      <p:bldP spid="78858" grpId="1"/>
      <p:bldP spid="78859" grpId="0" animBg="1"/>
      <p:bldP spid="78859" grpId="1" animBg="1"/>
      <p:bldP spid="78860" grpId="0"/>
      <p:bldP spid="78860" grpId="1"/>
      <p:bldP spid="78861" grpId="0"/>
      <p:bldP spid="78861" grpId="1"/>
      <p:bldP spid="78862" grpId="0"/>
      <p:bldP spid="78862" grpId="1"/>
      <p:bldP spid="78863" grpId="0" animBg="1"/>
      <p:bldP spid="78863" grpId="1" animBg="1"/>
      <p:bldP spid="78864" grpId="0" animBg="1"/>
      <p:bldP spid="78864" grpId="1" animBg="1"/>
      <p:bldP spid="78865" grpId="0" animBg="1"/>
      <p:bldP spid="78865" grpId="1" animBg="1"/>
      <p:bldP spid="78866" grpId="0" animBg="1"/>
      <p:bldP spid="78866" grpId="1" animBg="1"/>
      <p:bldP spid="78867" grpId="0" animBg="1"/>
      <p:bldP spid="78867" grpId="1" animBg="1"/>
      <p:bldP spid="78868" grpId="0" animBg="1"/>
      <p:bldP spid="78868" grpId="1" animBg="1"/>
      <p:bldP spid="78869" grpId="0" animBg="1"/>
      <p:bldP spid="78869" grpId="1" animBg="1"/>
      <p:bldP spid="78870" grpId="0" animBg="1"/>
      <p:bldP spid="78870" grpId="1" animBg="1"/>
      <p:bldP spid="78872" grpId="0" animBg="1"/>
      <p:bldP spid="78872" grpId="1" animBg="1"/>
      <p:bldP spid="78873" grpId="0"/>
      <p:bldP spid="78873" grpId="1"/>
      <p:bldP spid="78874" grpId="0" animBg="1"/>
      <p:bldP spid="78874" grpId="1" animBg="1"/>
      <p:bldP spid="78875" grpId="0" animBg="1"/>
      <p:bldP spid="78875" grpId="1" animBg="1"/>
      <p:bldP spid="78876" grpId="0"/>
      <p:bldP spid="78876" grpId="1"/>
      <p:bldP spid="78877" grpId="0" animBg="1"/>
      <p:bldP spid="78877" grpId="1" animBg="1"/>
      <p:bldP spid="78879" grpId="0" animBg="1"/>
      <p:bldP spid="78879" grpId="1" animBg="1"/>
      <p:bldP spid="78880" grpId="0"/>
      <p:bldP spid="78880" grpId="1"/>
      <p:bldP spid="78881" grpId="0" animBg="1"/>
      <p:bldP spid="78881" grpId="1" animBg="1"/>
      <p:bldP spid="78882" grpId="0" animBg="1"/>
      <p:bldP spid="78882" grpId="1" animBg="1"/>
      <p:bldP spid="78883" grpId="0"/>
      <p:bldP spid="78883" grpId="1"/>
      <p:bldP spid="78884" grpId="0"/>
      <p:bldP spid="78884" grpId="1"/>
      <p:bldP spid="78887" grpId="0" animBg="1"/>
      <p:bldP spid="78887" grpId="1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6870700" cy="25146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800000"/>
                </a:solidFill>
              </a:rPr>
              <a:t>Constructing a  Quadrilateral when other special properties are known.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743200"/>
            <a:ext cx="7696200" cy="3657600"/>
          </a:xfrm>
        </p:spPr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mtClean="0">
                <a:solidFill>
                  <a:srgbClr val="A50021"/>
                </a:solidFill>
              </a:rPr>
              <a:t>Some examples are :-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>
                <a:solidFill>
                  <a:schemeClr val="tx2"/>
                </a:solidFill>
              </a:rPr>
              <a:t>Draw a square of side 5 cm.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mtClean="0">
                <a:solidFill>
                  <a:schemeClr val="folHlink"/>
                </a:solidFill>
              </a:rPr>
              <a:t>Construct a rhombus ABCD where AC = 6 cm, and BD = 7 cm.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0" dur="8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1" dur="8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8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80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9" dur="1000"/>
                                        <p:tgtEl>
                                          <p:spTgt spid="808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10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1" dur="10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8" grpId="0"/>
      <p:bldP spid="80898" grpId="1"/>
      <p:bldP spid="80899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14400"/>
            <a:ext cx="6870700" cy="16002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009999"/>
                </a:solidFill>
              </a:rPr>
              <a:t>Example 1 :-</a:t>
            </a:r>
            <a:br>
              <a:rPr lang="en-US" sz="4000" smtClean="0">
                <a:solidFill>
                  <a:srgbClr val="009999"/>
                </a:solidFill>
              </a:rPr>
            </a:br>
            <a:r>
              <a:rPr lang="en-US" sz="4000" smtClean="0">
                <a:solidFill>
                  <a:srgbClr val="009999"/>
                </a:solidFill>
              </a:rPr>
              <a:t>Draw an square ABCD of side 5 cm.</a:t>
            </a:r>
            <a:br>
              <a:rPr lang="en-US" sz="4000" smtClean="0">
                <a:solidFill>
                  <a:srgbClr val="009999"/>
                </a:solidFill>
              </a:rPr>
            </a:br>
            <a:endParaRPr lang="en-US" sz="4000" smtClean="0">
              <a:solidFill>
                <a:srgbClr val="009999"/>
              </a:solidFill>
            </a:endParaRPr>
          </a:p>
        </p:txBody>
      </p:sp>
      <p:sp>
        <p:nvSpPr>
          <p:cNvPr id="81930" name="Rectangle 10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000" smtClean="0"/>
              <a:t>   </a:t>
            </a:r>
            <a:r>
              <a:rPr lang="en-US" sz="2400" b="1" smtClean="0">
                <a:solidFill>
                  <a:srgbClr val="5F5F5F"/>
                </a:solidFill>
              </a:rPr>
              <a:t>Initially it appears that only one measurements has been given. Actually we have many more details with us, because the figure is special quadrilateral namely a square. We know that each of its angles is a Right angle.</a:t>
            </a:r>
          </a:p>
        </p:txBody>
      </p:sp>
      <p:sp>
        <p:nvSpPr>
          <p:cNvPr id="81933" name="Line 13"/>
          <p:cNvSpPr>
            <a:spLocks noChangeShapeType="1"/>
          </p:cNvSpPr>
          <p:nvPr/>
        </p:nvSpPr>
        <p:spPr bwMode="auto">
          <a:xfrm>
            <a:off x="4876800" y="23622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34" name="Line 14"/>
          <p:cNvSpPr>
            <a:spLocks noChangeShapeType="1"/>
          </p:cNvSpPr>
          <p:nvPr/>
        </p:nvSpPr>
        <p:spPr bwMode="auto">
          <a:xfrm>
            <a:off x="4876800" y="53340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35" name="Line 15"/>
          <p:cNvSpPr>
            <a:spLocks noChangeShapeType="1"/>
          </p:cNvSpPr>
          <p:nvPr/>
        </p:nvSpPr>
        <p:spPr bwMode="auto">
          <a:xfrm flipV="1">
            <a:off x="7924800" y="2362200"/>
            <a:ext cx="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36" name="Line 16"/>
          <p:cNvSpPr>
            <a:spLocks noChangeShapeType="1"/>
          </p:cNvSpPr>
          <p:nvPr/>
        </p:nvSpPr>
        <p:spPr bwMode="auto">
          <a:xfrm flipH="1">
            <a:off x="4876800" y="2362200"/>
            <a:ext cx="304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37" name="Arc 17"/>
          <p:cNvSpPr>
            <a:spLocks/>
          </p:cNvSpPr>
          <p:nvPr/>
        </p:nvSpPr>
        <p:spPr bwMode="auto">
          <a:xfrm>
            <a:off x="4876800" y="4724400"/>
            <a:ext cx="609600" cy="609600"/>
          </a:xfrm>
          <a:custGeom>
            <a:avLst/>
            <a:gdLst>
              <a:gd name="T0" fmla="*/ 30113 w 21600"/>
              <a:gd name="T1" fmla="*/ 0 h 21574"/>
              <a:gd name="T2" fmla="*/ 609600 w 21600"/>
              <a:gd name="T3" fmla="*/ 609600 h 21574"/>
              <a:gd name="T4" fmla="*/ 0 w 21600"/>
              <a:gd name="T5" fmla="*/ 609600 h 21574"/>
              <a:gd name="T6" fmla="*/ 0 60000 65536"/>
              <a:gd name="T7" fmla="*/ 0 60000 65536"/>
              <a:gd name="T8" fmla="*/ 0 60000 65536"/>
              <a:gd name="T9" fmla="*/ 0 w 21600"/>
              <a:gd name="T10" fmla="*/ 0 h 21574"/>
              <a:gd name="T11" fmla="*/ 21600 w 21600"/>
              <a:gd name="T12" fmla="*/ 21574 h 2157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74" fill="none" extrusionOk="0">
                <a:moveTo>
                  <a:pt x="1066" y="0"/>
                </a:moveTo>
                <a:cubicBezTo>
                  <a:pt x="12567" y="569"/>
                  <a:pt x="21600" y="10059"/>
                  <a:pt x="21600" y="21574"/>
                </a:cubicBezTo>
              </a:path>
              <a:path w="21600" h="21574" stroke="0" extrusionOk="0">
                <a:moveTo>
                  <a:pt x="1066" y="0"/>
                </a:moveTo>
                <a:cubicBezTo>
                  <a:pt x="12567" y="569"/>
                  <a:pt x="21600" y="10059"/>
                  <a:pt x="21600" y="21574"/>
                </a:cubicBezTo>
                <a:lnTo>
                  <a:pt x="0" y="21574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8" name="Arc 18"/>
          <p:cNvSpPr>
            <a:spLocks/>
          </p:cNvSpPr>
          <p:nvPr/>
        </p:nvSpPr>
        <p:spPr bwMode="auto">
          <a:xfrm flipH="1">
            <a:off x="7391400" y="4725988"/>
            <a:ext cx="533400" cy="609600"/>
          </a:xfrm>
          <a:custGeom>
            <a:avLst/>
            <a:gdLst>
              <a:gd name="T0" fmla="*/ 18249 w 21600"/>
              <a:gd name="T1" fmla="*/ 0 h 21587"/>
              <a:gd name="T2" fmla="*/ 533400 w 21600"/>
              <a:gd name="T3" fmla="*/ 609600 h 21587"/>
              <a:gd name="T4" fmla="*/ 0 w 21600"/>
              <a:gd name="T5" fmla="*/ 609600 h 21587"/>
              <a:gd name="T6" fmla="*/ 0 60000 65536"/>
              <a:gd name="T7" fmla="*/ 0 60000 65536"/>
              <a:gd name="T8" fmla="*/ 0 60000 65536"/>
              <a:gd name="T9" fmla="*/ 0 w 21600"/>
              <a:gd name="T10" fmla="*/ 0 h 21587"/>
              <a:gd name="T11" fmla="*/ 21600 w 21600"/>
              <a:gd name="T12" fmla="*/ 21587 h 2158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587" fill="none" extrusionOk="0">
                <a:moveTo>
                  <a:pt x="739" y="-1"/>
                </a:moveTo>
                <a:cubicBezTo>
                  <a:pt x="12373" y="397"/>
                  <a:pt x="21600" y="9945"/>
                  <a:pt x="21600" y="21587"/>
                </a:cubicBezTo>
              </a:path>
              <a:path w="21600" h="21587" stroke="0" extrusionOk="0">
                <a:moveTo>
                  <a:pt x="739" y="-1"/>
                </a:moveTo>
                <a:cubicBezTo>
                  <a:pt x="12373" y="397"/>
                  <a:pt x="21600" y="9945"/>
                  <a:pt x="21600" y="21587"/>
                </a:cubicBezTo>
                <a:lnTo>
                  <a:pt x="0" y="21587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39" name="Arc 19"/>
          <p:cNvSpPr>
            <a:spLocks/>
          </p:cNvSpPr>
          <p:nvPr/>
        </p:nvSpPr>
        <p:spPr bwMode="auto">
          <a:xfrm flipV="1">
            <a:off x="4864100" y="2362200"/>
            <a:ext cx="698500" cy="533400"/>
          </a:xfrm>
          <a:custGeom>
            <a:avLst/>
            <a:gdLst>
              <a:gd name="T0" fmla="*/ 0 w 22022"/>
              <a:gd name="T1" fmla="*/ 99 h 21600"/>
              <a:gd name="T2" fmla="*/ 698500 w 22022"/>
              <a:gd name="T3" fmla="*/ 533400 h 21600"/>
              <a:gd name="T4" fmla="*/ 13385 w 22022"/>
              <a:gd name="T5" fmla="*/ 533400 h 21600"/>
              <a:gd name="T6" fmla="*/ 0 60000 65536"/>
              <a:gd name="T7" fmla="*/ 0 60000 65536"/>
              <a:gd name="T8" fmla="*/ 0 60000 65536"/>
              <a:gd name="T9" fmla="*/ 0 w 22022"/>
              <a:gd name="T10" fmla="*/ 0 h 21600"/>
              <a:gd name="T11" fmla="*/ 22022 w 2202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2022" h="21600" fill="none" extrusionOk="0">
                <a:moveTo>
                  <a:pt x="0" y="4"/>
                </a:moveTo>
                <a:cubicBezTo>
                  <a:pt x="140" y="1"/>
                  <a:pt x="281" y="-1"/>
                  <a:pt x="422" y="0"/>
                </a:cubicBezTo>
                <a:cubicBezTo>
                  <a:pt x="12351" y="0"/>
                  <a:pt x="22022" y="9670"/>
                  <a:pt x="22022" y="21600"/>
                </a:cubicBezTo>
              </a:path>
              <a:path w="22022" h="21600" stroke="0" extrusionOk="0">
                <a:moveTo>
                  <a:pt x="0" y="4"/>
                </a:moveTo>
                <a:cubicBezTo>
                  <a:pt x="140" y="1"/>
                  <a:pt x="281" y="-1"/>
                  <a:pt x="422" y="0"/>
                </a:cubicBezTo>
                <a:cubicBezTo>
                  <a:pt x="12351" y="0"/>
                  <a:pt x="22022" y="9670"/>
                  <a:pt x="22022" y="21600"/>
                </a:cubicBezTo>
                <a:lnTo>
                  <a:pt x="422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40" name="Arc 20"/>
          <p:cNvSpPr>
            <a:spLocks/>
          </p:cNvSpPr>
          <p:nvPr/>
        </p:nvSpPr>
        <p:spPr bwMode="auto">
          <a:xfrm flipH="1" flipV="1">
            <a:off x="7239000" y="2362200"/>
            <a:ext cx="703263" cy="609600"/>
          </a:xfrm>
          <a:custGeom>
            <a:avLst/>
            <a:gdLst>
              <a:gd name="T0" fmla="*/ 0 w 24928"/>
              <a:gd name="T1" fmla="*/ 7281 h 21600"/>
              <a:gd name="T2" fmla="*/ 703263 w 24928"/>
              <a:gd name="T3" fmla="*/ 609600 h 21600"/>
              <a:gd name="T4" fmla="*/ 93889 w 24928"/>
              <a:gd name="T5" fmla="*/ 609600 h 21600"/>
              <a:gd name="T6" fmla="*/ 0 60000 65536"/>
              <a:gd name="T7" fmla="*/ 0 60000 65536"/>
              <a:gd name="T8" fmla="*/ 0 60000 65536"/>
              <a:gd name="T9" fmla="*/ 0 w 24928"/>
              <a:gd name="T10" fmla="*/ 0 h 21600"/>
              <a:gd name="T11" fmla="*/ 24928 w 2492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4928" h="21600" fill="none" extrusionOk="0">
                <a:moveTo>
                  <a:pt x="-1" y="257"/>
                </a:moveTo>
                <a:cubicBezTo>
                  <a:pt x="1101" y="86"/>
                  <a:pt x="2213" y="-1"/>
                  <a:pt x="3328" y="0"/>
                </a:cubicBezTo>
                <a:cubicBezTo>
                  <a:pt x="15257" y="0"/>
                  <a:pt x="24928" y="9670"/>
                  <a:pt x="24928" y="21600"/>
                </a:cubicBezTo>
              </a:path>
              <a:path w="24928" h="21600" stroke="0" extrusionOk="0">
                <a:moveTo>
                  <a:pt x="-1" y="257"/>
                </a:moveTo>
                <a:cubicBezTo>
                  <a:pt x="1101" y="86"/>
                  <a:pt x="2213" y="-1"/>
                  <a:pt x="3328" y="0"/>
                </a:cubicBezTo>
                <a:cubicBezTo>
                  <a:pt x="15257" y="0"/>
                  <a:pt x="24928" y="9670"/>
                  <a:pt x="24928" y="21600"/>
                </a:cubicBezTo>
                <a:lnTo>
                  <a:pt x="332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81953" name="Object 33"/>
          <p:cNvGraphicFramePr>
            <a:graphicFrameLocks noChangeAspect="1"/>
          </p:cNvGraphicFramePr>
          <p:nvPr/>
        </p:nvGraphicFramePr>
        <p:xfrm>
          <a:off x="6934200" y="2895600"/>
          <a:ext cx="465138" cy="369888"/>
        </p:xfrm>
        <a:graphic>
          <a:graphicData uri="http://schemas.openxmlformats.org/presentationml/2006/ole">
            <p:oleObj spid="_x0000_s12290" name="Equation" r:id="rId3" imgW="253800" imgH="177480" progId="Equation.3">
              <p:embed/>
            </p:oleObj>
          </a:graphicData>
        </a:graphic>
      </p:graphicFrame>
      <p:graphicFrame>
        <p:nvGraphicFramePr>
          <p:cNvPr id="81954" name="Object 34"/>
          <p:cNvGraphicFramePr>
            <a:graphicFrameLocks noChangeAspect="1"/>
          </p:cNvGraphicFramePr>
          <p:nvPr/>
        </p:nvGraphicFramePr>
        <p:xfrm>
          <a:off x="7086600" y="4419600"/>
          <a:ext cx="465138" cy="369888"/>
        </p:xfrm>
        <a:graphic>
          <a:graphicData uri="http://schemas.openxmlformats.org/presentationml/2006/ole">
            <p:oleObj spid="_x0000_s12291" name="Equation" r:id="rId4" imgW="253800" imgH="177480" progId="Equation.3">
              <p:embed/>
            </p:oleObj>
          </a:graphicData>
        </a:graphic>
      </p:graphicFrame>
      <p:graphicFrame>
        <p:nvGraphicFramePr>
          <p:cNvPr id="81955" name="Object 35"/>
          <p:cNvGraphicFramePr>
            <a:graphicFrameLocks noChangeAspect="1"/>
          </p:cNvGraphicFramePr>
          <p:nvPr/>
        </p:nvGraphicFramePr>
        <p:xfrm>
          <a:off x="5334000" y="4419600"/>
          <a:ext cx="465138" cy="369888"/>
        </p:xfrm>
        <a:graphic>
          <a:graphicData uri="http://schemas.openxmlformats.org/presentationml/2006/ole">
            <p:oleObj spid="_x0000_s12292" name="Equation" r:id="rId5" imgW="253800" imgH="177480" progId="Equation.3">
              <p:embed/>
            </p:oleObj>
          </a:graphicData>
        </a:graphic>
      </p:graphicFrame>
      <p:sp>
        <p:nvSpPr>
          <p:cNvPr id="81963" name="Rectangle 43"/>
          <p:cNvSpPr>
            <a:spLocks noChangeArrowheads="1"/>
          </p:cNvSpPr>
          <p:nvPr/>
        </p:nvSpPr>
        <p:spPr bwMode="auto">
          <a:xfrm>
            <a:off x="5638800" y="19050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4.5 cm</a:t>
            </a:r>
          </a:p>
        </p:txBody>
      </p:sp>
      <p:sp>
        <p:nvSpPr>
          <p:cNvPr id="81969" name="Rectangle 49"/>
          <p:cNvSpPr>
            <a:spLocks noChangeArrowheads="1"/>
          </p:cNvSpPr>
          <p:nvPr/>
        </p:nvSpPr>
        <p:spPr bwMode="auto">
          <a:xfrm>
            <a:off x="5791200" y="54102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4.5 cm</a:t>
            </a:r>
          </a:p>
        </p:txBody>
      </p:sp>
      <p:sp>
        <p:nvSpPr>
          <p:cNvPr id="81970" name="Rectangle 50"/>
          <p:cNvSpPr>
            <a:spLocks noChangeArrowheads="1"/>
          </p:cNvSpPr>
          <p:nvPr/>
        </p:nvSpPr>
        <p:spPr bwMode="auto">
          <a:xfrm rot="-5400000">
            <a:off x="4000500" y="36195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4.5 cm</a:t>
            </a:r>
          </a:p>
        </p:txBody>
      </p:sp>
      <p:sp>
        <p:nvSpPr>
          <p:cNvPr id="81971" name="Rectangle 51"/>
          <p:cNvSpPr>
            <a:spLocks noChangeArrowheads="1"/>
          </p:cNvSpPr>
          <p:nvPr/>
        </p:nvSpPr>
        <p:spPr bwMode="auto">
          <a:xfrm rot="5400000">
            <a:off x="7581900" y="3619500"/>
            <a:ext cx="1219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4.5 cm</a:t>
            </a:r>
          </a:p>
        </p:txBody>
      </p:sp>
      <p:graphicFrame>
        <p:nvGraphicFramePr>
          <p:cNvPr id="81974" name="Object 54"/>
          <p:cNvGraphicFramePr>
            <a:graphicFrameLocks noChangeAspect="1"/>
          </p:cNvGraphicFramePr>
          <p:nvPr/>
        </p:nvGraphicFramePr>
        <p:xfrm>
          <a:off x="5334000" y="2895600"/>
          <a:ext cx="465138" cy="369888"/>
        </p:xfrm>
        <a:graphic>
          <a:graphicData uri="http://schemas.openxmlformats.org/presentationml/2006/ole">
            <p:oleObj spid="_x0000_s12293" name="Equation" r:id="rId6" imgW="253800" imgH="177480" progId="Equation.3">
              <p:embed/>
            </p:oleObj>
          </a:graphicData>
        </a:graphic>
      </p:graphicFrame>
      <p:sp>
        <p:nvSpPr>
          <p:cNvPr id="81975" name="Rectangle 55"/>
          <p:cNvSpPr>
            <a:spLocks noChangeArrowheads="1"/>
          </p:cNvSpPr>
          <p:nvPr/>
        </p:nvSpPr>
        <p:spPr bwMode="auto">
          <a:xfrm>
            <a:off x="4648200" y="5410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A</a:t>
            </a:r>
          </a:p>
        </p:txBody>
      </p:sp>
      <p:sp>
        <p:nvSpPr>
          <p:cNvPr id="81976" name="Rectangle 56"/>
          <p:cNvSpPr>
            <a:spLocks noChangeArrowheads="1"/>
          </p:cNvSpPr>
          <p:nvPr/>
        </p:nvSpPr>
        <p:spPr bwMode="auto">
          <a:xfrm>
            <a:off x="7924800" y="53340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B</a:t>
            </a:r>
          </a:p>
        </p:txBody>
      </p:sp>
      <p:sp>
        <p:nvSpPr>
          <p:cNvPr id="81977" name="Rectangle 57"/>
          <p:cNvSpPr>
            <a:spLocks noChangeArrowheads="1"/>
          </p:cNvSpPr>
          <p:nvPr/>
        </p:nvSpPr>
        <p:spPr bwMode="auto">
          <a:xfrm>
            <a:off x="7924800" y="19812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C</a:t>
            </a:r>
          </a:p>
        </p:txBody>
      </p:sp>
      <p:sp>
        <p:nvSpPr>
          <p:cNvPr id="81978" name="Rectangle 58"/>
          <p:cNvSpPr>
            <a:spLocks noChangeArrowheads="1"/>
          </p:cNvSpPr>
          <p:nvPr/>
        </p:nvSpPr>
        <p:spPr bwMode="auto">
          <a:xfrm>
            <a:off x="4495800" y="2057400"/>
            <a:ext cx="381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81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81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81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19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1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1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1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1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1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1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81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1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1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81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81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81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81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81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8" presetClass="exit" presetSubtype="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81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81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81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81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819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819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819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819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819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819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819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819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819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81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819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81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819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81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81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81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81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81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819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81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819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819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81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81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819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819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81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81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9" dur="1000"/>
                                        <p:tgtEl>
                                          <p:spTgt spid="819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819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819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819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819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8196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819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819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1" dur="1000"/>
                                        <p:tgtEl>
                                          <p:spTgt spid="81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819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81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81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7" dur="1000"/>
                                        <p:tgtEl>
                                          <p:spTgt spid="81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0" dur="1000"/>
                                        <p:tgtEl>
                                          <p:spTgt spid="819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/>
                                        <p:tgtEl>
                                          <p:spTgt spid="81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81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3" dur="1000"/>
                                        <p:tgtEl>
                                          <p:spTgt spid="81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6" dur="1000"/>
                                        <p:tgtEl>
                                          <p:spTgt spid="819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1000"/>
                                        <p:tgtEl>
                                          <p:spTgt spid="81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81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9" dur="1000"/>
                                        <p:tgtEl>
                                          <p:spTgt spid="819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48" presetClass="exit" presetSubtype="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2" dur="1000"/>
                                        <p:tgtEl>
                                          <p:spTgt spid="819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1000"/>
                                        <p:tgtEl>
                                          <p:spTgt spid="81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81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5" dur="1000"/>
                                        <p:tgtEl>
                                          <p:spTgt spid="819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8" dur="1000"/>
                                        <p:tgtEl>
                                          <p:spTgt spid="819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1000"/>
                                        <p:tgtEl>
                                          <p:spTgt spid="81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81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1" dur="1000"/>
                                        <p:tgtEl>
                                          <p:spTgt spid="819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4" dur="1000"/>
                                        <p:tgtEl>
                                          <p:spTgt spid="819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1000"/>
                                        <p:tgtEl>
                                          <p:spTgt spid="81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81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7" dur="1000"/>
                                        <p:tgtEl>
                                          <p:spTgt spid="819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0" dur="1000"/>
                                        <p:tgtEl>
                                          <p:spTgt spid="819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1000"/>
                                        <p:tgtEl>
                                          <p:spTgt spid="81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1000"/>
                                        <p:tgtEl>
                                          <p:spTgt spid="81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3" dur="1000"/>
                                        <p:tgtEl>
                                          <p:spTgt spid="819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6" dur="1000"/>
                                        <p:tgtEl>
                                          <p:spTgt spid="819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1000"/>
                                        <p:tgtEl>
                                          <p:spTgt spid="819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1000"/>
                                        <p:tgtEl>
                                          <p:spTgt spid="819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9" dur="1000"/>
                                        <p:tgtEl>
                                          <p:spTgt spid="819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2" grpId="0"/>
      <p:bldP spid="81922" grpId="1"/>
      <p:bldP spid="81930" grpId="0" build="p"/>
      <p:bldP spid="81933" grpId="0" animBg="1"/>
      <p:bldP spid="81933" grpId="1" animBg="1"/>
      <p:bldP spid="81934" grpId="0" animBg="1"/>
      <p:bldP spid="81934" grpId="1" animBg="1"/>
      <p:bldP spid="81935" grpId="0" animBg="1"/>
      <p:bldP spid="81935" grpId="1" animBg="1"/>
      <p:bldP spid="81936" grpId="0" animBg="1"/>
      <p:bldP spid="81936" grpId="1" animBg="1"/>
      <p:bldP spid="81937" grpId="0" animBg="1"/>
      <p:bldP spid="81937" grpId="1" animBg="1"/>
      <p:bldP spid="81938" grpId="0" animBg="1"/>
      <p:bldP spid="81938" grpId="1" animBg="1"/>
      <p:bldP spid="81939" grpId="0" animBg="1"/>
      <p:bldP spid="81939" grpId="1" animBg="1"/>
      <p:bldP spid="81940" grpId="0" animBg="1"/>
      <p:bldP spid="81940" grpId="1" animBg="1"/>
      <p:bldP spid="81963" grpId="0"/>
      <p:bldP spid="81963" grpId="1"/>
      <p:bldP spid="81969" grpId="0"/>
      <p:bldP spid="81969" grpId="1"/>
      <p:bldP spid="81970" grpId="0"/>
      <p:bldP spid="81970" grpId="1"/>
      <p:bldP spid="81971" grpId="0"/>
      <p:bldP spid="81971" grpId="1"/>
      <p:bldP spid="81975" grpId="0"/>
      <p:bldP spid="81975" grpId="1"/>
      <p:bldP spid="81976" grpId="0"/>
      <p:bldP spid="81976" grpId="1"/>
      <p:bldP spid="81977" grpId="0"/>
      <p:bldP spid="81977" grpId="1"/>
      <p:bldP spid="81978" grpId="0"/>
      <p:bldP spid="81978" grpId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-457200" y="1219200"/>
            <a:ext cx="9144000" cy="1600200"/>
          </a:xfrm>
        </p:spPr>
        <p:txBody>
          <a:bodyPr/>
          <a:lstStyle/>
          <a:p>
            <a:pPr marL="838200" indent="-838200" eaLnBrk="1" hangingPunct="1"/>
            <a:r>
              <a:rPr lang="en-US" sz="4000" smtClean="0">
                <a:solidFill>
                  <a:srgbClr val="33CC33"/>
                </a:solidFill>
              </a:rPr>
              <a:t>Example 2 :-</a:t>
            </a:r>
            <a:br>
              <a:rPr lang="en-US" sz="4000" smtClean="0">
                <a:solidFill>
                  <a:srgbClr val="33CC33"/>
                </a:solidFill>
              </a:rPr>
            </a:br>
            <a:r>
              <a:rPr lang="en-US" sz="4000" smtClean="0">
                <a:solidFill>
                  <a:srgbClr val="33CC33"/>
                </a:solidFill>
              </a:rPr>
              <a:t>Construct a rhombus ABCD where AC = 6 cm, and BD = 7 cm.</a:t>
            </a:r>
            <a:br>
              <a:rPr lang="en-US" sz="4000" smtClean="0">
                <a:solidFill>
                  <a:srgbClr val="33CC33"/>
                </a:solidFill>
              </a:rPr>
            </a:br>
            <a:endParaRPr lang="en-US" sz="4000" smtClean="0">
              <a:solidFill>
                <a:srgbClr val="33CC33"/>
              </a:solidFill>
            </a:endParaRPr>
          </a:p>
        </p:txBody>
      </p:sp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-381000" y="2286000"/>
            <a:ext cx="5257800" cy="3352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/>
              <a:t>   </a:t>
            </a:r>
            <a:r>
              <a:rPr lang="en-US" sz="2400" smtClean="0">
                <a:solidFill>
                  <a:srgbClr val="4D4D4D"/>
                </a:solidFill>
              </a:rPr>
              <a:t>As we know the diagonals of Rhombus are Perpendicular bisectors of one another.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smtClean="0">
                <a:solidFill>
                  <a:srgbClr val="4D4D4D"/>
                </a:solidFill>
              </a:rPr>
              <a:t>                        So, first we draw AC = 7 cm  and construct its perpendicular bisector. Let them meet at O. cut off 3 cm lengths on either side of the drawn bisector . You get now B and D.</a:t>
            </a:r>
          </a:p>
        </p:txBody>
      </p:sp>
      <p:sp>
        <p:nvSpPr>
          <p:cNvPr id="118788" name="Line 4"/>
          <p:cNvSpPr>
            <a:spLocks noChangeShapeType="1"/>
          </p:cNvSpPr>
          <p:nvPr/>
        </p:nvSpPr>
        <p:spPr bwMode="auto">
          <a:xfrm>
            <a:off x="5410200" y="4191000"/>
            <a:ext cx="3352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789" name="Rectangle 5"/>
          <p:cNvSpPr>
            <a:spLocks noChangeArrowheads="1"/>
          </p:cNvSpPr>
          <p:nvPr/>
        </p:nvSpPr>
        <p:spPr bwMode="auto">
          <a:xfrm>
            <a:off x="8686800" y="4114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C</a:t>
            </a:r>
          </a:p>
        </p:txBody>
      </p:sp>
      <p:sp>
        <p:nvSpPr>
          <p:cNvPr id="118790" name="Rectangle 6"/>
          <p:cNvSpPr>
            <a:spLocks noChangeArrowheads="1"/>
          </p:cNvSpPr>
          <p:nvPr/>
        </p:nvSpPr>
        <p:spPr bwMode="auto">
          <a:xfrm>
            <a:off x="5105400" y="4267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endParaRPr lang="en-US">
              <a:latin typeface="Comic Sans MS" pitchFamily="66" charset="0"/>
            </a:endParaRPr>
          </a:p>
        </p:txBody>
      </p:sp>
      <p:sp>
        <p:nvSpPr>
          <p:cNvPr id="118791" name="Arc 7"/>
          <p:cNvSpPr>
            <a:spLocks/>
          </p:cNvSpPr>
          <p:nvPr/>
        </p:nvSpPr>
        <p:spPr bwMode="auto">
          <a:xfrm>
            <a:off x="6781800" y="2438400"/>
            <a:ext cx="838200" cy="3657600"/>
          </a:xfrm>
          <a:custGeom>
            <a:avLst/>
            <a:gdLst>
              <a:gd name="T0" fmla="*/ 215642 w 21600"/>
              <a:gd name="T1" fmla="*/ 0 h 42291"/>
              <a:gd name="T2" fmla="*/ 108462 w 21600"/>
              <a:gd name="T3" fmla="*/ 3657600 h 42291"/>
              <a:gd name="T4" fmla="*/ 0 w 21600"/>
              <a:gd name="T5" fmla="*/ 1805232 h 42291"/>
              <a:gd name="T6" fmla="*/ 0 60000 65536"/>
              <a:gd name="T7" fmla="*/ 0 60000 65536"/>
              <a:gd name="T8" fmla="*/ 0 60000 65536"/>
              <a:gd name="T9" fmla="*/ 0 w 21600"/>
              <a:gd name="T10" fmla="*/ 0 h 42291"/>
              <a:gd name="T11" fmla="*/ 21600 w 21600"/>
              <a:gd name="T12" fmla="*/ 42291 h 4229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42291" fill="none" extrusionOk="0">
                <a:moveTo>
                  <a:pt x="5556" y="0"/>
                </a:moveTo>
                <a:cubicBezTo>
                  <a:pt x="15016" y="2518"/>
                  <a:pt x="21600" y="11083"/>
                  <a:pt x="21600" y="20873"/>
                </a:cubicBezTo>
                <a:cubicBezTo>
                  <a:pt x="21600" y="31721"/>
                  <a:pt x="13552" y="40887"/>
                  <a:pt x="2795" y="42291"/>
                </a:cubicBezTo>
              </a:path>
              <a:path w="21600" h="42291" stroke="0" extrusionOk="0">
                <a:moveTo>
                  <a:pt x="5556" y="0"/>
                </a:moveTo>
                <a:cubicBezTo>
                  <a:pt x="15016" y="2518"/>
                  <a:pt x="21600" y="11083"/>
                  <a:pt x="21600" y="20873"/>
                </a:cubicBezTo>
                <a:cubicBezTo>
                  <a:pt x="21600" y="31721"/>
                  <a:pt x="13552" y="40887"/>
                  <a:pt x="2795" y="42291"/>
                </a:cubicBezTo>
                <a:lnTo>
                  <a:pt x="0" y="2087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2" name="Arc 8"/>
          <p:cNvSpPr>
            <a:spLocks/>
          </p:cNvSpPr>
          <p:nvPr/>
        </p:nvSpPr>
        <p:spPr bwMode="auto">
          <a:xfrm flipH="1">
            <a:off x="6629400" y="2209800"/>
            <a:ext cx="2057400" cy="4073525"/>
          </a:xfrm>
          <a:custGeom>
            <a:avLst/>
            <a:gdLst>
              <a:gd name="T0" fmla="*/ 1171003 w 21600"/>
              <a:gd name="T1" fmla="*/ 0 h 35215"/>
              <a:gd name="T2" fmla="*/ 1211866 w 21600"/>
              <a:gd name="T3" fmla="*/ 4073525 h 35215"/>
              <a:gd name="T4" fmla="*/ 0 w 21600"/>
              <a:gd name="T5" fmla="*/ 2054403 h 35215"/>
              <a:gd name="T6" fmla="*/ 0 60000 65536"/>
              <a:gd name="T7" fmla="*/ 0 60000 65536"/>
              <a:gd name="T8" fmla="*/ 0 60000 65536"/>
              <a:gd name="T9" fmla="*/ 0 w 21600"/>
              <a:gd name="T10" fmla="*/ 0 h 35215"/>
              <a:gd name="T11" fmla="*/ 21600 w 21600"/>
              <a:gd name="T12" fmla="*/ 35215 h 3521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5215" fill="none" extrusionOk="0">
                <a:moveTo>
                  <a:pt x="12293" y="0"/>
                </a:moveTo>
                <a:cubicBezTo>
                  <a:pt x="18122" y="4034"/>
                  <a:pt x="21600" y="10671"/>
                  <a:pt x="21600" y="17760"/>
                </a:cubicBezTo>
                <a:cubicBezTo>
                  <a:pt x="21600" y="24662"/>
                  <a:pt x="18301" y="31149"/>
                  <a:pt x="12723" y="35215"/>
                </a:cubicBezTo>
              </a:path>
              <a:path w="21600" h="35215" stroke="0" extrusionOk="0">
                <a:moveTo>
                  <a:pt x="12293" y="0"/>
                </a:moveTo>
                <a:cubicBezTo>
                  <a:pt x="18122" y="4034"/>
                  <a:pt x="21600" y="10671"/>
                  <a:pt x="21600" y="17760"/>
                </a:cubicBezTo>
                <a:cubicBezTo>
                  <a:pt x="21600" y="24662"/>
                  <a:pt x="18301" y="31149"/>
                  <a:pt x="12723" y="35215"/>
                </a:cubicBezTo>
                <a:lnTo>
                  <a:pt x="0" y="1776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8793" name="Line 9"/>
          <p:cNvSpPr>
            <a:spLocks noChangeShapeType="1"/>
          </p:cNvSpPr>
          <p:nvPr/>
        </p:nvSpPr>
        <p:spPr bwMode="auto">
          <a:xfrm>
            <a:off x="7162800" y="22098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stealth" w="med" len="med"/>
            <a:tailEnd type="stealth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8795" name="Rectangle 11"/>
          <p:cNvSpPr>
            <a:spLocks noChangeArrowheads="1"/>
          </p:cNvSpPr>
          <p:nvPr/>
        </p:nvSpPr>
        <p:spPr bwMode="auto">
          <a:xfrm>
            <a:off x="7086600" y="3886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O</a:t>
            </a:r>
          </a:p>
        </p:txBody>
      </p:sp>
      <p:sp>
        <p:nvSpPr>
          <p:cNvPr id="118798" name="Rectangle 14"/>
          <p:cNvSpPr>
            <a:spLocks noChangeArrowheads="1"/>
          </p:cNvSpPr>
          <p:nvPr/>
        </p:nvSpPr>
        <p:spPr bwMode="auto">
          <a:xfrm>
            <a:off x="5181600" y="38862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A</a:t>
            </a:r>
          </a:p>
        </p:txBody>
      </p:sp>
      <p:sp>
        <p:nvSpPr>
          <p:cNvPr id="118799" name="Line 15"/>
          <p:cNvSpPr>
            <a:spLocks noChangeShapeType="1"/>
          </p:cNvSpPr>
          <p:nvPr/>
        </p:nvSpPr>
        <p:spPr bwMode="auto">
          <a:xfrm>
            <a:off x="5410200" y="4191000"/>
            <a:ext cx="1752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800" name="Line 16"/>
          <p:cNvSpPr>
            <a:spLocks noChangeShapeType="1"/>
          </p:cNvSpPr>
          <p:nvPr/>
        </p:nvSpPr>
        <p:spPr bwMode="auto">
          <a:xfrm flipV="1">
            <a:off x="7162800" y="4191000"/>
            <a:ext cx="1600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801" name="Line 17"/>
          <p:cNvSpPr>
            <a:spLocks noChangeShapeType="1"/>
          </p:cNvSpPr>
          <p:nvPr/>
        </p:nvSpPr>
        <p:spPr bwMode="auto">
          <a:xfrm flipH="1" flipV="1">
            <a:off x="7162800" y="2667000"/>
            <a:ext cx="1600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802" name="Line 18"/>
          <p:cNvSpPr>
            <a:spLocks noChangeShapeType="1"/>
          </p:cNvSpPr>
          <p:nvPr/>
        </p:nvSpPr>
        <p:spPr bwMode="auto">
          <a:xfrm flipH="1">
            <a:off x="5410200" y="2667000"/>
            <a:ext cx="1752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8803" name="Rectangle 19"/>
          <p:cNvSpPr>
            <a:spLocks noChangeArrowheads="1"/>
          </p:cNvSpPr>
          <p:nvPr/>
        </p:nvSpPr>
        <p:spPr bwMode="auto">
          <a:xfrm>
            <a:off x="6858000" y="56388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B</a:t>
            </a:r>
          </a:p>
        </p:txBody>
      </p:sp>
      <p:sp>
        <p:nvSpPr>
          <p:cNvPr id="118804" name="Rectangle 20"/>
          <p:cNvSpPr>
            <a:spLocks noChangeArrowheads="1"/>
          </p:cNvSpPr>
          <p:nvPr/>
        </p:nvSpPr>
        <p:spPr bwMode="auto">
          <a:xfrm>
            <a:off x="7162800" y="2438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D</a:t>
            </a:r>
          </a:p>
        </p:txBody>
      </p:sp>
      <p:sp>
        <p:nvSpPr>
          <p:cNvPr id="118806" name="Rectangle 22"/>
          <p:cNvSpPr>
            <a:spLocks noChangeArrowheads="1"/>
          </p:cNvSpPr>
          <p:nvPr/>
        </p:nvSpPr>
        <p:spPr bwMode="auto">
          <a:xfrm>
            <a:off x="6705600" y="42672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  7  cm</a:t>
            </a:r>
          </a:p>
        </p:txBody>
      </p:sp>
      <p:sp>
        <p:nvSpPr>
          <p:cNvPr id="118809" name="Rectangle 25"/>
          <p:cNvSpPr>
            <a:spLocks noChangeArrowheads="1"/>
          </p:cNvSpPr>
          <p:nvPr/>
        </p:nvSpPr>
        <p:spPr bwMode="auto">
          <a:xfrm rot="-5400000">
            <a:off x="6400800" y="3276600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6 cm</a:t>
            </a:r>
          </a:p>
        </p:txBody>
      </p:sp>
      <p:sp>
        <p:nvSpPr>
          <p:cNvPr id="118811" name="Line 27"/>
          <p:cNvSpPr>
            <a:spLocks noChangeShapeType="1"/>
          </p:cNvSpPr>
          <p:nvPr/>
        </p:nvSpPr>
        <p:spPr bwMode="auto">
          <a:xfrm flipH="1">
            <a:off x="7162800" y="2667000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18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18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18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18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18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1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18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18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18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18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18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18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18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18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18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1187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7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1187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1187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8" presetClass="exit" presetSubtype="0" decel="5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3"/>
                                    </p:cond>
                                  </p:endCondLst>
                                  <p:childTnLs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7" dur="1000"/>
                                        <p:tgtEl>
                                          <p:spTgt spid="1187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1187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1187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1187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1" dur="1000"/>
                                        <p:tgtEl>
                                          <p:spTgt spid="1187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7" dur="1000"/>
                                        <p:tgtEl>
                                          <p:spTgt spid="1187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1187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9" dur="1000"/>
                                        <p:tgtEl>
                                          <p:spTgt spid="1188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2" dur="1000"/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/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1000"/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5" dur="1000"/>
                                        <p:tgtEl>
                                          <p:spTgt spid="1188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8" dur="1000"/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1000"/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1000"/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1" dur="1000"/>
                                        <p:tgtEl>
                                          <p:spTgt spid="1188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94" dur="1000"/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1000"/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/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97" dur="1000"/>
                                        <p:tgtEl>
                                          <p:spTgt spid="1188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0" dur="1000"/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1000"/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1000"/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3" dur="1000"/>
                                        <p:tgtEl>
                                          <p:spTgt spid="1188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6" dur="1000"/>
                                        <p:tgtEl>
                                          <p:spTgt spid="1188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1000"/>
                                        <p:tgtEl>
                                          <p:spTgt spid="1188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000"/>
                                        <p:tgtEl>
                                          <p:spTgt spid="1188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9" dur="1000"/>
                                        <p:tgtEl>
                                          <p:spTgt spid="1188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2" dur="1000"/>
                                        <p:tgtEl>
                                          <p:spTgt spid="11880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1000"/>
                                        <p:tgtEl>
                                          <p:spTgt spid="1188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1000"/>
                                        <p:tgtEl>
                                          <p:spTgt spid="1188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5" dur="1000"/>
                                        <p:tgtEl>
                                          <p:spTgt spid="1188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48" presetClass="exit" presetSubtype="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8" dur="1000"/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1000"/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0" dur="1000"/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21" dur="1000"/>
                                        <p:tgtEl>
                                          <p:spTgt spid="1188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6" grpId="0"/>
      <p:bldP spid="118786" grpId="1"/>
      <p:bldP spid="118787" grpId="0" build="p"/>
      <p:bldP spid="118787" grpId="1" build="p"/>
      <p:bldP spid="118788" grpId="0" animBg="1"/>
      <p:bldP spid="118788" grpId="1" animBg="1"/>
      <p:bldP spid="118789" grpId="0"/>
      <p:bldP spid="118789" grpId="1"/>
      <p:bldP spid="118790" grpId="0"/>
      <p:bldP spid="118791" grpId="0" animBg="1"/>
      <p:bldP spid="118791" grpId="1" animBg="1"/>
      <p:bldP spid="118792" grpId="0" animBg="1"/>
      <p:bldP spid="118792" grpId="1" animBg="1"/>
      <p:bldP spid="118793" grpId="0" animBg="1"/>
      <p:bldP spid="118793" grpId="1" animBg="1"/>
      <p:bldP spid="118795" grpId="0"/>
      <p:bldP spid="118795" grpId="1"/>
      <p:bldP spid="118798" grpId="0"/>
      <p:bldP spid="118798" grpId="1"/>
      <p:bldP spid="118799" grpId="0" animBg="1"/>
      <p:bldP spid="118799" grpId="1" animBg="1"/>
      <p:bldP spid="118800" grpId="0" animBg="1"/>
      <p:bldP spid="118800" grpId="1" animBg="1"/>
      <p:bldP spid="118801" grpId="0" animBg="1"/>
      <p:bldP spid="118801" grpId="1" animBg="1"/>
      <p:bldP spid="118802" grpId="0" animBg="1"/>
      <p:bldP spid="118802" grpId="1" animBg="1"/>
      <p:bldP spid="118803" grpId="0"/>
      <p:bldP spid="118803" grpId="1"/>
      <p:bldP spid="118804" grpId="0"/>
      <p:bldP spid="118804" grpId="1"/>
      <p:bldP spid="118806" grpId="0"/>
      <p:bldP spid="118806" grpId="1"/>
      <p:bldP spid="118809" grpId="0"/>
      <p:bldP spid="118809" grpId="1"/>
      <p:bldP spid="118811" grpId="0" animBg="1"/>
      <p:bldP spid="118811" grpId="1" animBg="1"/>
      <p:bldP spid="118811" grpId="2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7" name="WordArt 5"/>
          <p:cNvSpPr>
            <a:spLocks noChangeArrowheads="1" noChangeShapeType="1" noTextEdit="1"/>
          </p:cNvSpPr>
          <p:nvPr/>
        </p:nvSpPr>
        <p:spPr bwMode="auto">
          <a:xfrm>
            <a:off x="1066800" y="609600"/>
            <a:ext cx="3200400" cy="29718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50213"/>
              </a:avLst>
            </a:prstTxWarp>
            <a:scene3d>
              <a:camera prst="legacyPerspectiveFront">
                <a:rot lat="20519997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Algerian"/>
              </a:rPr>
              <a:t>The</a:t>
            </a:r>
          </a:p>
        </p:txBody>
      </p:sp>
      <p:sp>
        <p:nvSpPr>
          <p:cNvPr id="120838" name="WordArt 6"/>
          <p:cNvSpPr>
            <a:spLocks noChangeArrowheads="1" noChangeShapeType="1" noTextEdit="1"/>
          </p:cNvSpPr>
          <p:nvPr/>
        </p:nvSpPr>
        <p:spPr bwMode="auto">
          <a:xfrm>
            <a:off x="4800600" y="2971800"/>
            <a:ext cx="3429000" cy="25908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71755"/>
              </a:avLst>
            </a:prstTxWarp>
            <a:scene3d>
              <a:camera prst="legacyPerspectiveFront">
                <a:rot lat="19799998" lon="19439996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2700000" scaled="1"/>
                </a:gradFill>
                <a:latin typeface="Algerian"/>
              </a:rPr>
              <a:t>END</a:t>
            </a:r>
          </a:p>
        </p:txBody>
      </p:sp>
    </p:spTree>
  </p:cSld>
  <p:clrMapOvr>
    <a:masterClrMapping/>
  </p:clrMapOvr>
  <p:transition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2083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2083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0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70" decel="100000"/>
                                        <p:tgtEl>
                                          <p:spTgt spid="1208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770" decel="100000"/>
                                        <p:tgtEl>
                                          <p:spTgt spid="1208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3" dur="770" fill="hold"/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0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7" grpId="0" animBg="1"/>
      <p:bldP spid="1208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543800" cy="2667000"/>
          </a:xfrm>
        </p:spPr>
        <p:txBody>
          <a:bodyPr/>
          <a:lstStyle/>
          <a:p>
            <a:pPr eaLnBrk="1" hangingPunct="1"/>
            <a:r>
              <a:rPr lang="en-US" b="1" smtClean="0">
                <a:solidFill>
                  <a:srgbClr val="800000"/>
                </a:solidFill>
              </a:rPr>
              <a:t>Constructing a quadrilateral when four sides and one diagonal are given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2971800"/>
            <a:ext cx="4572000" cy="36576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</a:t>
            </a:r>
            <a:r>
              <a:rPr lang="en-US" smtClean="0">
                <a:solidFill>
                  <a:srgbClr val="3366CC"/>
                </a:solidFill>
              </a:rPr>
              <a:t>Example : Construct a quadrilateral PQRS where PQ = 4cm, QR = 6cm, RS= 5cm, PS = 5.5cm and PR = 7cm</a:t>
            </a:r>
          </a:p>
        </p:txBody>
      </p:sp>
      <p:sp>
        <p:nvSpPr>
          <p:cNvPr id="37892" name="Line 4"/>
          <p:cNvSpPr>
            <a:spLocks noChangeShapeType="1"/>
          </p:cNvSpPr>
          <p:nvPr/>
        </p:nvSpPr>
        <p:spPr bwMode="auto">
          <a:xfrm flipH="1">
            <a:off x="5867400" y="3276600"/>
            <a:ext cx="10668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3" name="Line 5"/>
          <p:cNvSpPr>
            <a:spLocks noChangeShapeType="1"/>
          </p:cNvSpPr>
          <p:nvPr/>
        </p:nvSpPr>
        <p:spPr bwMode="auto">
          <a:xfrm>
            <a:off x="5867400" y="4267200"/>
            <a:ext cx="2514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4" name="Line 6"/>
          <p:cNvSpPr>
            <a:spLocks noChangeShapeType="1"/>
          </p:cNvSpPr>
          <p:nvPr/>
        </p:nvSpPr>
        <p:spPr bwMode="auto">
          <a:xfrm flipH="1" flipV="1">
            <a:off x="6934200" y="3276600"/>
            <a:ext cx="1447800" cy="990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5" name="Line 7"/>
          <p:cNvSpPr>
            <a:spLocks noChangeShapeType="1"/>
          </p:cNvSpPr>
          <p:nvPr/>
        </p:nvSpPr>
        <p:spPr bwMode="auto">
          <a:xfrm>
            <a:off x="5867400" y="4267200"/>
            <a:ext cx="12954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6" name="Line 8"/>
          <p:cNvSpPr>
            <a:spLocks noChangeShapeType="1"/>
          </p:cNvSpPr>
          <p:nvPr/>
        </p:nvSpPr>
        <p:spPr bwMode="auto">
          <a:xfrm flipV="1">
            <a:off x="7162800" y="4267200"/>
            <a:ext cx="1219200" cy="1219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8" name="Rectangle 10"/>
          <p:cNvSpPr>
            <a:spLocks noChangeArrowheads="1"/>
          </p:cNvSpPr>
          <p:nvPr/>
        </p:nvSpPr>
        <p:spPr bwMode="auto">
          <a:xfrm>
            <a:off x="6629400" y="4267200"/>
            <a:ext cx="762000" cy="24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7 cm</a:t>
            </a:r>
          </a:p>
        </p:txBody>
      </p:sp>
      <p:sp>
        <p:nvSpPr>
          <p:cNvPr id="37906" name="Rectangle 18"/>
          <p:cNvSpPr>
            <a:spLocks noChangeArrowheads="1"/>
          </p:cNvSpPr>
          <p:nvPr/>
        </p:nvSpPr>
        <p:spPr bwMode="auto">
          <a:xfrm rot="-2257322">
            <a:off x="5791200" y="35052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 </a:t>
            </a:r>
            <a:r>
              <a:rPr lang="en-US" sz="1600" b="1">
                <a:latin typeface="Comic Sans MS" pitchFamily="66" charset="0"/>
              </a:rPr>
              <a:t>4 cm</a:t>
            </a:r>
          </a:p>
        </p:txBody>
      </p:sp>
      <p:sp>
        <p:nvSpPr>
          <p:cNvPr id="37922" name="Rectangle 34"/>
          <p:cNvSpPr>
            <a:spLocks noChangeArrowheads="1"/>
          </p:cNvSpPr>
          <p:nvPr/>
        </p:nvSpPr>
        <p:spPr bwMode="auto">
          <a:xfrm rot="2173069">
            <a:off x="7239000" y="34290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6 cm</a:t>
            </a:r>
          </a:p>
        </p:txBody>
      </p:sp>
      <p:sp>
        <p:nvSpPr>
          <p:cNvPr id="37923" name="Rectangle 35"/>
          <p:cNvSpPr>
            <a:spLocks noChangeArrowheads="1"/>
          </p:cNvSpPr>
          <p:nvPr/>
        </p:nvSpPr>
        <p:spPr bwMode="auto">
          <a:xfrm rot="2438208">
            <a:off x="5638800" y="4876800"/>
            <a:ext cx="114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5.5 cm</a:t>
            </a:r>
          </a:p>
        </p:txBody>
      </p:sp>
      <p:sp>
        <p:nvSpPr>
          <p:cNvPr id="37924" name="Rectangle 36"/>
          <p:cNvSpPr>
            <a:spLocks noChangeArrowheads="1"/>
          </p:cNvSpPr>
          <p:nvPr/>
        </p:nvSpPr>
        <p:spPr bwMode="auto">
          <a:xfrm rot="-3131241">
            <a:off x="7643019" y="4701381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5 cm</a:t>
            </a:r>
          </a:p>
        </p:txBody>
      </p:sp>
      <p:sp>
        <p:nvSpPr>
          <p:cNvPr id="37925" name="Rectangle 37"/>
          <p:cNvSpPr>
            <a:spLocks noChangeArrowheads="1"/>
          </p:cNvSpPr>
          <p:nvPr/>
        </p:nvSpPr>
        <p:spPr bwMode="auto">
          <a:xfrm rot="-179502">
            <a:off x="6934200" y="55626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S</a:t>
            </a:r>
          </a:p>
        </p:txBody>
      </p:sp>
      <p:sp>
        <p:nvSpPr>
          <p:cNvPr id="37926" name="Rectangle 38"/>
          <p:cNvSpPr>
            <a:spLocks noChangeArrowheads="1"/>
          </p:cNvSpPr>
          <p:nvPr/>
        </p:nvSpPr>
        <p:spPr bwMode="auto">
          <a:xfrm rot="-179502">
            <a:off x="8382000" y="40386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R</a:t>
            </a:r>
          </a:p>
        </p:txBody>
      </p:sp>
      <p:sp>
        <p:nvSpPr>
          <p:cNvPr id="37927" name="Rectangle 39"/>
          <p:cNvSpPr>
            <a:spLocks noChangeArrowheads="1"/>
          </p:cNvSpPr>
          <p:nvPr/>
        </p:nvSpPr>
        <p:spPr bwMode="auto">
          <a:xfrm rot="-179502">
            <a:off x="6781800" y="28956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Q</a:t>
            </a:r>
          </a:p>
        </p:txBody>
      </p:sp>
      <p:sp>
        <p:nvSpPr>
          <p:cNvPr id="37928" name="Rectangle 40"/>
          <p:cNvSpPr>
            <a:spLocks noChangeArrowheads="1"/>
          </p:cNvSpPr>
          <p:nvPr/>
        </p:nvSpPr>
        <p:spPr bwMode="auto">
          <a:xfrm rot="-179502">
            <a:off x="5486400" y="40386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P</a:t>
            </a:r>
          </a:p>
        </p:txBody>
      </p:sp>
      <p:sp>
        <p:nvSpPr>
          <p:cNvPr id="37929" name="WordArt 41"/>
          <p:cNvSpPr>
            <a:spLocks noChangeArrowheads="1" noChangeShapeType="1" noTextEdit="1"/>
          </p:cNvSpPr>
          <p:nvPr/>
        </p:nvSpPr>
        <p:spPr bwMode="auto">
          <a:xfrm>
            <a:off x="5943600" y="5791200"/>
            <a:ext cx="2286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noFill/>
                  <a:round/>
                  <a:headEnd/>
                  <a:tailEnd/>
                </a:ln>
                <a:solidFill>
                  <a:srgbClr val="CC6600">
                    <a:alpha val="18039"/>
                  </a:srgb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ROUGH SKETCH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79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79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79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79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5" dur="500"/>
                                        <p:tgtEl>
                                          <p:spTgt spid="379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378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378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378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378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379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379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379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379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379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379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379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379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379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379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379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37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37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1000"/>
                                        <p:tgtEl>
                                          <p:spTgt spid="379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37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37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37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379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379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379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379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379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379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379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37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37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37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48" presetClass="exit" presetSubtype="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1000"/>
                                        <p:tgtEl>
                                          <p:spTgt spid="378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6" dur="1000"/>
                                        <p:tgtEl>
                                          <p:spTgt spid="378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2" dur="10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379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37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1000"/>
                                        <p:tgtEl>
                                          <p:spTgt spid="37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8" dur="1000"/>
                                        <p:tgtEl>
                                          <p:spTgt spid="379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/>
      <p:bldP spid="37890" grpId="1"/>
      <p:bldP spid="37891" grpId="0" build="p"/>
      <p:bldP spid="37892" grpId="0" animBg="1"/>
      <p:bldP spid="37892" grpId="1" animBg="1"/>
      <p:bldP spid="37893" grpId="0" animBg="1"/>
      <p:bldP spid="37893" grpId="1" animBg="1"/>
      <p:bldP spid="37894" grpId="0" animBg="1"/>
      <p:bldP spid="37894" grpId="1" animBg="1"/>
      <p:bldP spid="37895" grpId="0" animBg="1"/>
      <p:bldP spid="37895" grpId="1" animBg="1"/>
      <p:bldP spid="37896" grpId="0" animBg="1"/>
      <p:bldP spid="37896" grpId="1" animBg="1"/>
      <p:bldP spid="37898" grpId="0"/>
      <p:bldP spid="37898" grpId="1"/>
      <p:bldP spid="37906" grpId="0"/>
      <p:bldP spid="37906" grpId="1"/>
      <p:bldP spid="37922" grpId="0"/>
      <p:bldP spid="37922" grpId="1"/>
      <p:bldP spid="37923" grpId="0"/>
      <p:bldP spid="37923" grpId="1"/>
      <p:bldP spid="37924" grpId="0"/>
      <p:bldP spid="37924" grpId="1"/>
      <p:bldP spid="37925" grpId="0"/>
      <p:bldP spid="37925" grpId="1"/>
      <p:bldP spid="37926" grpId="0"/>
      <p:bldP spid="37926" grpId="1"/>
      <p:bldP spid="37927" grpId="0"/>
      <p:bldP spid="37927" grpId="1"/>
      <p:bldP spid="37928" grpId="0"/>
      <p:bldP spid="37928" grpId="1"/>
      <p:bldP spid="37929" grpId="0" animBg="1"/>
      <p:bldP spid="37929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z="3600" smtClean="0"/>
              <a:t/>
            </a:r>
            <a:br>
              <a:rPr lang="en-US" sz="3600" smtClean="0"/>
            </a:br>
            <a:endParaRPr lang="en-US" sz="3600" smtClean="0"/>
          </a:p>
        </p:txBody>
      </p:sp>
      <p:sp>
        <p:nvSpPr>
          <p:cNvPr id="38919" name="Arc 7"/>
          <p:cNvSpPr>
            <a:spLocks/>
          </p:cNvSpPr>
          <p:nvPr/>
        </p:nvSpPr>
        <p:spPr bwMode="auto">
          <a:xfrm flipH="1">
            <a:off x="3429000" y="2895600"/>
            <a:ext cx="609600" cy="533400"/>
          </a:xfrm>
          <a:custGeom>
            <a:avLst/>
            <a:gdLst>
              <a:gd name="T0" fmla="*/ 0 w 21600"/>
              <a:gd name="T1" fmla="*/ 0 h 21600"/>
              <a:gd name="T2" fmla="*/ 609600 w 21600"/>
              <a:gd name="T3" fmla="*/ 533400 h 21600"/>
              <a:gd name="T4" fmla="*/ 0 w 21600"/>
              <a:gd name="T5" fmla="*/ 533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0" name="Arc 8"/>
          <p:cNvSpPr>
            <a:spLocks/>
          </p:cNvSpPr>
          <p:nvPr/>
        </p:nvSpPr>
        <p:spPr bwMode="auto">
          <a:xfrm>
            <a:off x="3352800" y="2819400"/>
            <a:ext cx="609600" cy="609600"/>
          </a:xfrm>
          <a:custGeom>
            <a:avLst/>
            <a:gdLst>
              <a:gd name="T0" fmla="*/ 0 w 21600"/>
              <a:gd name="T1" fmla="*/ 0 h 21600"/>
              <a:gd name="T2" fmla="*/ 609600 w 21600"/>
              <a:gd name="T3" fmla="*/ 609600 h 21600"/>
              <a:gd name="T4" fmla="*/ 0 w 21600"/>
              <a:gd name="T5" fmla="*/ 609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21" name="Line 9"/>
          <p:cNvSpPr>
            <a:spLocks noChangeShapeType="1"/>
          </p:cNvSpPr>
          <p:nvPr/>
        </p:nvSpPr>
        <p:spPr bwMode="auto">
          <a:xfrm flipH="1">
            <a:off x="1752600" y="2971800"/>
            <a:ext cx="19812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2" name="Line 10"/>
          <p:cNvSpPr>
            <a:spLocks noChangeShapeType="1"/>
          </p:cNvSpPr>
          <p:nvPr/>
        </p:nvSpPr>
        <p:spPr bwMode="auto">
          <a:xfrm>
            <a:off x="3733800" y="2971800"/>
            <a:ext cx="31242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 rot="-2257322">
            <a:off x="2209800" y="35052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 </a:t>
            </a:r>
            <a:r>
              <a:rPr lang="en-US" sz="1600" b="1">
                <a:latin typeface="Comic Sans MS" pitchFamily="66" charset="0"/>
              </a:rPr>
              <a:t>4 cm</a:t>
            </a: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 rot="2173069">
            <a:off x="4648200" y="33528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6 cm</a:t>
            </a:r>
          </a:p>
        </p:txBody>
      </p:sp>
      <p:sp>
        <p:nvSpPr>
          <p:cNvPr id="38926" name="Rectangle 14"/>
          <p:cNvSpPr>
            <a:spLocks noChangeArrowheads="1"/>
          </p:cNvSpPr>
          <p:nvPr/>
        </p:nvSpPr>
        <p:spPr bwMode="auto">
          <a:xfrm rot="-179502">
            <a:off x="6858000" y="4572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R</a:t>
            </a:r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 rot="-179502">
            <a:off x="1371600" y="4648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P</a:t>
            </a:r>
          </a:p>
        </p:txBody>
      </p:sp>
      <p:sp>
        <p:nvSpPr>
          <p:cNvPr id="38930" name="Rectangle 18"/>
          <p:cNvSpPr>
            <a:spLocks noChangeArrowheads="1"/>
          </p:cNvSpPr>
          <p:nvPr/>
        </p:nvSpPr>
        <p:spPr bwMode="auto">
          <a:xfrm>
            <a:off x="762000" y="1143000"/>
            <a:ext cx="68707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eaLnBrk="1" hangingPunct="1"/>
            <a:r>
              <a:rPr lang="en-US" sz="3200">
                <a:latin typeface="Comic Sans MS" pitchFamily="66" charset="0"/>
              </a:rPr>
              <a:t/>
            </a:r>
            <a:br>
              <a:rPr lang="en-US" sz="3200">
                <a:latin typeface="Comic Sans MS" pitchFamily="66" charset="0"/>
              </a:rPr>
            </a:br>
            <a:r>
              <a:rPr lang="en-US" sz="3200">
                <a:solidFill>
                  <a:srgbClr val="666633"/>
                </a:solidFill>
                <a:latin typeface="Comic Sans MS" pitchFamily="66" charset="0"/>
              </a:rPr>
              <a:t>Step 1 :-</a:t>
            </a:r>
            <a:br>
              <a:rPr lang="en-US" sz="3200">
                <a:solidFill>
                  <a:srgbClr val="666633"/>
                </a:solidFill>
                <a:latin typeface="Comic Sans MS" pitchFamily="66" charset="0"/>
              </a:rPr>
            </a:br>
            <a:r>
              <a:rPr lang="en-US" sz="3200">
                <a:solidFill>
                  <a:srgbClr val="666633"/>
                </a:solidFill>
                <a:latin typeface="Comic Sans MS" pitchFamily="66" charset="0"/>
              </a:rPr>
              <a:t>Construct a triangle  PQR using SSS criterion.</a:t>
            </a:r>
          </a:p>
        </p:txBody>
      </p:sp>
      <p:sp>
        <p:nvSpPr>
          <p:cNvPr id="38932" name="Line 20"/>
          <p:cNvSpPr>
            <a:spLocks noChangeShapeType="1"/>
          </p:cNvSpPr>
          <p:nvPr/>
        </p:nvSpPr>
        <p:spPr bwMode="auto">
          <a:xfrm>
            <a:off x="1752600" y="4800600"/>
            <a:ext cx="510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6" name="Rectangle 24"/>
          <p:cNvSpPr>
            <a:spLocks noChangeArrowheads="1"/>
          </p:cNvSpPr>
          <p:nvPr/>
        </p:nvSpPr>
        <p:spPr bwMode="auto">
          <a:xfrm>
            <a:off x="3581400" y="4876800"/>
            <a:ext cx="762000" cy="24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7 cm</a:t>
            </a:r>
          </a:p>
        </p:txBody>
      </p:sp>
      <p:sp>
        <p:nvSpPr>
          <p:cNvPr id="38940" name="Rectangle 28"/>
          <p:cNvSpPr>
            <a:spLocks noChangeArrowheads="1"/>
          </p:cNvSpPr>
          <p:nvPr/>
        </p:nvSpPr>
        <p:spPr bwMode="auto">
          <a:xfrm rot="-179502">
            <a:off x="3581400" y="24384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Q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8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8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8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8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8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8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8" presetClass="exit" presetSubtype="0" de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8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8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8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5" dur="1000"/>
                                        <p:tgtEl>
                                          <p:spTgt spid="38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389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1" dur="1000"/>
                                        <p:tgtEl>
                                          <p:spTgt spid="389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389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389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389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389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8" presetClass="exit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389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389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389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389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389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389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389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8" presetClass="exit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38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38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38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38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38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389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9" grpId="0" animBg="1"/>
      <p:bldP spid="38919" grpId="1" animBg="1"/>
      <p:bldP spid="38920" grpId="0" animBg="1"/>
      <p:bldP spid="38920" grpId="1" animBg="1"/>
      <p:bldP spid="38921" grpId="0" animBg="1"/>
      <p:bldP spid="38921" grpId="1" animBg="1"/>
      <p:bldP spid="38922" grpId="0" animBg="1"/>
      <p:bldP spid="38922" grpId="1" animBg="1"/>
      <p:bldP spid="38924" grpId="0" build="allAtOnce"/>
      <p:bldP spid="38925" grpId="0" build="allAtOnce"/>
      <p:bldP spid="38926" grpId="0"/>
      <p:bldP spid="38926" grpId="1"/>
      <p:bldP spid="38928" grpId="0"/>
      <p:bldP spid="38928" grpId="1"/>
      <p:bldP spid="38930" grpId="0" build="allAtOnce"/>
      <p:bldP spid="38932" grpId="0" animBg="1"/>
      <p:bldP spid="38932" grpId="1" animBg="1"/>
      <p:bldP spid="38936" grpId="0"/>
      <p:bldP spid="38936" grpId="1"/>
      <p:bldP spid="38940" grpId="0"/>
      <p:bldP spid="38940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6870700" cy="1600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solidFill>
                  <a:srgbClr val="660033"/>
                </a:solidFill>
              </a:rPr>
              <a:t>Step 2 :-</a:t>
            </a:r>
            <a:br>
              <a:rPr lang="en-US" sz="4000" smtClean="0">
                <a:solidFill>
                  <a:srgbClr val="660033"/>
                </a:solidFill>
              </a:rPr>
            </a:br>
            <a:r>
              <a:rPr lang="en-US" sz="4000" smtClean="0">
                <a:solidFill>
                  <a:srgbClr val="660033"/>
                </a:solidFill>
              </a:rPr>
              <a:t>With P as centre draw an arc of radius 5.5 cm .</a:t>
            </a:r>
          </a:p>
        </p:txBody>
      </p:sp>
      <p:sp>
        <p:nvSpPr>
          <p:cNvPr id="39940" name="Arc 4"/>
          <p:cNvSpPr>
            <a:spLocks/>
          </p:cNvSpPr>
          <p:nvPr/>
        </p:nvSpPr>
        <p:spPr bwMode="auto">
          <a:xfrm flipH="1">
            <a:off x="3429000" y="2895600"/>
            <a:ext cx="609600" cy="533400"/>
          </a:xfrm>
          <a:custGeom>
            <a:avLst/>
            <a:gdLst>
              <a:gd name="T0" fmla="*/ 0 w 21600"/>
              <a:gd name="T1" fmla="*/ 0 h 21600"/>
              <a:gd name="T2" fmla="*/ 609600 w 21600"/>
              <a:gd name="T3" fmla="*/ 533400 h 21600"/>
              <a:gd name="T4" fmla="*/ 0 w 21600"/>
              <a:gd name="T5" fmla="*/ 533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1" name="Arc 5"/>
          <p:cNvSpPr>
            <a:spLocks/>
          </p:cNvSpPr>
          <p:nvPr/>
        </p:nvSpPr>
        <p:spPr bwMode="auto">
          <a:xfrm>
            <a:off x="3352800" y="2819400"/>
            <a:ext cx="609600" cy="609600"/>
          </a:xfrm>
          <a:custGeom>
            <a:avLst/>
            <a:gdLst>
              <a:gd name="T0" fmla="*/ 0 w 21600"/>
              <a:gd name="T1" fmla="*/ 0 h 21600"/>
              <a:gd name="T2" fmla="*/ 609600 w 21600"/>
              <a:gd name="T3" fmla="*/ 609600 h 21600"/>
              <a:gd name="T4" fmla="*/ 0 w 21600"/>
              <a:gd name="T5" fmla="*/ 609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942" name="Line 6"/>
          <p:cNvSpPr>
            <a:spLocks noChangeShapeType="1"/>
          </p:cNvSpPr>
          <p:nvPr/>
        </p:nvSpPr>
        <p:spPr bwMode="auto">
          <a:xfrm flipH="1">
            <a:off x="1752600" y="2971800"/>
            <a:ext cx="19812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3" name="Line 7"/>
          <p:cNvSpPr>
            <a:spLocks noChangeShapeType="1"/>
          </p:cNvSpPr>
          <p:nvPr/>
        </p:nvSpPr>
        <p:spPr bwMode="auto">
          <a:xfrm>
            <a:off x="3733800" y="2971800"/>
            <a:ext cx="31242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4" name="Rectangle 8"/>
          <p:cNvSpPr>
            <a:spLocks noChangeArrowheads="1"/>
          </p:cNvSpPr>
          <p:nvPr/>
        </p:nvSpPr>
        <p:spPr bwMode="auto">
          <a:xfrm rot="-2257322">
            <a:off x="2209800" y="35052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 </a:t>
            </a:r>
            <a:r>
              <a:rPr lang="en-US" sz="1600" b="1">
                <a:latin typeface="Comic Sans MS" pitchFamily="66" charset="0"/>
              </a:rPr>
              <a:t>4 cm</a:t>
            </a:r>
          </a:p>
        </p:txBody>
      </p:sp>
      <p:sp>
        <p:nvSpPr>
          <p:cNvPr id="39945" name="Rectangle 9"/>
          <p:cNvSpPr>
            <a:spLocks noChangeArrowheads="1"/>
          </p:cNvSpPr>
          <p:nvPr/>
        </p:nvSpPr>
        <p:spPr bwMode="auto">
          <a:xfrm rot="2173069">
            <a:off x="4648200" y="33528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6 cm</a:t>
            </a:r>
          </a:p>
        </p:txBody>
      </p:sp>
      <p:sp>
        <p:nvSpPr>
          <p:cNvPr id="39946" name="Rectangle 10"/>
          <p:cNvSpPr>
            <a:spLocks noChangeArrowheads="1"/>
          </p:cNvSpPr>
          <p:nvPr/>
        </p:nvSpPr>
        <p:spPr bwMode="auto">
          <a:xfrm rot="-179502">
            <a:off x="6858000" y="4572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R</a:t>
            </a:r>
          </a:p>
        </p:txBody>
      </p:sp>
      <p:sp>
        <p:nvSpPr>
          <p:cNvPr id="39947" name="Rectangle 11"/>
          <p:cNvSpPr>
            <a:spLocks noChangeArrowheads="1"/>
          </p:cNvSpPr>
          <p:nvPr/>
        </p:nvSpPr>
        <p:spPr bwMode="auto">
          <a:xfrm rot="-179502">
            <a:off x="1371600" y="4648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P</a:t>
            </a:r>
          </a:p>
        </p:txBody>
      </p:sp>
      <p:sp>
        <p:nvSpPr>
          <p:cNvPr id="39948" name="Line 12"/>
          <p:cNvSpPr>
            <a:spLocks noChangeShapeType="1"/>
          </p:cNvSpPr>
          <p:nvPr/>
        </p:nvSpPr>
        <p:spPr bwMode="auto">
          <a:xfrm>
            <a:off x="1752600" y="4800600"/>
            <a:ext cx="510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9949" name="Rectangle 13"/>
          <p:cNvSpPr>
            <a:spLocks noChangeArrowheads="1"/>
          </p:cNvSpPr>
          <p:nvPr/>
        </p:nvSpPr>
        <p:spPr bwMode="auto">
          <a:xfrm>
            <a:off x="3581400" y="4876800"/>
            <a:ext cx="762000" cy="24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7 cm</a:t>
            </a:r>
          </a:p>
        </p:txBody>
      </p:sp>
      <p:sp>
        <p:nvSpPr>
          <p:cNvPr id="39950" name="Rectangle 14"/>
          <p:cNvSpPr>
            <a:spLocks noChangeArrowheads="1"/>
          </p:cNvSpPr>
          <p:nvPr/>
        </p:nvSpPr>
        <p:spPr bwMode="auto">
          <a:xfrm rot="-179502">
            <a:off x="3581400" y="24384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Q</a:t>
            </a:r>
          </a:p>
        </p:txBody>
      </p:sp>
      <p:sp>
        <p:nvSpPr>
          <p:cNvPr id="39952" name="Arc 16"/>
          <p:cNvSpPr>
            <a:spLocks/>
          </p:cNvSpPr>
          <p:nvPr/>
        </p:nvSpPr>
        <p:spPr bwMode="auto">
          <a:xfrm flipV="1">
            <a:off x="4267200" y="6019800"/>
            <a:ext cx="838200" cy="685800"/>
          </a:xfrm>
          <a:custGeom>
            <a:avLst/>
            <a:gdLst>
              <a:gd name="T0" fmla="*/ 0 w 21600"/>
              <a:gd name="T1" fmla="*/ 0 h 21600"/>
              <a:gd name="T2" fmla="*/ 838200 w 21600"/>
              <a:gd name="T3" fmla="*/ 685800 h 21600"/>
              <a:gd name="T4" fmla="*/ 0 w 21600"/>
              <a:gd name="T5" fmla="*/ 685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/>
                                        <p:tgtEl>
                                          <p:spTgt spid="399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1000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6" dur="1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8" dur="10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4" dur="10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0" dur="1000"/>
                                        <p:tgtEl>
                                          <p:spTgt spid="399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6" dur="10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399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39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8" dur="10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39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0" dur="1000"/>
                                        <p:tgtEl>
                                          <p:spTgt spid="399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8" grpId="0"/>
      <p:bldP spid="39938" grpId="1"/>
      <p:bldP spid="39940" grpId="0" animBg="1"/>
      <p:bldP spid="39940" grpId="1" animBg="1"/>
      <p:bldP spid="39941" grpId="0" animBg="1"/>
      <p:bldP spid="39941" grpId="1" animBg="1"/>
      <p:bldP spid="39942" grpId="0" animBg="1"/>
      <p:bldP spid="39942" grpId="1" animBg="1"/>
      <p:bldP spid="39943" grpId="0" animBg="1"/>
      <p:bldP spid="39943" grpId="1" animBg="1"/>
      <p:bldP spid="39944" grpId="0"/>
      <p:bldP spid="39944" grpId="1"/>
      <p:bldP spid="39945" grpId="0"/>
      <p:bldP spid="39945" grpId="1"/>
      <p:bldP spid="39946" grpId="0"/>
      <p:bldP spid="39946" grpId="1"/>
      <p:bldP spid="39947" grpId="0"/>
      <p:bldP spid="39947" grpId="1"/>
      <p:bldP spid="39948" grpId="0" animBg="1"/>
      <p:bldP spid="39948" grpId="1" animBg="1"/>
      <p:bldP spid="39949" grpId="0"/>
      <p:bldP spid="39949" grpId="1"/>
      <p:bldP spid="39950" grpId="0"/>
      <p:bldP spid="39950" grpId="1"/>
      <p:bldP spid="39952" grpId="0" animBg="1"/>
      <p:bldP spid="3995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632700" cy="2438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solidFill>
                  <a:srgbClr val="006699"/>
                </a:solidFill>
              </a:rPr>
              <a:t>Step 3 :-</a:t>
            </a:r>
            <a:br>
              <a:rPr lang="en-US" sz="4000" smtClean="0">
                <a:solidFill>
                  <a:srgbClr val="006699"/>
                </a:solidFill>
              </a:rPr>
            </a:br>
            <a:r>
              <a:rPr lang="en-US" sz="4000" smtClean="0">
                <a:solidFill>
                  <a:srgbClr val="006699"/>
                </a:solidFill>
              </a:rPr>
              <a:t>Now, with R as centre draw an arc of radius 5 cm intersecting another arc at point S</a:t>
            </a:r>
          </a:p>
        </p:txBody>
      </p:sp>
      <p:sp>
        <p:nvSpPr>
          <p:cNvPr id="40964" name="Arc 4"/>
          <p:cNvSpPr>
            <a:spLocks/>
          </p:cNvSpPr>
          <p:nvPr/>
        </p:nvSpPr>
        <p:spPr bwMode="auto">
          <a:xfrm flipH="1">
            <a:off x="3429000" y="3048000"/>
            <a:ext cx="609600" cy="533400"/>
          </a:xfrm>
          <a:custGeom>
            <a:avLst/>
            <a:gdLst>
              <a:gd name="T0" fmla="*/ 0 w 21600"/>
              <a:gd name="T1" fmla="*/ 0 h 21600"/>
              <a:gd name="T2" fmla="*/ 609600 w 21600"/>
              <a:gd name="T3" fmla="*/ 533400 h 21600"/>
              <a:gd name="T4" fmla="*/ 0 w 21600"/>
              <a:gd name="T5" fmla="*/ 533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5" name="Arc 5"/>
          <p:cNvSpPr>
            <a:spLocks/>
          </p:cNvSpPr>
          <p:nvPr/>
        </p:nvSpPr>
        <p:spPr bwMode="auto">
          <a:xfrm>
            <a:off x="3352800" y="2971800"/>
            <a:ext cx="609600" cy="609600"/>
          </a:xfrm>
          <a:custGeom>
            <a:avLst/>
            <a:gdLst>
              <a:gd name="T0" fmla="*/ 0 w 21600"/>
              <a:gd name="T1" fmla="*/ 0 h 21600"/>
              <a:gd name="T2" fmla="*/ 609600 w 21600"/>
              <a:gd name="T3" fmla="*/ 609600 h 21600"/>
              <a:gd name="T4" fmla="*/ 0 w 21600"/>
              <a:gd name="T5" fmla="*/ 609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66" name="Line 6"/>
          <p:cNvSpPr>
            <a:spLocks noChangeShapeType="1"/>
          </p:cNvSpPr>
          <p:nvPr/>
        </p:nvSpPr>
        <p:spPr bwMode="auto">
          <a:xfrm flipH="1">
            <a:off x="1752600" y="3124200"/>
            <a:ext cx="19812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7" name="Line 7"/>
          <p:cNvSpPr>
            <a:spLocks noChangeShapeType="1"/>
          </p:cNvSpPr>
          <p:nvPr/>
        </p:nvSpPr>
        <p:spPr bwMode="auto">
          <a:xfrm>
            <a:off x="3733800" y="3124200"/>
            <a:ext cx="31242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 rot="-2257322">
            <a:off x="2209800" y="36576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 </a:t>
            </a:r>
            <a:r>
              <a:rPr lang="en-US" sz="1600" b="1">
                <a:latin typeface="Comic Sans MS" pitchFamily="66" charset="0"/>
              </a:rPr>
              <a:t>4 cm</a:t>
            </a:r>
          </a:p>
        </p:txBody>
      </p:sp>
      <p:sp>
        <p:nvSpPr>
          <p:cNvPr id="40969" name="Rectangle 9"/>
          <p:cNvSpPr>
            <a:spLocks noChangeArrowheads="1"/>
          </p:cNvSpPr>
          <p:nvPr/>
        </p:nvSpPr>
        <p:spPr bwMode="auto">
          <a:xfrm rot="2173069">
            <a:off x="4648200" y="35052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6 cm</a:t>
            </a:r>
          </a:p>
        </p:txBody>
      </p:sp>
      <p:sp>
        <p:nvSpPr>
          <p:cNvPr id="40970" name="Rectangle 10"/>
          <p:cNvSpPr>
            <a:spLocks noChangeArrowheads="1"/>
          </p:cNvSpPr>
          <p:nvPr/>
        </p:nvSpPr>
        <p:spPr bwMode="auto">
          <a:xfrm rot="-179502">
            <a:off x="6858000" y="47244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R</a:t>
            </a:r>
          </a:p>
        </p:txBody>
      </p:sp>
      <p:sp>
        <p:nvSpPr>
          <p:cNvPr id="40971" name="Rectangle 11"/>
          <p:cNvSpPr>
            <a:spLocks noChangeArrowheads="1"/>
          </p:cNvSpPr>
          <p:nvPr/>
        </p:nvSpPr>
        <p:spPr bwMode="auto">
          <a:xfrm rot="-179502">
            <a:off x="1371600" y="48006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P</a:t>
            </a:r>
          </a:p>
        </p:txBody>
      </p:sp>
      <p:sp>
        <p:nvSpPr>
          <p:cNvPr id="40972" name="Line 12"/>
          <p:cNvSpPr>
            <a:spLocks noChangeShapeType="1"/>
          </p:cNvSpPr>
          <p:nvPr/>
        </p:nvSpPr>
        <p:spPr bwMode="auto">
          <a:xfrm>
            <a:off x="1752600" y="4953000"/>
            <a:ext cx="510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73" name="Rectangle 13"/>
          <p:cNvSpPr>
            <a:spLocks noChangeArrowheads="1"/>
          </p:cNvSpPr>
          <p:nvPr/>
        </p:nvSpPr>
        <p:spPr bwMode="auto">
          <a:xfrm>
            <a:off x="3581400" y="5029200"/>
            <a:ext cx="762000" cy="24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7 cm</a:t>
            </a:r>
          </a:p>
        </p:txBody>
      </p:sp>
      <p:sp>
        <p:nvSpPr>
          <p:cNvPr id="40974" name="Rectangle 14"/>
          <p:cNvSpPr>
            <a:spLocks noChangeArrowheads="1"/>
          </p:cNvSpPr>
          <p:nvPr/>
        </p:nvSpPr>
        <p:spPr bwMode="auto">
          <a:xfrm rot="-179502">
            <a:off x="3581400" y="25908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Q</a:t>
            </a:r>
          </a:p>
        </p:txBody>
      </p:sp>
      <p:sp>
        <p:nvSpPr>
          <p:cNvPr id="40975" name="Arc 15"/>
          <p:cNvSpPr>
            <a:spLocks/>
          </p:cNvSpPr>
          <p:nvPr/>
        </p:nvSpPr>
        <p:spPr bwMode="auto">
          <a:xfrm flipV="1">
            <a:off x="4114800" y="5943600"/>
            <a:ext cx="838200" cy="685800"/>
          </a:xfrm>
          <a:custGeom>
            <a:avLst/>
            <a:gdLst>
              <a:gd name="T0" fmla="*/ 0 w 21600"/>
              <a:gd name="T1" fmla="*/ 0 h 21600"/>
              <a:gd name="T2" fmla="*/ 838200 w 21600"/>
              <a:gd name="T3" fmla="*/ 685800 h 21600"/>
              <a:gd name="T4" fmla="*/ 0 w 21600"/>
              <a:gd name="T5" fmla="*/ 685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6" name="Arc 16"/>
          <p:cNvSpPr>
            <a:spLocks/>
          </p:cNvSpPr>
          <p:nvPr/>
        </p:nvSpPr>
        <p:spPr bwMode="auto">
          <a:xfrm flipH="1" flipV="1">
            <a:off x="4343400" y="6019800"/>
            <a:ext cx="609600" cy="685800"/>
          </a:xfrm>
          <a:custGeom>
            <a:avLst/>
            <a:gdLst>
              <a:gd name="T0" fmla="*/ 0 w 21600"/>
              <a:gd name="T1" fmla="*/ 0 h 21600"/>
              <a:gd name="T2" fmla="*/ 609600 w 21600"/>
              <a:gd name="T3" fmla="*/ 685800 h 21600"/>
              <a:gd name="T4" fmla="*/ 0 w 21600"/>
              <a:gd name="T5" fmla="*/ 685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77" name="Rectangle 17"/>
          <p:cNvSpPr>
            <a:spLocks noChangeArrowheads="1"/>
          </p:cNvSpPr>
          <p:nvPr/>
        </p:nvSpPr>
        <p:spPr bwMode="auto">
          <a:xfrm rot="-179502">
            <a:off x="4419600" y="6477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 tmFilter="0,0; .5, 1; 1, 1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409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409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9" dur="1000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2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409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8" dur="1000"/>
                                        <p:tgtEl>
                                          <p:spTgt spid="409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409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4" dur="1000"/>
                                        <p:tgtEl>
                                          <p:spTgt spid="409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0" dur="1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6" dur="1000"/>
                                        <p:tgtEl>
                                          <p:spTgt spid="40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2" dur="1000"/>
                                        <p:tgtEl>
                                          <p:spTgt spid="409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8" dur="1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4" dur="10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0" dur="10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409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6" dur="10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409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/>
                                        <p:tgtEl>
                                          <p:spTgt spid="409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8" dur="1000"/>
                                        <p:tgtEl>
                                          <p:spTgt spid="409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/>
                                        <p:tgtEl>
                                          <p:spTgt spid="409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4" dur="1000"/>
                                        <p:tgtEl>
                                          <p:spTgt spid="409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/>
                                        <p:tgtEl>
                                          <p:spTgt spid="40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0" dur="1000"/>
                                        <p:tgtEl>
                                          <p:spTgt spid="409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0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2" grpId="0"/>
      <p:bldP spid="40962" grpId="1"/>
      <p:bldP spid="40964" grpId="0" animBg="1"/>
      <p:bldP spid="40964" grpId="1" animBg="1"/>
      <p:bldP spid="40965" grpId="0" animBg="1"/>
      <p:bldP spid="40965" grpId="1" animBg="1"/>
      <p:bldP spid="40966" grpId="0" animBg="1"/>
      <p:bldP spid="40966" grpId="1" animBg="1"/>
      <p:bldP spid="40967" grpId="0" animBg="1"/>
      <p:bldP spid="40967" grpId="1" animBg="1"/>
      <p:bldP spid="40968" grpId="0"/>
      <p:bldP spid="40968" grpId="1"/>
      <p:bldP spid="40969" grpId="0"/>
      <p:bldP spid="40969" grpId="1"/>
      <p:bldP spid="40970" grpId="0"/>
      <p:bldP spid="40970" grpId="1"/>
      <p:bldP spid="40971" grpId="0"/>
      <p:bldP spid="40971" grpId="1"/>
      <p:bldP spid="40972" grpId="0" animBg="1"/>
      <p:bldP spid="40972" grpId="1" animBg="1"/>
      <p:bldP spid="40973" grpId="0"/>
      <p:bldP spid="40973" grpId="1"/>
      <p:bldP spid="40974" grpId="0"/>
      <p:bldP spid="40974" grpId="1"/>
      <p:bldP spid="40975" grpId="0" animBg="1"/>
      <p:bldP spid="40975" grpId="1" animBg="1"/>
      <p:bldP spid="40976" grpId="0" animBg="1"/>
      <p:bldP spid="40976" grpId="1" animBg="1"/>
      <p:bldP spid="40977" grpId="0"/>
      <p:bldP spid="40977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>
                <a:solidFill>
                  <a:schemeClr val="folHlink"/>
                </a:solidFill>
              </a:rPr>
              <a:t>Step 4 :-</a:t>
            </a:r>
            <a:br>
              <a:rPr lang="en-US" smtClean="0">
                <a:solidFill>
                  <a:schemeClr val="folHlink"/>
                </a:solidFill>
              </a:rPr>
            </a:br>
            <a:r>
              <a:rPr lang="en-US" smtClean="0">
                <a:solidFill>
                  <a:schemeClr val="folHlink"/>
                </a:solidFill>
              </a:rPr>
              <a:t>Now join PS and RS.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6096000"/>
            <a:ext cx="7696200" cy="762000"/>
          </a:xfrm>
        </p:spPr>
        <p:txBody>
          <a:bodyPr/>
          <a:lstStyle/>
          <a:p>
            <a:pPr eaLnBrk="1" hangingPunct="1"/>
            <a:r>
              <a:rPr lang="en-US" sz="2800" smtClean="0"/>
              <a:t>     </a:t>
            </a:r>
            <a:r>
              <a:rPr lang="en-US" sz="2800" smtClean="0">
                <a:solidFill>
                  <a:schemeClr val="bg1"/>
                </a:solidFill>
              </a:rPr>
              <a:t>PQRS is the required quadrilateral.</a:t>
            </a:r>
          </a:p>
        </p:txBody>
      </p:sp>
      <p:sp>
        <p:nvSpPr>
          <p:cNvPr id="41988" name="Arc 4"/>
          <p:cNvSpPr>
            <a:spLocks/>
          </p:cNvSpPr>
          <p:nvPr/>
        </p:nvSpPr>
        <p:spPr bwMode="auto">
          <a:xfrm flipH="1">
            <a:off x="3429000" y="2133600"/>
            <a:ext cx="609600" cy="533400"/>
          </a:xfrm>
          <a:custGeom>
            <a:avLst/>
            <a:gdLst>
              <a:gd name="T0" fmla="*/ 0 w 21600"/>
              <a:gd name="T1" fmla="*/ 0 h 21600"/>
              <a:gd name="T2" fmla="*/ 609600 w 21600"/>
              <a:gd name="T3" fmla="*/ 533400 h 21600"/>
              <a:gd name="T4" fmla="*/ 0 w 21600"/>
              <a:gd name="T5" fmla="*/ 533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9" name="Arc 5"/>
          <p:cNvSpPr>
            <a:spLocks/>
          </p:cNvSpPr>
          <p:nvPr/>
        </p:nvSpPr>
        <p:spPr bwMode="auto">
          <a:xfrm>
            <a:off x="3352800" y="2057400"/>
            <a:ext cx="609600" cy="609600"/>
          </a:xfrm>
          <a:custGeom>
            <a:avLst/>
            <a:gdLst>
              <a:gd name="T0" fmla="*/ 0 w 21600"/>
              <a:gd name="T1" fmla="*/ 0 h 21600"/>
              <a:gd name="T2" fmla="*/ 609600 w 21600"/>
              <a:gd name="T3" fmla="*/ 609600 h 21600"/>
              <a:gd name="T4" fmla="*/ 0 w 21600"/>
              <a:gd name="T5" fmla="*/ 609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 flipH="1">
            <a:off x="1752600" y="2209800"/>
            <a:ext cx="19812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1" name="Line 7"/>
          <p:cNvSpPr>
            <a:spLocks noChangeShapeType="1"/>
          </p:cNvSpPr>
          <p:nvPr/>
        </p:nvSpPr>
        <p:spPr bwMode="auto">
          <a:xfrm>
            <a:off x="3733800" y="2209800"/>
            <a:ext cx="31242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2" name="Rectangle 8"/>
          <p:cNvSpPr>
            <a:spLocks noChangeArrowheads="1"/>
          </p:cNvSpPr>
          <p:nvPr/>
        </p:nvSpPr>
        <p:spPr bwMode="auto">
          <a:xfrm rot="-2257322">
            <a:off x="2209800" y="27432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 </a:t>
            </a:r>
            <a:r>
              <a:rPr lang="en-US" sz="1600" b="1">
                <a:latin typeface="Comic Sans MS" pitchFamily="66" charset="0"/>
              </a:rPr>
              <a:t>4 cm</a:t>
            </a:r>
          </a:p>
        </p:txBody>
      </p:sp>
      <p:sp>
        <p:nvSpPr>
          <p:cNvPr id="41993" name="Rectangle 9"/>
          <p:cNvSpPr>
            <a:spLocks noChangeArrowheads="1"/>
          </p:cNvSpPr>
          <p:nvPr/>
        </p:nvSpPr>
        <p:spPr bwMode="auto">
          <a:xfrm rot="2173069">
            <a:off x="4648200" y="2590800"/>
            <a:ext cx="838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6 cm</a:t>
            </a:r>
          </a:p>
        </p:txBody>
      </p:sp>
      <p:sp>
        <p:nvSpPr>
          <p:cNvPr id="41994" name="Rectangle 10"/>
          <p:cNvSpPr>
            <a:spLocks noChangeArrowheads="1"/>
          </p:cNvSpPr>
          <p:nvPr/>
        </p:nvSpPr>
        <p:spPr bwMode="auto">
          <a:xfrm rot="-179502">
            <a:off x="4343400" y="57150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S</a:t>
            </a:r>
          </a:p>
        </p:txBody>
      </p:sp>
      <p:sp>
        <p:nvSpPr>
          <p:cNvPr id="41995" name="Rectangle 11"/>
          <p:cNvSpPr>
            <a:spLocks noChangeArrowheads="1"/>
          </p:cNvSpPr>
          <p:nvPr/>
        </p:nvSpPr>
        <p:spPr bwMode="auto">
          <a:xfrm rot="-179502">
            <a:off x="1371600" y="3886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P</a:t>
            </a:r>
          </a:p>
        </p:txBody>
      </p:sp>
      <p:sp>
        <p:nvSpPr>
          <p:cNvPr id="41996" name="Line 12"/>
          <p:cNvSpPr>
            <a:spLocks noChangeShapeType="1"/>
          </p:cNvSpPr>
          <p:nvPr/>
        </p:nvSpPr>
        <p:spPr bwMode="auto">
          <a:xfrm>
            <a:off x="1752600" y="4038600"/>
            <a:ext cx="5105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997" name="Rectangle 13"/>
          <p:cNvSpPr>
            <a:spLocks noChangeArrowheads="1"/>
          </p:cNvSpPr>
          <p:nvPr/>
        </p:nvSpPr>
        <p:spPr bwMode="auto">
          <a:xfrm>
            <a:off x="3581400" y="4114800"/>
            <a:ext cx="762000" cy="24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7 cm</a:t>
            </a:r>
          </a:p>
        </p:txBody>
      </p:sp>
      <p:sp>
        <p:nvSpPr>
          <p:cNvPr id="41998" name="Rectangle 14"/>
          <p:cNvSpPr>
            <a:spLocks noChangeArrowheads="1"/>
          </p:cNvSpPr>
          <p:nvPr/>
        </p:nvSpPr>
        <p:spPr bwMode="auto">
          <a:xfrm rot="-179502">
            <a:off x="3581400" y="16764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Q</a:t>
            </a:r>
          </a:p>
        </p:txBody>
      </p:sp>
      <p:sp>
        <p:nvSpPr>
          <p:cNvPr id="41999" name="Arc 15"/>
          <p:cNvSpPr>
            <a:spLocks/>
          </p:cNvSpPr>
          <p:nvPr/>
        </p:nvSpPr>
        <p:spPr bwMode="auto">
          <a:xfrm rot="853776" flipV="1">
            <a:off x="4038600" y="5105400"/>
            <a:ext cx="838200" cy="685800"/>
          </a:xfrm>
          <a:custGeom>
            <a:avLst/>
            <a:gdLst>
              <a:gd name="T0" fmla="*/ 0 w 21600"/>
              <a:gd name="T1" fmla="*/ 0 h 21600"/>
              <a:gd name="T2" fmla="*/ 838200 w 21600"/>
              <a:gd name="T3" fmla="*/ 685800 h 21600"/>
              <a:gd name="T4" fmla="*/ 0 w 21600"/>
              <a:gd name="T5" fmla="*/ 685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0" name="Arc 16"/>
          <p:cNvSpPr>
            <a:spLocks/>
          </p:cNvSpPr>
          <p:nvPr/>
        </p:nvSpPr>
        <p:spPr bwMode="auto">
          <a:xfrm flipH="1" flipV="1">
            <a:off x="4343400" y="5105400"/>
            <a:ext cx="609600" cy="685800"/>
          </a:xfrm>
          <a:custGeom>
            <a:avLst/>
            <a:gdLst>
              <a:gd name="T0" fmla="*/ 0 w 21600"/>
              <a:gd name="T1" fmla="*/ 0 h 21600"/>
              <a:gd name="T2" fmla="*/ 609600 w 21600"/>
              <a:gd name="T3" fmla="*/ 685800 h 21600"/>
              <a:gd name="T4" fmla="*/ 0 w 21600"/>
              <a:gd name="T5" fmla="*/ 6858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001" name="Rectangle 17"/>
          <p:cNvSpPr>
            <a:spLocks noChangeArrowheads="1"/>
          </p:cNvSpPr>
          <p:nvPr/>
        </p:nvSpPr>
        <p:spPr bwMode="auto">
          <a:xfrm rot="-179502">
            <a:off x="6934200" y="38862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 b="1">
                <a:latin typeface="Comic Sans MS" pitchFamily="66" charset="0"/>
              </a:rPr>
              <a:t>R</a:t>
            </a:r>
          </a:p>
        </p:txBody>
      </p:sp>
      <p:sp>
        <p:nvSpPr>
          <p:cNvPr id="42002" name="Line 18"/>
          <p:cNvSpPr>
            <a:spLocks noChangeShapeType="1"/>
          </p:cNvSpPr>
          <p:nvPr/>
        </p:nvSpPr>
        <p:spPr bwMode="auto">
          <a:xfrm flipH="1">
            <a:off x="4572000" y="4038600"/>
            <a:ext cx="22860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>
            <a:off x="1752600" y="4038600"/>
            <a:ext cx="2819400" cy="1600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 tmFilter="0,0; .5, 1; 1, 1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48" presetClass="exit" presetSubtype="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3" dur="1000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9" dur="1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5" dur="1000"/>
                                        <p:tgtEl>
                                          <p:spTgt spid="419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1" dur="1000"/>
                                        <p:tgtEl>
                                          <p:spTgt spid="419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419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7" dur="1000"/>
                                        <p:tgtEl>
                                          <p:spTgt spid="419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419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3" dur="1000"/>
                                        <p:tgtEl>
                                          <p:spTgt spid="419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419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9" dur="1000"/>
                                        <p:tgtEl>
                                          <p:spTgt spid="419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419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5" dur="1000"/>
                                        <p:tgtEl>
                                          <p:spTgt spid="419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419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419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/>
                                        <p:tgtEl>
                                          <p:spTgt spid="41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7" dur="1000"/>
                                        <p:tgtEl>
                                          <p:spTgt spid="419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/>
                                        <p:tgtEl>
                                          <p:spTgt spid="419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419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/>
                                        <p:tgtEl>
                                          <p:spTgt spid="419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9" dur="1000"/>
                                        <p:tgtEl>
                                          <p:spTgt spid="41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/>
                                        <p:tgtEl>
                                          <p:spTgt spid="419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5" dur="1000"/>
                                        <p:tgtEl>
                                          <p:spTgt spid="419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000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420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1" dur="1000"/>
                                        <p:tgtEl>
                                          <p:spTgt spid="420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1000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1000"/>
                                        <p:tgtEl>
                                          <p:spTgt spid="420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7" dur="1000"/>
                                        <p:tgtEl>
                                          <p:spTgt spid="420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420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3" dur="1000"/>
                                        <p:tgtEl>
                                          <p:spTgt spid="420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000"/>
                                        <p:tgtEl>
                                          <p:spTgt spid="420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9" dur="1000"/>
                                        <p:tgtEl>
                                          <p:spTgt spid="420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6" grpId="1"/>
      <p:bldP spid="41987" grpId="0" build="p"/>
      <p:bldP spid="41988" grpId="0" animBg="1"/>
      <p:bldP spid="41988" grpId="1" animBg="1"/>
      <p:bldP spid="41989" grpId="0" animBg="1"/>
      <p:bldP spid="41989" grpId="1" animBg="1"/>
      <p:bldP spid="41990" grpId="0" animBg="1"/>
      <p:bldP spid="41990" grpId="1" animBg="1"/>
      <p:bldP spid="41991" grpId="0" animBg="1"/>
      <p:bldP spid="41991" grpId="1" animBg="1"/>
      <p:bldP spid="41992" grpId="0"/>
      <p:bldP spid="41992" grpId="1"/>
      <p:bldP spid="41993" grpId="0"/>
      <p:bldP spid="41993" grpId="1"/>
      <p:bldP spid="41994" grpId="0"/>
      <p:bldP spid="41994" grpId="1"/>
      <p:bldP spid="41995" grpId="0"/>
      <p:bldP spid="41995" grpId="1"/>
      <p:bldP spid="41996" grpId="0" animBg="1"/>
      <p:bldP spid="41996" grpId="1" animBg="1"/>
      <p:bldP spid="41997" grpId="0"/>
      <p:bldP spid="41997" grpId="1"/>
      <p:bldP spid="41998" grpId="0"/>
      <p:bldP spid="41998" grpId="1"/>
      <p:bldP spid="41999" grpId="0" animBg="1"/>
      <p:bldP spid="41999" grpId="1" animBg="1"/>
      <p:bldP spid="42000" grpId="0" animBg="1"/>
      <p:bldP spid="42000" grpId="1" animBg="1"/>
      <p:bldP spid="42001" grpId="0"/>
      <p:bldP spid="42001" grpId="1"/>
      <p:bldP spid="42002" grpId="0" animBg="1"/>
      <p:bldP spid="42002" grpId="1" animBg="1"/>
      <p:bldP spid="42003" grpId="0" animBg="1"/>
      <p:bldP spid="42003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143000"/>
            <a:ext cx="6870700" cy="1600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b="1" smtClean="0">
                <a:solidFill>
                  <a:srgbClr val="800000"/>
                </a:solidFill>
              </a:rPr>
              <a:t>Constructing a quadrilateral when two diagonals and three sides are given.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0" y="2971800"/>
            <a:ext cx="4495800" cy="2590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/>
              <a:t>  </a:t>
            </a:r>
            <a:r>
              <a:rPr lang="en-US" sz="2800" smtClean="0">
                <a:solidFill>
                  <a:srgbClr val="3366CC"/>
                </a:solidFill>
              </a:rPr>
              <a:t>Example : Construct a quadrilateral ABCD, given that BC =4.5 cm, AD = 5.5 cm, CD = 5 cm, AC = 5.5 cm and diagonal BD = 7 cm.</a:t>
            </a:r>
          </a:p>
        </p:txBody>
      </p:sp>
      <p:sp>
        <p:nvSpPr>
          <p:cNvPr id="43012" name="WordArt 4"/>
          <p:cNvSpPr>
            <a:spLocks noChangeArrowheads="1" noChangeShapeType="1" noTextEdit="1"/>
          </p:cNvSpPr>
          <p:nvPr/>
        </p:nvSpPr>
        <p:spPr bwMode="auto">
          <a:xfrm>
            <a:off x="5943600" y="5791200"/>
            <a:ext cx="22860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i="1" kern="10">
                <a:ln w="9525">
                  <a:noFill/>
                  <a:round/>
                  <a:headEnd/>
                  <a:tailEnd/>
                </a:ln>
                <a:solidFill>
                  <a:srgbClr val="CC6600">
                    <a:alpha val="18039"/>
                  </a:srgbClr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Arial Black"/>
              </a:rPr>
              <a:t>ROUGH SKETCH</a:t>
            </a:r>
          </a:p>
        </p:txBody>
      </p:sp>
      <p:sp>
        <p:nvSpPr>
          <p:cNvPr id="43013" name="Line 5"/>
          <p:cNvSpPr>
            <a:spLocks noChangeShapeType="1"/>
          </p:cNvSpPr>
          <p:nvPr/>
        </p:nvSpPr>
        <p:spPr bwMode="auto">
          <a:xfrm flipH="1">
            <a:off x="7239000" y="3048000"/>
            <a:ext cx="76200" cy="1981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 flipH="1">
            <a:off x="5791200" y="3048000"/>
            <a:ext cx="15240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5" name="Line 7"/>
          <p:cNvSpPr>
            <a:spLocks noChangeShapeType="1"/>
          </p:cNvSpPr>
          <p:nvPr/>
        </p:nvSpPr>
        <p:spPr bwMode="auto">
          <a:xfrm flipV="1">
            <a:off x="5791200" y="3962400"/>
            <a:ext cx="29718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6" name="Line 8"/>
          <p:cNvSpPr>
            <a:spLocks noChangeShapeType="1"/>
          </p:cNvSpPr>
          <p:nvPr/>
        </p:nvSpPr>
        <p:spPr bwMode="auto">
          <a:xfrm flipH="1" flipV="1">
            <a:off x="7315200" y="3048000"/>
            <a:ext cx="14478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7" name="Line 9"/>
          <p:cNvSpPr>
            <a:spLocks noChangeShapeType="1"/>
          </p:cNvSpPr>
          <p:nvPr/>
        </p:nvSpPr>
        <p:spPr bwMode="auto">
          <a:xfrm flipH="1" flipV="1">
            <a:off x="5791200" y="4114800"/>
            <a:ext cx="1447800" cy="914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18" name="Line 10"/>
          <p:cNvSpPr>
            <a:spLocks noChangeShapeType="1"/>
          </p:cNvSpPr>
          <p:nvPr/>
        </p:nvSpPr>
        <p:spPr bwMode="auto">
          <a:xfrm flipV="1">
            <a:off x="7239000" y="3962400"/>
            <a:ext cx="1447800" cy="1066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3020" name="Rectangle 12"/>
          <p:cNvSpPr>
            <a:spLocks noChangeArrowheads="1"/>
          </p:cNvSpPr>
          <p:nvPr/>
        </p:nvSpPr>
        <p:spPr bwMode="auto">
          <a:xfrm>
            <a:off x="7162800" y="2667000"/>
            <a:ext cx="30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C</a:t>
            </a:r>
          </a:p>
        </p:txBody>
      </p:sp>
      <p:sp>
        <p:nvSpPr>
          <p:cNvPr id="43028" name="Rectangle 20"/>
          <p:cNvSpPr>
            <a:spLocks noChangeArrowheads="1"/>
          </p:cNvSpPr>
          <p:nvPr/>
        </p:nvSpPr>
        <p:spPr bwMode="auto">
          <a:xfrm>
            <a:off x="5486400" y="3962400"/>
            <a:ext cx="30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D</a:t>
            </a:r>
          </a:p>
        </p:txBody>
      </p:sp>
      <p:sp>
        <p:nvSpPr>
          <p:cNvPr id="43029" name="Rectangle 21"/>
          <p:cNvSpPr>
            <a:spLocks noChangeArrowheads="1"/>
          </p:cNvSpPr>
          <p:nvPr/>
        </p:nvSpPr>
        <p:spPr bwMode="auto">
          <a:xfrm>
            <a:off x="7086600" y="5105400"/>
            <a:ext cx="30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A</a:t>
            </a:r>
          </a:p>
        </p:txBody>
      </p:sp>
      <p:sp>
        <p:nvSpPr>
          <p:cNvPr id="43030" name="Rectangle 22"/>
          <p:cNvSpPr>
            <a:spLocks noChangeArrowheads="1"/>
          </p:cNvSpPr>
          <p:nvPr/>
        </p:nvSpPr>
        <p:spPr bwMode="auto">
          <a:xfrm>
            <a:off x="8686800" y="3810000"/>
            <a:ext cx="3048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>
                <a:latin typeface="Comic Sans MS" pitchFamily="66" charset="0"/>
              </a:rPr>
              <a:t>B</a:t>
            </a:r>
          </a:p>
        </p:txBody>
      </p:sp>
      <p:sp>
        <p:nvSpPr>
          <p:cNvPr id="43032" name="Rectangle 24"/>
          <p:cNvSpPr>
            <a:spLocks noChangeArrowheads="1"/>
          </p:cNvSpPr>
          <p:nvPr/>
        </p:nvSpPr>
        <p:spPr bwMode="auto">
          <a:xfrm>
            <a:off x="6477000" y="37338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7 cm</a:t>
            </a:r>
          </a:p>
        </p:txBody>
      </p:sp>
      <p:sp>
        <p:nvSpPr>
          <p:cNvPr id="43041" name="Rectangle 33"/>
          <p:cNvSpPr>
            <a:spLocks noChangeArrowheads="1"/>
          </p:cNvSpPr>
          <p:nvPr/>
        </p:nvSpPr>
        <p:spPr bwMode="auto">
          <a:xfrm rot="-2105699">
            <a:off x="5943600" y="32004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 cm</a:t>
            </a:r>
          </a:p>
        </p:txBody>
      </p:sp>
      <p:sp>
        <p:nvSpPr>
          <p:cNvPr id="43042" name="Rectangle 34"/>
          <p:cNvSpPr>
            <a:spLocks noChangeArrowheads="1"/>
          </p:cNvSpPr>
          <p:nvPr/>
        </p:nvSpPr>
        <p:spPr bwMode="auto">
          <a:xfrm rot="1931744">
            <a:off x="5867400" y="46482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5.5 cm</a:t>
            </a:r>
          </a:p>
        </p:txBody>
      </p:sp>
      <p:sp>
        <p:nvSpPr>
          <p:cNvPr id="43043" name="Rectangle 35"/>
          <p:cNvSpPr>
            <a:spLocks noChangeArrowheads="1"/>
          </p:cNvSpPr>
          <p:nvPr/>
        </p:nvSpPr>
        <p:spPr bwMode="auto">
          <a:xfrm rot="-5400000">
            <a:off x="7010400" y="41910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200" b="1">
                <a:latin typeface="Comic Sans MS" pitchFamily="66" charset="0"/>
              </a:rPr>
              <a:t>5.5cm</a:t>
            </a:r>
          </a:p>
        </p:txBody>
      </p:sp>
      <p:sp>
        <p:nvSpPr>
          <p:cNvPr id="43044" name="Rectangle 36"/>
          <p:cNvSpPr>
            <a:spLocks noChangeArrowheads="1"/>
          </p:cNvSpPr>
          <p:nvPr/>
        </p:nvSpPr>
        <p:spPr bwMode="auto">
          <a:xfrm rot="1931744">
            <a:off x="7772400" y="3200400"/>
            <a:ext cx="838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4.5 cm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43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4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4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4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4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/>
                                        <p:tgtEl>
                                          <p:spTgt spid="430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5" dur="1000"/>
                                        <p:tgtEl>
                                          <p:spTgt spid="430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48" presetClass="exit" presetSubtype="0" de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1" dur="10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/>
                                        <p:tgtEl>
                                          <p:spTgt spid="43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7" dur="10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3" dur="10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9" dur="1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5" dur="1000"/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/>
                                        <p:tgtEl>
                                          <p:spTgt spid="430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1" dur="1000"/>
                                        <p:tgtEl>
                                          <p:spTgt spid="430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000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9" dur="10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43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43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/>
                                        <p:tgtEl>
                                          <p:spTgt spid="43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1" dur="1000"/>
                                        <p:tgtEl>
                                          <p:spTgt spid="430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4" dur="1000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/>
                                        <p:tgtEl>
                                          <p:spTgt spid="43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0" dur="1000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/>
                                        <p:tgtEl>
                                          <p:spTgt spid="43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3" dur="1000"/>
                                        <p:tgtEl>
                                          <p:spTgt spid="430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56" dur="1000"/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1000"/>
                                        <p:tgtEl>
                                          <p:spTgt spid="43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/>
                                        <p:tgtEl>
                                          <p:spTgt spid="43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9" dur="1000"/>
                                        <p:tgtEl>
                                          <p:spTgt spid="430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2" dur="1000"/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/>
                                        <p:tgtEl>
                                          <p:spTgt spid="43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/>
                                        <p:tgtEl>
                                          <p:spTgt spid="43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5" dur="1000"/>
                                        <p:tgtEl>
                                          <p:spTgt spid="430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8" dur="1000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1000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1000"/>
                                        <p:tgtEl>
                                          <p:spTgt spid="43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1" dur="1000"/>
                                        <p:tgtEl>
                                          <p:spTgt spid="43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74" dur="1000"/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1000"/>
                                        <p:tgtEl>
                                          <p:spTgt spid="430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/>
                                        <p:tgtEl>
                                          <p:spTgt spid="43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7" dur="1000"/>
                                        <p:tgtEl>
                                          <p:spTgt spid="430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0" grpId="0"/>
      <p:bldP spid="43010" grpId="1"/>
      <p:bldP spid="43011" grpId="0" build="p"/>
      <p:bldP spid="43012" grpId="0" animBg="1"/>
      <p:bldP spid="43012" grpId="1" animBg="1"/>
      <p:bldP spid="43013" grpId="0" animBg="1"/>
      <p:bldP spid="43013" grpId="1" animBg="1"/>
      <p:bldP spid="43014" grpId="0" animBg="1"/>
      <p:bldP spid="43014" grpId="1" animBg="1"/>
      <p:bldP spid="43015" grpId="0" animBg="1"/>
      <p:bldP spid="43015" grpId="1" animBg="1"/>
      <p:bldP spid="43016" grpId="0" animBg="1"/>
      <p:bldP spid="43016" grpId="1" animBg="1"/>
      <p:bldP spid="43017" grpId="0" animBg="1"/>
      <p:bldP spid="43017" grpId="1" animBg="1"/>
      <p:bldP spid="43018" grpId="0" animBg="1"/>
      <p:bldP spid="43018" grpId="1" animBg="1"/>
      <p:bldP spid="43020" grpId="0"/>
      <p:bldP spid="43020" grpId="1"/>
      <p:bldP spid="43028" grpId="0"/>
      <p:bldP spid="43028" grpId="1"/>
      <p:bldP spid="43029" grpId="0"/>
      <p:bldP spid="43029" grpId="1"/>
      <p:bldP spid="43030" grpId="0"/>
      <p:bldP spid="43030" grpId="1"/>
      <p:bldP spid="43032" grpId="0"/>
      <p:bldP spid="43032" grpId="1"/>
      <p:bldP spid="43041" grpId="0"/>
      <p:bldP spid="43041" grpId="1"/>
      <p:bldP spid="43042" grpId="0"/>
      <p:bldP spid="43042" grpId="1"/>
      <p:bldP spid="43043" grpId="0"/>
      <p:bldP spid="43043" grpId="1"/>
      <p:bldP spid="43044" grpId="0"/>
      <p:bldP spid="43044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6870700" cy="1600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4000" smtClean="0">
                <a:solidFill>
                  <a:srgbClr val="666633"/>
                </a:solidFill>
              </a:rPr>
              <a:t>Step 1 :-</a:t>
            </a:r>
            <a:br>
              <a:rPr lang="en-US" sz="4000" smtClean="0">
                <a:solidFill>
                  <a:srgbClr val="666633"/>
                </a:solidFill>
              </a:rPr>
            </a:br>
            <a:r>
              <a:rPr lang="en-US" sz="4000" smtClean="0">
                <a:solidFill>
                  <a:srgbClr val="666633"/>
                </a:solidFill>
              </a:rPr>
              <a:t>Draw triangle ACD using SSS criterion</a:t>
            </a:r>
            <a:r>
              <a:rPr lang="en-US" sz="4000" smtClean="0"/>
              <a:t> 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2438400" y="5029200"/>
            <a:ext cx="3505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37" name="Arc 5"/>
          <p:cNvSpPr>
            <a:spLocks/>
          </p:cNvSpPr>
          <p:nvPr/>
        </p:nvSpPr>
        <p:spPr bwMode="auto">
          <a:xfrm rot="614872">
            <a:off x="3736975" y="2341563"/>
            <a:ext cx="525463" cy="700087"/>
          </a:xfrm>
          <a:custGeom>
            <a:avLst/>
            <a:gdLst>
              <a:gd name="T0" fmla="*/ 0 w 21600"/>
              <a:gd name="T1" fmla="*/ 0 h 22943"/>
              <a:gd name="T2" fmla="*/ 524441 w 21600"/>
              <a:gd name="T3" fmla="*/ 700087 h 22943"/>
              <a:gd name="T4" fmla="*/ 0 w 21600"/>
              <a:gd name="T5" fmla="*/ 659106 h 22943"/>
              <a:gd name="T6" fmla="*/ 0 60000 65536"/>
              <a:gd name="T7" fmla="*/ 0 60000 65536"/>
              <a:gd name="T8" fmla="*/ 0 60000 65536"/>
              <a:gd name="T9" fmla="*/ 0 w 21600"/>
              <a:gd name="T10" fmla="*/ 0 h 22943"/>
              <a:gd name="T11" fmla="*/ 21600 w 21600"/>
              <a:gd name="T12" fmla="*/ 22943 h 22943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2943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047"/>
                  <a:pt x="21586" y="22495"/>
                  <a:pt x="21558" y="22943"/>
                </a:cubicBezTo>
              </a:path>
              <a:path w="21600" h="22943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047"/>
                  <a:pt x="21586" y="22495"/>
                  <a:pt x="21558" y="22943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Arc 7"/>
          <p:cNvSpPr>
            <a:spLocks/>
          </p:cNvSpPr>
          <p:nvPr/>
        </p:nvSpPr>
        <p:spPr bwMode="auto">
          <a:xfrm rot="20941460" flipH="1">
            <a:off x="3886200" y="2362200"/>
            <a:ext cx="685800" cy="533400"/>
          </a:xfrm>
          <a:custGeom>
            <a:avLst/>
            <a:gdLst>
              <a:gd name="T0" fmla="*/ 0 w 21600"/>
              <a:gd name="T1" fmla="*/ 0 h 21600"/>
              <a:gd name="T2" fmla="*/ 685800 w 21600"/>
              <a:gd name="T3" fmla="*/ 533400 h 21600"/>
              <a:gd name="T4" fmla="*/ 0 w 21600"/>
              <a:gd name="T5" fmla="*/ 5334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 flipV="1">
            <a:off x="2438400" y="2514600"/>
            <a:ext cx="16764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1" name="Line 9"/>
          <p:cNvSpPr>
            <a:spLocks noChangeShapeType="1"/>
          </p:cNvSpPr>
          <p:nvPr/>
        </p:nvSpPr>
        <p:spPr bwMode="auto">
          <a:xfrm flipH="1" flipV="1">
            <a:off x="4114800" y="2514600"/>
            <a:ext cx="18288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4043" name="Rectangle 11"/>
          <p:cNvSpPr>
            <a:spLocks noChangeArrowheads="1"/>
          </p:cNvSpPr>
          <p:nvPr/>
        </p:nvSpPr>
        <p:spPr bwMode="auto">
          <a:xfrm>
            <a:off x="6019800" y="48768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C</a:t>
            </a:r>
          </a:p>
        </p:txBody>
      </p:sp>
      <p:sp>
        <p:nvSpPr>
          <p:cNvPr id="44053" name="Rectangle 21"/>
          <p:cNvSpPr>
            <a:spLocks noChangeArrowheads="1"/>
          </p:cNvSpPr>
          <p:nvPr/>
        </p:nvSpPr>
        <p:spPr bwMode="auto">
          <a:xfrm>
            <a:off x="3962400" y="21336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D</a:t>
            </a:r>
          </a:p>
        </p:txBody>
      </p:sp>
      <p:sp>
        <p:nvSpPr>
          <p:cNvPr id="44054" name="Rectangle 22"/>
          <p:cNvSpPr>
            <a:spLocks noChangeArrowheads="1"/>
          </p:cNvSpPr>
          <p:nvPr/>
        </p:nvSpPr>
        <p:spPr bwMode="auto">
          <a:xfrm>
            <a:off x="1981200" y="4800600"/>
            <a:ext cx="38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A</a:t>
            </a:r>
          </a:p>
        </p:txBody>
      </p:sp>
      <p:sp>
        <p:nvSpPr>
          <p:cNvPr id="44055" name="Rectangle 23"/>
          <p:cNvSpPr>
            <a:spLocks noChangeArrowheads="1"/>
          </p:cNvSpPr>
          <p:nvPr/>
        </p:nvSpPr>
        <p:spPr bwMode="auto">
          <a:xfrm>
            <a:off x="3581400" y="5029200"/>
            <a:ext cx="1295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5.5 cm</a:t>
            </a:r>
          </a:p>
        </p:txBody>
      </p:sp>
      <p:sp>
        <p:nvSpPr>
          <p:cNvPr id="44056" name="Rectangle 24"/>
          <p:cNvSpPr>
            <a:spLocks noChangeArrowheads="1"/>
          </p:cNvSpPr>
          <p:nvPr/>
        </p:nvSpPr>
        <p:spPr bwMode="auto">
          <a:xfrm rot="3459109">
            <a:off x="4480719" y="3520281"/>
            <a:ext cx="12192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 cm</a:t>
            </a:r>
          </a:p>
        </p:txBody>
      </p:sp>
      <p:sp>
        <p:nvSpPr>
          <p:cNvPr id="44057" name="Rectangle 25"/>
          <p:cNvSpPr>
            <a:spLocks noChangeArrowheads="1"/>
          </p:cNvSpPr>
          <p:nvPr/>
        </p:nvSpPr>
        <p:spPr bwMode="auto">
          <a:xfrm rot="-3455534">
            <a:off x="2972594" y="3118644"/>
            <a:ext cx="106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ct val="20000"/>
              </a:spcBef>
            </a:pPr>
            <a:r>
              <a:rPr lang="en-US" sz="1600">
                <a:latin typeface="Comic Sans MS" pitchFamily="66" charset="0"/>
              </a:rPr>
              <a:t>5.5 cm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4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4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44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8" presetClass="exit" presetSubtype="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0" dur="1000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3" dur="1000"/>
                                        <p:tgtEl>
                                          <p:spTgt spid="440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1000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1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2" dur="1000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5" dur="10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1000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10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4" dur="1000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/>
                                        <p:tgtEl>
                                          <p:spTgt spid="440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7" dur="1000"/>
                                        <p:tgtEl>
                                          <p:spTgt spid="440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1000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/>
                                        <p:tgtEl>
                                          <p:spTgt spid="440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1000"/>
                                        <p:tgtEl>
                                          <p:spTgt spid="440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6" dur="1000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/>
                                        <p:tgtEl>
                                          <p:spTgt spid="44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9" dur="1000"/>
                                        <p:tgtEl>
                                          <p:spTgt spid="440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1000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44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1000"/>
                                        <p:tgtEl>
                                          <p:spTgt spid="440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48" presetClass="exit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/>
                                        <p:tgtEl>
                                          <p:spTgt spid="44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1" dur="1000"/>
                                        <p:tgtEl>
                                          <p:spTgt spid="440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48" presetClass="exit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44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44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44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44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48" presetClass="exit" presetSubtype="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0" dur="1000"/>
                                        <p:tgtEl>
                                          <p:spTgt spid="44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2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/>
                                        <p:tgtEl>
                                          <p:spTgt spid="44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fltVal val="-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44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3" dur="1000"/>
                                        <p:tgtEl>
                                          <p:spTgt spid="44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4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4" grpId="1"/>
      <p:bldP spid="44036" grpId="0" animBg="1"/>
      <p:bldP spid="44036" grpId="1" animBg="1"/>
      <p:bldP spid="44037" grpId="0" animBg="1"/>
      <p:bldP spid="44037" grpId="1" animBg="1"/>
      <p:bldP spid="44039" grpId="0" animBg="1"/>
      <p:bldP spid="44039" grpId="1" animBg="1"/>
      <p:bldP spid="44040" grpId="0" animBg="1"/>
      <p:bldP spid="44040" grpId="1" animBg="1"/>
      <p:bldP spid="44041" grpId="0" animBg="1"/>
      <p:bldP spid="44041" grpId="1" animBg="1"/>
      <p:bldP spid="44043" grpId="0"/>
      <p:bldP spid="44043" grpId="1"/>
      <p:bldP spid="44053" grpId="0"/>
      <p:bldP spid="44053" grpId="1"/>
      <p:bldP spid="44054" grpId="0"/>
      <p:bldP spid="44054" grpId="1"/>
      <p:bldP spid="44055" grpId="0"/>
      <p:bldP spid="44055" grpId="1"/>
      <p:bldP spid="44056" grpId="0" build="allAtOnce"/>
      <p:bldP spid="44057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</TotalTime>
  <Words>634</Words>
  <Application>Microsoft Office PowerPoint</Application>
  <PresentationFormat>On-screen Show (4:3)</PresentationFormat>
  <Paragraphs>231</Paragraphs>
  <Slides>27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Trek</vt:lpstr>
      <vt:lpstr>Microsoft Equation 3.0</vt:lpstr>
      <vt:lpstr>Constructing a Quadrilateral</vt:lpstr>
      <vt:lpstr>We shall learn how to construct a unique quadrilateral by following methods :-</vt:lpstr>
      <vt:lpstr>Constructing a quadrilateral when four sides and one diagonal are given</vt:lpstr>
      <vt:lpstr> </vt:lpstr>
      <vt:lpstr>Step 2 :- With P as centre draw an arc of radius 5.5 cm .</vt:lpstr>
      <vt:lpstr>Step 3 :- Now, with R as centre draw an arc of radius 5 cm intersecting another arc at point S</vt:lpstr>
      <vt:lpstr>Step 4 :- Now join PS and RS.</vt:lpstr>
      <vt:lpstr>Constructing a quadrilateral when two diagonals and three sides are given.</vt:lpstr>
      <vt:lpstr>Step 1 :- Draw triangle ACD using SSS criterion </vt:lpstr>
      <vt:lpstr>Step 2 :- With D as centre draw an arc of radius 7 cm.</vt:lpstr>
      <vt:lpstr>Step 3 :- Now, with C as centre draw an arc of radius 4.5 cm intersecting another arc at point B.</vt:lpstr>
      <vt:lpstr>Step 4 :- Join AB, DB and CB</vt:lpstr>
      <vt:lpstr>Constructing a Quadrilateral when two adjacent sides and three angles are known</vt:lpstr>
      <vt:lpstr> </vt:lpstr>
      <vt:lpstr> </vt:lpstr>
      <vt:lpstr> </vt:lpstr>
      <vt:lpstr>Step 4 :- Mark that point T where SY and MZ meet.</vt:lpstr>
      <vt:lpstr>Constructing a quadrilateral when three sides and two included diagonals are given.</vt:lpstr>
      <vt:lpstr> </vt:lpstr>
      <vt:lpstr> </vt:lpstr>
      <vt:lpstr> </vt:lpstr>
      <vt:lpstr> </vt:lpstr>
      <vt:lpstr>Slide 23</vt:lpstr>
      <vt:lpstr>Constructing a  Quadrilateral when other special properties are known.</vt:lpstr>
      <vt:lpstr>Example 1 :- Draw an square ABCD of side 5 cm. </vt:lpstr>
      <vt:lpstr>Example 2 :- Construct a rhombus ABCD where AC = 6 cm, and BD = 7 cm. </vt:lpstr>
      <vt:lpstr>Slide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Constructing a Quadrilateral</dc:title>
  <dc:creator>Spartan 22</dc:creator>
  <cp:lastModifiedBy>Spartan 22</cp:lastModifiedBy>
  <cp:revision>1</cp:revision>
  <dcterms:created xsi:type="dcterms:W3CDTF">2011-07-27T09:58:21Z</dcterms:created>
  <dcterms:modified xsi:type="dcterms:W3CDTF">2011-07-27T10:00:40Z</dcterms:modified>
</cp:coreProperties>
</file>