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4" r:id="rId4"/>
    <p:sldId id="272" r:id="rId5"/>
    <p:sldId id="258" r:id="rId6"/>
    <p:sldId id="259" r:id="rId7"/>
    <p:sldId id="273" r:id="rId8"/>
    <p:sldId id="260" r:id="rId9"/>
    <p:sldId id="261" r:id="rId10"/>
    <p:sldId id="275" r:id="rId11"/>
    <p:sldId id="262" r:id="rId12"/>
    <p:sldId id="263" r:id="rId13"/>
    <p:sldId id="278" r:id="rId14"/>
    <p:sldId id="264" r:id="rId15"/>
    <p:sldId id="265" r:id="rId16"/>
    <p:sldId id="276" r:id="rId17"/>
    <p:sldId id="266" r:id="rId18"/>
    <p:sldId id="267" r:id="rId19"/>
    <p:sldId id="268" r:id="rId20"/>
    <p:sldId id="269" r:id="rId21"/>
    <p:sldId id="270" r:id="rId22"/>
    <p:sldId id="271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32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ALGEBRA</a:t>
            </a:r>
            <a:br>
              <a:rPr lang="en-US" dirty="0" smtClean="0"/>
            </a:br>
            <a:r>
              <a:rPr lang="en-US" dirty="0" smtClean="0"/>
              <a:t>REVISION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YEAR 10</a:t>
            </a:r>
          </a:p>
          <a:p>
            <a:r>
              <a:rPr lang="en-US" dirty="0" smtClean="0"/>
              <a:t>KAUSAR KHAN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GEBRA S12 2 1 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85799"/>
            <a:ext cx="8077200" cy="252988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LGEBRA S12 2 3 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09600"/>
            <a:ext cx="9144000" cy="18255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GEBRA S12 2 3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533400"/>
            <a:ext cx="5353878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gebra w13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5810" y="1676400"/>
            <a:ext cx="8928190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"/>
            <a:ext cx="9448800" cy="1234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gebra w13 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457200"/>
            <a:ext cx="9207062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1828799"/>
            <a:ext cx="8077201" cy="2034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gebra w13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2836" y="1109338"/>
            <a:ext cx="8078328" cy="463932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gebra w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1388" y="847364"/>
            <a:ext cx="8221223" cy="516327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GEBRA W02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609600"/>
            <a:ext cx="6230220" cy="2734057"/>
          </a:xfrm>
          <a:prstGeom prst="rect">
            <a:avLst/>
          </a:prstGeom>
        </p:spPr>
      </p:pic>
      <p:pic>
        <p:nvPicPr>
          <p:cNvPr id="3" name="Picture 2" descr="ALGEBRA S11 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2108" y="4724400"/>
            <a:ext cx="7045668" cy="78111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lgebra w13 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199" y="381000"/>
            <a:ext cx="8573418" cy="4191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GEBRA W02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533400"/>
            <a:ext cx="6460436" cy="2286000"/>
          </a:xfrm>
          <a:prstGeom prst="rect">
            <a:avLst/>
          </a:prstGeom>
        </p:spPr>
      </p:pic>
      <p:pic>
        <p:nvPicPr>
          <p:cNvPr id="4" name="Picture 3" descr="ALGEBRA S11 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886200"/>
            <a:ext cx="5931316" cy="14478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gebra w13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93602" y="1752600"/>
            <a:ext cx="9237602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GEBRA S11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1066800"/>
            <a:ext cx="2962689" cy="666843"/>
          </a:xfrm>
          <a:prstGeom prst="rect">
            <a:avLst/>
          </a:prstGeom>
        </p:spPr>
      </p:pic>
      <p:pic>
        <p:nvPicPr>
          <p:cNvPr id="3" name="Picture 2" descr="ALGEBRA S11 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1828800"/>
            <a:ext cx="6978818" cy="2134367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GEBRA S11 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600200"/>
            <a:ext cx="8220206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lgebra w13 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799" y="1600200"/>
            <a:ext cx="9207059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ALGEBRA S 12 2 3 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7798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LGEBRA S12  2  1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533400"/>
            <a:ext cx="9507598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GEBRA S12 2 1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9" y="381000"/>
            <a:ext cx="8504385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GEBRA S12 2 1 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7748" y="609600"/>
            <a:ext cx="9075558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GEBRA S12 2 2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1000"/>
            <a:ext cx="8141110" cy="2286000"/>
          </a:xfrm>
          <a:prstGeom prst="rect">
            <a:avLst/>
          </a:prstGeom>
        </p:spPr>
      </p:pic>
      <p:pic>
        <p:nvPicPr>
          <p:cNvPr id="3" name="Picture 2" descr="ALGEBRA S12 2 3 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3240" y="3333662"/>
            <a:ext cx="8370760" cy="2381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GEBRA S12 2 3 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1" y="124886"/>
            <a:ext cx="7875298" cy="5166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175</TotalTime>
  <Words>5</Words>
  <Application>Microsoft Office PowerPoint</Application>
  <PresentationFormat>On-screen Show (4:3)</PresentationFormat>
  <Paragraphs>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ALGEBRA REVISION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REVISION</dc:title>
  <dc:creator>kausar</dc:creator>
  <cp:lastModifiedBy>kausar</cp:lastModifiedBy>
  <cp:revision>19</cp:revision>
  <dcterms:created xsi:type="dcterms:W3CDTF">2006-08-16T00:00:00Z</dcterms:created>
  <dcterms:modified xsi:type="dcterms:W3CDTF">2014-11-22T09:52:02Z</dcterms:modified>
</cp:coreProperties>
</file>