
<file path=[Content_Types].xml><?xml version="1.0" encoding="utf-8"?>
<Types xmlns="http://schemas.openxmlformats.org/package/2006/content-types">
  <Default Extension="bin"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eaLnBrk="0" fontAlgn="base" hangingPunct="0">
      <a:spcBef>
        <a:spcPct val="0"/>
      </a:spcBef>
      <a:spcAft>
        <a:spcPct val="0"/>
      </a:spcAft>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1pPr>
    <a:lvl2pPr marL="457200" algn="l" rtl="0" eaLnBrk="0" fontAlgn="base" hangingPunct="0">
      <a:spcBef>
        <a:spcPct val="0"/>
      </a:spcBef>
      <a:spcAft>
        <a:spcPct val="0"/>
      </a:spcAft>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2pPr>
    <a:lvl3pPr marL="914400" algn="l" rtl="0" eaLnBrk="0" fontAlgn="base" hangingPunct="0">
      <a:spcBef>
        <a:spcPct val="0"/>
      </a:spcBef>
      <a:spcAft>
        <a:spcPct val="0"/>
      </a:spcAft>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3pPr>
    <a:lvl4pPr marL="1371600" algn="l" rtl="0" eaLnBrk="0" fontAlgn="base" hangingPunct="0">
      <a:spcBef>
        <a:spcPct val="0"/>
      </a:spcBef>
      <a:spcAft>
        <a:spcPct val="0"/>
      </a:spcAft>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4pPr>
    <a:lvl5pPr marL="1828800" algn="l" rtl="0" eaLnBrk="0" fontAlgn="base" hangingPunct="0">
      <a:spcBef>
        <a:spcPct val="0"/>
      </a:spcBef>
      <a:spcAft>
        <a:spcPct val="0"/>
      </a:spcAft>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5pPr>
    <a:lvl6pPr marL="2286000" algn="l" defTabSz="914400" rtl="0" eaLnBrk="1" latinLnBrk="0" hangingPunct="1">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6pPr>
    <a:lvl7pPr marL="2743200" algn="l" defTabSz="914400" rtl="0" eaLnBrk="1" latinLnBrk="0" hangingPunct="1">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7pPr>
    <a:lvl8pPr marL="3200400" algn="l" defTabSz="914400" rtl="0" eaLnBrk="1" latinLnBrk="0" hangingPunct="1">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8pPr>
    <a:lvl9pPr marL="3657600" algn="l" defTabSz="914400" rtl="0" eaLnBrk="1" latinLnBrk="0" hangingPunct="1">
      <a:defRPr sz="8600" b="1" kern="1200">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C0E8"/>
    <a:srgbClr val="B3BC69"/>
    <a:srgbClr val="6C6C6C"/>
    <a:srgbClr val="BCEE7E"/>
    <a:srgbClr val="E0DCBA"/>
    <a:srgbClr val="FAF6D7"/>
    <a:srgbClr val="29FAC1"/>
    <a:srgbClr val="2807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16" d="100"/>
          <a:sy n="116" d="100"/>
        </p:scale>
        <p:origin x="11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004AD04-360E-8287-1E0B-A97B53086914}"/>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defRPr>
            </a:lvl1pPr>
          </a:lstStyle>
          <a:p>
            <a:endParaRPr lang="en-US" altLang="en-US"/>
          </a:p>
        </p:txBody>
      </p:sp>
      <p:sp>
        <p:nvSpPr>
          <p:cNvPr id="12291" name="Rectangle 3">
            <a:extLst>
              <a:ext uri="{FF2B5EF4-FFF2-40B4-BE49-F238E27FC236}">
                <a16:creationId xmlns:a16="http://schemas.microsoft.com/office/drawing/2014/main" id="{B50E38A4-735F-5799-6E30-FD00DD1D46A9}"/>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endParaRPr lang="en-US" altLang="en-US"/>
          </a:p>
        </p:txBody>
      </p:sp>
      <p:sp>
        <p:nvSpPr>
          <p:cNvPr id="12292" name="Rectangle 4">
            <a:extLst>
              <a:ext uri="{FF2B5EF4-FFF2-40B4-BE49-F238E27FC236}">
                <a16:creationId xmlns:a16="http://schemas.microsoft.com/office/drawing/2014/main" id="{4F894023-380C-75F7-A03F-93D0A76DF8A4}"/>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a:extLst>
              <a:ext uri="{FF2B5EF4-FFF2-40B4-BE49-F238E27FC236}">
                <a16:creationId xmlns:a16="http://schemas.microsoft.com/office/drawing/2014/main" id="{6A1F9D4B-48F4-651A-0F4D-B0508E4D991E}"/>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294" name="Rectangle 6">
            <a:extLst>
              <a:ext uri="{FF2B5EF4-FFF2-40B4-BE49-F238E27FC236}">
                <a16:creationId xmlns:a16="http://schemas.microsoft.com/office/drawing/2014/main" id="{2CD29002-24DA-C65C-49C6-753B4A724606}"/>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endParaRPr lang="en-US" altLang="en-US"/>
          </a:p>
        </p:txBody>
      </p:sp>
      <p:sp>
        <p:nvSpPr>
          <p:cNvPr id="12295" name="Rectangle 7">
            <a:extLst>
              <a:ext uri="{FF2B5EF4-FFF2-40B4-BE49-F238E27FC236}">
                <a16:creationId xmlns:a16="http://schemas.microsoft.com/office/drawing/2014/main" id="{4E4D02A2-9462-C514-BCE0-48E68CF4AA99}"/>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A07679D9-ECAA-4A5D-B008-4682E14A3EA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C974F5D-4364-A9E5-92A0-D858F8A78ACF}"/>
              </a:ext>
            </a:extLst>
          </p:cNvPr>
          <p:cNvSpPr>
            <a:spLocks noGrp="1" noChangeArrowheads="1"/>
          </p:cNvSpPr>
          <p:nvPr>
            <p:ph type="sldNum" sz="quarter" idx="5"/>
          </p:nvPr>
        </p:nvSpPr>
        <p:spPr>
          <a:ln/>
        </p:spPr>
        <p:txBody>
          <a:bodyPr/>
          <a:lstStyle/>
          <a:p>
            <a:fld id="{4AE94B99-0092-417B-9BAA-43362FBC86E6}" type="slidenum">
              <a:rPr lang="en-US" altLang="en-US"/>
              <a:pPr/>
              <a:t>1</a:t>
            </a:fld>
            <a:endParaRPr lang="en-US" altLang="en-US"/>
          </a:p>
        </p:txBody>
      </p:sp>
      <p:sp>
        <p:nvSpPr>
          <p:cNvPr id="13314" name="Rectangle 2">
            <a:extLst>
              <a:ext uri="{FF2B5EF4-FFF2-40B4-BE49-F238E27FC236}">
                <a16:creationId xmlns:a16="http://schemas.microsoft.com/office/drawing/2014/main" id="{A351B471-4F5F-7430-A664-7644939FB59F}"/>
              </a:ext>
            </a:extLst>
          </p:cNvPr>
          <p:cNvSpPr>
            <a:spLocks noChangeArrowheads="1" noTextEdit="1"/>
          </p:cNvSpPr>
          <p:nvPr>
            <p:ph type="sldImg"/>
          </p:nvPr>
        </p:nvSpPr>
        <p:spPr>
          <a:ln/>
        </p:spPr>
      </p:sp>
      <p:sp>
        <p:nvSpPr>
          <p:cNvPr id="13315" name="Rectangle 3">
            <a:extLst>
              <a:ext uri="{FF2B5EF4-FFF2-40B4-BE49-F238E27FC236}">
                <a16:creationId xmlns:a16="http://schemas.microsoft.com/office/drawing/2014/main" id="{EBED7716-03B8-61A5-5F75-9FE4C6310E0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148D6D-D15D-A854-FFC0-206DCB8DC7A7}"/>
              </a:ext>
            </a:extLst>
          </p:cNvPr>
          <p:cNvSpPr>
            <a:spLocks noGrp="1" noChangeArrowheads="1"/>
          </p:cNvSpPr>
          <p:nvPr>
            <p:ph type="sldNum" sz="quarter" idx="5"/>
          </p:nvPr>
        </p:nvSpPr>
        <p:spPr>
          <a:ln/>
        </p:spPr>
        <p:txBody>
          <a:bodyPr/>
          <a:lstStyle/>
          <a:p>
            <a:fld id="{E6FC2F34-C545-44F8-A8AF-56BFFED7F1A4}" type="slidenum">
              <a:rPr lang="en-US" altLang="en-US"/>
              <a:pPr/>
              <a:t>10</a:t>
            </a:fld>
            <a:endParaRPr lang="en-US" altLang="en-US"/>
          </a:p>
        </p:txBody>
      </p:sp>
      <p:sp>
        <p:nvSpPr>
          <p:cNvPr id="22530" name="Rectangle 2">
            <a:extLst>
              <a:ext uri="{FF2B5EF4-FFF2-40B4-BE49-F238E27FC236}">
                <a16:creationId xmlns:a16="http://schemas.microsoft.com/office/drawing/2014/main" id="{63309F30-48A1-F371-29D1-9041E4DB0B69}"/>
              </a:ext>
            </a:extLst>
          </p:cNvPr>
          <p:cNvSpPr>
            <a:spLocks noChangeArrowheads="1" noTextEdit="1"/>
          </p:cNvSpPr>
          <p:nvPr>
            <p:ph type="sldImg"/>
          </p:nvPr>
        </p:nvSpPr>
        <p:spPr>
          <a:ln/>
        </p:spPr>
      </p:sp>
      <p:sp>
        <p:nvSpPr>
          <p:cNvPr id="22531" name="Rectangle 3">
            <a:extLst>
              <a:ext uri="{FF2B5EF4-FFF2-40B4-BE49-F238E27FC236}">
                <a16:creationId xmlns:a16="http://schemas.microsoft.com/office/drawing/2014/main" id="{6706CBC7-F498-C3CD-1917-C713369DE5FC}"/>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59F0D21-5A93-BE11-8F71-027151FF8648}"/>
              </a:ext>
            </a:extLst>
          </p:cNvPr>
          <p:cNvSpPr>
            <a:spLocks noGrp="1" noChangeArrowheads="1"/>
          </p:cNvSpPr>
          <p:nvPr>
            <p:ph type="sldNum" sz="quarter" idx="5"/>
          </p:nvPr>
        </p:nvSpPr>
        <p:spPr>
          <a:ln/>
        </p:spPr>
        <p:txBody>
          <a:bodyPr/>
          <a:lstStyle/>
          <a:p>
            <a:fld id="{6BF5510B-DB97-4BBF-A72B-153A7790BB0B}" type="slidenum">
              <a:rPr lang="en-US" altLang="en-US"/>
              <a:pPr/>
              <a:t>11</a:t>
            </a:fld>
            <a:endParaRPr lang="en-US" altLang="en-US"/>
          </a:p>
        </p:txBody>
      </p:sp>
      <p:sp>
        <p:nvSpPr>
          <p:cNvPr id="26626" name="Rectangle 2">
            <a:extLst>
              <a:ext uri="{FF2B5EF4-FFF2-40B4-BE49-F238E27FC236}">
                <a16:creationId xmlns:a16="http://schemas.microsoft.com/office/drawing/2014/main" id="{A594A90A-0472-0A37-2C43-9C4F0F264E00}"/>
              </a:ext>
            </a:extLst>
          </p:cNvPr>
          <p:cNvSpPr>
            <a:spLocks noChangeArrowheads="1" noTextEdit="1"/>
          </p:cNvSpPr>
          <p:nvPr>
            <p:ph type="sldImg"/>
          </p:nvPr>
        </p:nvSpPr>
        <p:spPr>
          <a:xfrm>
            <a:off x="1144588" y="685800"/>
            <a:ext cx="4572000" cy="3429000"/>
          </a:xfrm>
          <a:ln/>
        </p:spPr>
      </p:sp>
      <p:sp>
        <p:nvSpPr>
          <p:cNvPr id="26627" name="Rectangle 3">
            <a:extLst>
              <a:ext uri="{FF2B5EF4-FFF2-40B4-BE49-F238E27FC236}">
                <a16:creationId xmlns:a16="http://schemas.microsoft.com/office/drawing/2014/main" id="{B5F7F4DC-9B7E-BB2E-E5A2-19A6B18A343A}"/>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91086C2-882C-E969-C7C6-E678081FB590}"/>
              </a:ext>
            </a:extLst>
          </p:cNvPr>
          <p:cNvSpPr>
            <a:spLocks noGrp="1" noChangeArrowheads="1"/>
          </p:cNvSpPr>
          <p:nvPr>
            <p:ph type="sldNum" sz="quarter" idx="5"/>
          </p:nvPr>
        </p:nvSpPr>
        <p:spPr>
          <a:ln/>
        </p:spPr>
        <p:txBody>
          <a:bodyPr/>
          <a:lstStyle/>
          <a:p>
            <a:fld id="{ADFA6597-454F-4B60-8C98-85AF37637A06}" type="slidenum">
              <a:rPr lang="en-US" altLang="en-US"/>
              <a:pPr/>
              <a:t>2</a:t>
            </a:fld>
            <a:endParaRPr lang="en-US" altLang="en-US"/>
          </a:p>
        </p:txBody>
      </p:sp>
      <p:sp>
        <p:nvSpPr>
          <p:cNvPr id="14338" name="Rectangle 2">
            <a:extLst>
              <a:ext uri="{FF2B5EF4-FFF2-40B4-BE49-F238E27FC236}">
                <a16:creationId xmlns:a16="http://schemas.microsoft.com/office/drawing/2014/main" id="{3F788C3F-EEED-AF12-5664-25E89FA381AD}"/>
              </a:ext>
            </a:extLst>
          </p:cNvPr>
          <p:cNvSpPr>
            <a:spLocks noChangeArrowheads="1" noTextEdit="1"/>
          </p:cNvSpPr>
          <p:nvPr>
            <p:ph type="sldImg"/>
          </p:nvPr>
        </p:nvSpPr>
        <p:spPr>
          <a:ln/>
        </p:spPr>
      </p:sp>
      <p:sp>
        <p:nvSpPr>
          <p:cNvPr id="14339" name="Rectangle 3">
            <a:extLst>
              <a:ext uri="{FF2B5EF4-FFF2-40B4-BE49-F238E27FC236}">
                <a16:creationId xmlns:a16="http://schemas.microsoft.com/office/drawing/2014/main" id="{80783DD7-2781-6828-F5BA-E8C4EFE2E36B}"/>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CAC8455-BAFC-3AF1-245D-0A9AD422087C}"/>
              </a:ext>
            </a:extLst>
          </p:cNvPr>
          <p:cNvSpPr>
            <a:spLocks noGrp="1" noChangeArrowheads="1"/>
          </p:cNvSpPr>
          <p:nvPr>
            <p:ph type="sldNum" sz="quarter" idx="5"/>
          </p:nvPr>
        </p:nvSpPr>
        <p:spPr>
          <a:ln/>
        </p:spPr>
        <p:txBody>
          <a:bodyPr/>
          <a:lstStyle/>
          <a:p>
            <a:fld id="{6B0A5817-BEED-4C40-B106-B19673476A76}" type="slidenum">
              <a:rPr lang="en-US" altLang="en-US"/>
              <a:pPr/>
              <a:t>3</a:t>
            </a:fld>
            <a:endParaRPr lang="en-US" altLang="en-US"/>
          </a:p>
        </p:txBody>
      </p:sp>
      <p:sp>
        <p:nvSpPr>
          <p:cNvPr id="15362" name="Rectangle 2">
            <a:extLst>
              <a:ext uri="{FF2B5EF4-FFF2-40B4-BE49-F238E27FC236}">
                <a16:creationId xmlns:a16="http://schemas.microsoft.com/office/drawing/2014/main" id="{8975C585-909B-1DD1-A631-3781B23D7D2A}"/>
              </a:ext>
            </a:extLst>
          </p:cNvPr>
          <p:cNvSpPr>
            <a:spLocks noChangeArrowheads="1" noTextEdit="1"/>
          </p:cNvSpPr>
          <p:nvPr>
            <p:ph type="sldImg"/>
          </p:nvPr>
        </p:nvSpPr>
        <p:spPr>
          <a:ln/>
        </p:spPr>
      </p:sp>
      <p:sp>
        <p:nvSpPr>
          <p:cNvPr id="15363" name="Rectangle 3">
            <a:extLst>
              <a:ext uri="{FF2B5EF4-FFF2-40B4-BE49-F238E27FC236}">
                <a16:creationId xmlns:a16="http://schemas.microsoft.com/office/drawing/2014/main" id="{CFA61CAA-D5EA-8A84-5196-3CD046B7CD1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AEE0CF7-1AE8-04FF-596F-C68D3086FEC4}"/>
              </a:ext>
            </a:extLst>
          </p:cNvPr>
          <p:cNvSpPr>
            <a:spLocks noGrp="1" noChangeArrowheads="1"/>
          </p:cNvSpPr>
          <p:nvPr>
            <p:ph type="sldNum" sz="quarter" idx="5"/>
          </p:nvPr>
        </p:nvSpPr>
        <p:spPr>
          <a:ln/>
        </p:spPr>
        <p:txBody>
          <a:bodyPr/>
          <a:lstStyle/>
          <a:p>
            <a:fld id="{9FC839D3-1612-4CD4-915E-C5B6C9BEC625}" type="slidenum">
              <a:rPr lang="en-US" altLang="en-US"/>
              <a:pPr/>
              <a:t>4</a:t>
            </a:fld>
            <a:endParaRPr lang="en-US" altLang="en-US"/>
          </a:p>
        </p:txBody>
      </p:sp>
      <p:sp>
        <p:nvSpPr>
          <p:cNvPr id="16386" name="Rectangle 2">
            <a:extLst>
              <a:ext uri="{FF2B5EF4-FFF2-40B4-BE49-F238E27FC236}">
                <a16:creationId xmlns:a16="http://schemas.microsoft.com/office/drawing/2014/main" id="{702BA259-F564-6304-D4BF-69483BC59495}"/>
              </a:ext>
            </a:extLst>
          </p:cNvPr>
          <p:cNvSpPr>
            <a:spLocks noChangeArrowheads="1" noTextEdit="1"/>
          </p:cNvSpPr>
          <p:nvPr>
            <p:ph type="sldImg"/>
          </p:nvPr>
        </p:nvSpPr>
        <p:spPr>
          <a:ln/>
        </p:spPr>
      </p:sp>
      <p:sp>
        <p:nvSpPr>
          <p:cNvPr id="16387" name="Rectangle 3">
            <a:extLst>
              <a:ext uri="{FF2B5EF4-FFF2-40B4-BE49-F238E27FC236}">
                <a16:creationId xmlns:a16="http://schemas.microsoft.com/office/drawing/2014/main" id="{A133599A-71A0-FE2D-6EC3-D8034526386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33A0D96-C602-6178-5A89-794494719DA7}"/>
              </a:ext>
            </a:extLst>
          </p:cNvPr>
          <p:cNvSpPr>
            <a:spLocks noGrp="1" noChangeArrowheads="1"/>
          </p:cNvSpPr>
          <p:nvPr>
            <p:ph type="sldNum" sz="quarter" idx="5"/>
          </p:nvPr>
        </p:nvSpPr>
        <p:spPr>
          <a:ln/>
        </p:spPr>
        <p:txBody>
          <a:bodyPr/>
          <a:lstStyle/>
          <a:p>
            <a:fld id="{999212AF-1D5F-4294-B368-F5882989D78A}" type="slidenum">
              <a:rPr lang="en-US" altLang="en-US"/>
              <a:pPr/>
              <a:t>5</a:t>
            </a:fld>
            <a:endParaRPr lang="en-US" altLang="en-US"/>
          </a:p>
        </p:txBody>
      </p:sp>
      <p:sp>
        <p:nvSpPr>
          <p:cNvPr id="17410" name="Rectangle 2">
            <a:extLst>
              <a:ext uri="{FF2B5EF4-FFF2-40B4-BE49-F238E27FC236}">
                <a16:creationId xmlns:a16="http://schemas.microsoft.com/office/drawing/2014/main" id="{4B69B299-B59E-E3CC-C016-5DC42E903BE6}"/>
              </a:ext>
            </a:extLst>
          </p:cNvPr>
          <p:cNvSpPr>
            <a:spLocks noChangeArrowheads="1" noTextEdit="1"/>
          </p:cNvSpPr>
          <p:nvPr>
            <p:ph type="sldImg"/>
          </p:nvPr>
        </p:nvSpPr>
        <p:spPr>
          <a:ln/>
        </p:spPr>
      </p:sp>
      <p:sp>
        <p:nvSpPr>
          <p:cNvPr id="17411" name="Rectangle 3">
            <a:extLst>
              <a:ext uri="{FF2B5EF4-FFF2-40B4-BE49-F238E27FC236}">
                <a16:creationId xmlns:a16="http://schemas.microsoft.com/office/drawing/2014/main" id="{DE25A015-94F1-4B1B-A0D6-9DB2AC4D7EB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E0F3985-AF3B-3C77-78B8-66C6A9DA1963}"/>
              </a:ext>
            </a:extLst>
          </p:cNvPr>
          <p:cNvSpPr>
            <a:spLocks noGrp="1" noChangeArrowheads="1"/>
          </p:cNvSpPr>
          <p:nvPr>
            <p:ph type="sldNum" sz="quarter" idx="5"/>
          </p:nvPr>
        </p:nvSpPr>
        <p:spPr>
          <a:ln/>
        </p:spPr>
        <p:txBody>
          <a:bodyPr/>
          <a:lstStyle/>
          <a:p>
            <a:fld id="{630D87DE-8F2C-43B7-BD1E-74B9A9900F86}" type="slidenum">
              <a:rPr lang="en-US" altLang="en-US"/>
              <a:pPr/>
              <a:t>6</a:t>
            </a:fld>
            <a:endParaRPr lang="en-US" altLang="en-US"/>
          </a:p>
        </p:txBody>
      </p:sp>
      <p:sp>
        <p:nvSpPr>
          <p:cNvPr id="18434" name="Rectangle 2">
            <a:extLst>
              <a:ext uri="{FF2B5EF4-FFF2-40B4-BE49-F238E27FC236}">
                <a16:creationId xmlns:a16="http://schemas.microsoft.com/office/drawing/2014/main" id="{B228B18F-9022-143E-BE2C-8F5E81587C52}"/>
              </a:ext>
            </a:extLst>
          </p:cNvPr>
          <p:cNvSpPr>
            <a:spLocks noChangeArrowheads="1" noTextEdit="1"/>
          </p:cNvSpPr>
          <p:nvPr>
            <p:ph type="sldImg"/>
          </p:nvPr>
        </p:nvSpPr>
        <p:spPr>
          <a:ln/>
        </p:spPr>
      </p:sp>
      <p:sp>
        <p:nvSpPr>
          <p:cNvPr id="18435" name="Rectangle 3">
            <a:extLst>
              <a:ext uri="{FF2B5EF4-FFF2-40B4-BE49-F238E27FC236}">
                <a16:creationId xmlns:a16="http://schemas.microsoft.com/office/drawing/2014/main" id="{7E80B571-33A3-42CB-2914-B09FA4108BE2}"/>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1BE0FDF-05C3-1837-274A-2CFFF1F6CCC1}"/>
              </a:ext>
            </a:extLst>
          </p:cNvPr>
          <p:cNvSpPr>
            <a:spLocks noGrp="1" noChangeArrowheads="1"/>
          </p:cNvSpPr>
          <p:nvPr>
            <p:ph type="sldNum" sz="quarter" idx="5"/>
          </p:nvPr>
        </p:nvSpPr>
        <p:spPr>
          <a:ln/>
        </p:spPr>
        <p:txBody>
          <a:bodyPr/>
          <a:lstStyle/>
          <a:p>
            <a:fld id="{A71DBB0C-FBED-4C8A-99AF-8A30EB603A08}" type="slidenum">
              <a:rPr lang="en-US" altLang="en-US"/>
              <a:pPr/>
              <a:t>7</a:t>
            </a:fld>
            <a:endParaRPr lang="en-US" altLang="en-US"/>
          </a:p>
        </p:txBody>
      </p:sp>
      <p:sp>
        <p:nvSpPr>
          <p:cNvPr id="19458" name="Rectangle 2">
            <a:extLst>
              <a:ext uri="{FF2B5EF4-FFF2-40B4-BE49-F238E27FC236}">
                <a16:creationId xmlns:a16="http://schemas.microsoft.com/office/drawing/2014/main" id="{DEEBD2A0-88A7-8EA5-9B2E-01E4A407017E}"/>
              </a:ext>
            </a:extLst>
          </p:cNvPr>
          <p:cNvSpPr>
            <a:spLocks noChangeArrowheads="1" noTextEdit="1"/>
          </p:cNvSpPr>
          <p:nvPr>
            <p:ph type="sldImg"/>
          </p:nvPr>
        </p:nvSpPr>
        <p:spPr>
          <a:ln/>
        </p:spPr>
      </p:sp>
      <p:sp>
        <p:nvSpPr>
          <p:cNvPr id="19459" name="Rectangle 3">
            <a:extLst>
              <a:ext uri="{FF2B5EF4-FFF2-40B4-BE49-F238E27FC236}">
                <a16:creationId xmlns:a16="http://schemas.microsoft.com/office/drawing/2014/main" id="{B694C828-B3D6-EB08-AA91-E5E85EE7B904}"/>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C785846-6D84-6528-CBC0-E05CFF3C0994}"/>
              </a:ext>
            </a:extLst>
          </p:cNvPr>
          <p:cNvSpPr>
            <a:spLocks noGrp="1" noChangeArrowheads="1"/>
          </p:cNvSpPr>
          <p:nvPr>
            <p:ph type="sldNum" sz="quarter" idx="5"/>
          </p:nvPr>
        </p:nvSpPr>
        <p:spPr>
          <a:ln/>
        </p:spPr>
        <p:txBody>
          <a:bodyPr/>
          <a:lstStyle/>
          <a:p>
            <a:fld id="{73303358-674C-4925-A637-4763421DE92B}" type="slidenum">
              <a:rPr lang="en-US" altLang="en-US"/>
              <a:pPr/>
              <a:t>8</a:t>
            </a:fld>
            <a:endParaRPr lang="en-US" altLang="en-US"/>
          </a:p>
        </p:txBody>
      </p:sp>
      <p:sp>
        <p:nvSpPr>
          <p:cNvPr id="20482" name="Rectangle 2">
            <a:extLst>
              <a:ext uri="{FF2B5EF4-FFF2-40B4-BE49-F238E27FC236}">
                <a16:creationId xmlns:a16="http://schemas.microsoft.com/office/drawing/2014/main" id="{32DA76CB-D971-A1AA-B6DA-14B2E2D53B5E}"/>
              </a:ext>
            </a:extLst>
          </p:cNvPr>
          <p:cNvSpPr>
            <a:spLocks noChangeArrowheads="1" noTextEdit="1"/>
          </p:cNvSpPr>
          <p:nvPr>
            <p:ph type="sldImg"/>
          </p:nvPr>
        </p:nvSpPr>
        <p:spPr>
          <a:ln/>
        </p:spPr>
      </p:sp>
      <p:sp>
        <p:nvSpPr>
          <p:cNvPr id="20483" name="Rectangle 3">
            <a:extLst>
              <a:ext uri="{FF2B5EF4-FFF2-40B4-BE49-F238E27FC236}">
                <a16:creationId xmlns:a16="http://schemas.microsoft.com/office/drawing/2014/main" id="{F13838B5-323A-726D-1E2D-56A6BF57F801}"/>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473644D-8B18-2544-B408-18ADE55F660C}"/>
              </a:ext>
            </a:extLst>
          </p:cNvPr>
          <p:cNvSpPr>
            <a:spLocks noGrp="1" noChangeArrowheads="1"/>
          </p:cNvSpPr>
          <p:nvPr>
            <p:ph type="sldNum" sz="quarter" idx="5"/>
          </p:nvPr>
        </p:nvSpPr>
        <p:spPr>
          <a:ln/>
        </p:spPr>
        <p:txBody>
          <a:bodyPr/>
          <a:lstStyle/>
          <a:p>
            <a:fld id="{9AC751C8-D3D0-44A1-BD83-CD18EB60203F}" type="slidenum">
              <a:rPr lang="en-US" altLang="en-US"/>
              <a:pPr/>
              <a:t>9</a:t>
            </a:fld>
            <a:endParaRPr lang="en-US" altLang="en-US"/>
          </a:p>
        </p:txBody>
      </p:sp>
      <p:sp>
        <p:nvSpPr>
          <p:cNvPr id="21506" name="Rectangle 2">
            <a:extLst>
              <a:ext uri="{FF2B5EF4-FFF2-40B4-BE49-F238E27FC236}">
                <a16:creationId xmlns:a16="http://schemas.microsoft.com/office/drawing/2014/main" id="{B62315A3-C0C2-F366-5039-66A4A249F70D}"/>
              </a:ext>
            </a:extLst>
          </p:cNvPr>
          <p:cNvSpPr>
            <a:spLocks noChangeArrowheads="1" noTextEdit="1"/>
          </p:cNvSpPr>
          <p:nvPr>
            <p:ph type="sldImg"/>
          </p:nvPr>
        </p:nvSpPr>
        <p:spPr>
          <a:ln/>
        </p:spPr>
      </p:sp>
      <p:sp>
        <p:nvSpPr>
          <p:cNvPr id="21507" name="Rectangle 3">
            <a:extLst>
              <a:ext uri="{FF2B5EF4-FFF2-40B4-BE49-F238E27FC236}">
                <a16:creationId xmlns:a16="http://schemas.microsoft.com/office/drawing/2014/main" id="{81E2A6FD-7E0B-F3D8-76EB-71CBBC7F00C9}"/>
              </a:ext>
            </a:extLst>
          </p:cNvPr>
          <p:cNvSpPr>
            <a:spLocks noGrp="1" noChangeArrowheads="1"/>
          </p:cNvSpPr>
          <p:nvPr>
            <p:ph type="body" idx="1"/>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0BCBEAF4-BE28-A930-071A-04F3329B4F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4579" name="Rectangle 3">
            <a:extLst>
              <a:ext uri="{FF2B5EF4-FFF2-40B4-BE49-F238E27FC236}">
                <a16:creationId xmlns:a16="http://schemas.microsoft.com/office/drawing/2014/main" id="{3D52C503-C156-76F5-E4D5-D37636CB3265}"/>
              </a:ext>
            </a:extLst>
          </p:cNvPr>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24580" name="Rectangle 4">
            <a:extLst>
              <a:ext uri="{FF2B5EF4-FFF2-40B4-BE49-F238E27FC236}">
                <a16:creationId xmlns:a16="http://schemas.microsoft.com/office/drawing/2014/main" id="{9976D86B-F613-8796-7E1C-78BE1656C8B9}"/>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24581" name="Rectangle 5">
            <a:extLst>
              <a:ext uri="{FF2B5EF4-FFF2-40B4-BE49-F238E27FC236}">
                <a16:creationId xmlns:a16="http://schemas.microsoft.com/office/drawing/2014/main" id="{A505FEBD-D362-35E3-F71B-056B11A0CC85}"/>
              </a:ext>
            </a:extLst>
          </p:cNvPr>
          <p:cNvSpPr>
            <a:spLocks noGrp="1" noChangeArrowheads="1"/>
          </p:cNvSpPr>
          <p:nvPr>
            <p:ph type="dt" sz="half" idx="2"/>
          </p:nvPr>
        </p:nvSpPr>
        <p:spPr/>
        <p:txBody>
          <a:bodyPr/>
          <a:lstStyle>
            <a:lvl1pPr>
              <a:defRPr/>
            </a:lvl1pPr>
          </a:lstStyle>
          <a:p>
            <a:endParaRPr lang="en-US" altLang="en-US"/>
          </a:p>
        </p:txBody>
      </p:sp>
      <p:sp>
        <p:nvSpPr>
          <p:cNvPr id="24582" name="Rectangle 6">
            <a:extLst>
              <a:ext uri="{FF2B5EF4-FFF2-40B4-BE49-F238E27FC236}">
                <a16:creationId xmlns:a16="http://schemas.microsoft.com/office/drawing/2014/main" id="{FF6A8DD3-0DFD-FA2D-931E-01BBAAB20E9B}"/>
              </a:ext>
            </a:extLst>
          </p:cNvPr>
          <p:cNvSpPr>
            <a:spLocks noGrp="1" noChangeArrowheads="1"/>
          </p:cNvSpPr>
          <p:nvPr>
            <p:ph type="ftr" sz="quarter" idx="3"/>
          </p:nvPr>
        </p:nvSpPr>
        <p:spPr/>
        <p:txBody>
          <a:bodyPr/>
          <a:lstStyle>
            <a:lvl1pPr>
              <a:defRPr/>
            </a:lvl1pPr>
          </a:lstStyle>
          <a:p>
            <a:endParaRPr lang="en-US" altLang="en-US"/>
          </a:p>
        </p:txBody>
      </p:sp>
      <p:sp>
        <p:nvSpPr>
          <p:cNvPr id="24583" name="Rectangle 7">
            <a:extLst>
              <a:ext uri="{FF2B5EF4-FFF2-40B4-BE49-F238E27FC236}">
                <a16:creationId xmlns:a16="http://schemas.microsoft.com/office/drawing/2014/main" id="{BBB71546-7EA7-E90C-AB85-033784B068BD}"/>
              </a:ext>
            </a:extLst>
          </p:cNvPr>
          <p:cNvSpPr>
            <a:spLocks noGrp="1" noChangeArrowheads="1"/>
          </p:cNvSpPr>
          <p:nvPr>
            <p:ph type="sldNum" sz="quarter" idx="4"/>
          </p:nvPr>
        </p:nvSpPr>
        <p:spPr/>
        <p:txBody>
          <a:bodyPr/>
          <a:lstStyle>
            <a:lvl1pPr>
              <a:defRPr/>
            </a:lvl1pPr>
          </a:lstStyle>
          <a:p>
            <a:fld id="{31BE68B5-7E74-4D4D-8072-8C6E0411DC9C}"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76BB9-C16A-0176-7CEB-3022F3632F8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1B560D-9120-0008-E760-EE12A39223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F029AA-3E08-2326-A4E5-8DFE41D91E9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64C221F-3A78-D07B-F5B7-90F6191E264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7A5CBFC-E589-5ED8-ED69-89B5410A7060}"/>
              </a:ext>
            </a:extLst>
          </p:cNvPr>
          <p:cNvSpPr>
            <a:spLocks noGrp="1"/>
          </p:cNvSpPr>
          <p:nvPr>
            <p:ph type="sldNum" sz="quarter" idx="12"/>
          </p:nvPr>
        </p:nvSpPr>
        <p:spPr/>
        <p:txBody>
          <a:bodyPr/>
          <a:lstStyle>
            <a:lvl1pPr>
              <a:defRPr/>
            </a:lvl1pPr>
          </a:lstStyle>
          <a:p>
            <a:fld id="{A9D039D0-1AF9-45F0-A8AD-23E5266415D6}" type="slidenum">
              <a:rPr lang="en-US" altLang="en-US"/>
              <a:pPr/>
              <a:t>‹#›</a:t>
            </a:fld>
            <a:endParaRPr lang="en-US" altLang="en-US"/>
          </a:p>
        </p:txBody>
      </p:sp>
    </p:spTree>
    <p:extLst>
      <p:ext uri="{BB962C8B-B14F-4D97-AF65-F5344CB8AC3E}">
        <p14:creationId xmlns:p14="http://schemas.microsoft.com/office/powerpoint/2010/main" val="3963798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ED4BBA-F939-EF11-C34B-93BFAC928E31}"/>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B6D9F3-E09C-EAEE-E0F2-17B5D887CD52}"/>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9544DA-233C-545F-1DBA-9C3AFE05127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F56DDC3-2585-AC9E-6E98-510BDF8195C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0903B3C-7752-6F46-51D0-4E6256FA59AE}"/>
              </a:ext>
            </a:extLst>
          </p:cNvPr>
          <p:cNvSpPr>
            <a:spLocks noGrp="1"/>
          </p:cNvSpPr>
          <p:nvPr>
            <p:ph type="sldNum" sz="quarter" idx="12"/>
          </p:nvPr>
        </p:nvSpPr>
        <p:spPr/>
        <p:txBody>
          <a:bodyPr/>
          <a:lstStyle>
            <a:lvl1pPr>
              <a:defRPr/>
            </a:lvl1pPr>
          </a:lstStyle>
          <a:p>
            <a:fld id="{6CD00489-9E6C-44FA-845F-42C52E67E6A6}" type="slidenum">
              <a:rPr lang="en-US" altLang="en-US"/>
              <a:pPr/>
              <a:t>‹#›</a:t>
            </a:fld>
            <a:endParaRPr lang="en-US" altLang="en-US"/>
          </a:p>
        </p:txBody>
      </p:sp>
    </p:spTree>
    <p:extLst>
      <p:ext uri="{BB962C8B-B14F-4D97-AF65-F5344CB8AC3E}">
        <p14:creationId xmlns:p14="http://schemas.microsoft.com/office/powerpoint/2010/main" val="668195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7932-C446-F0BA-BB00-7045D0BDC3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8021D2-9B0B-5B0A-CAE8-D3773CAEC8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1F1EF6-10EC-01F3-91C6-57D0348F092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477CECD-7984-BF07-71D1-A64972C880C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3493A95-F4D0-66E4-D554-8E3AB8861575}"/>
              </a:ext>
            </a:extLst>
          </p:cNvPr>
          <p:cNvSpPr>
            <a:spLocks noGrp="1"/>
          </p:cNvSpPr>
          <p:nvPr>
            <p:ph type="sldNum" sz="quarter" idx="12"/>
          </p:nvPr>
        </p:nvSpPr>
        <p:spPr/>
        <p:txBody>
          <a:bodyPr/>
          <a:lstStyle>
            <a:lvl1pPr>
              <a:defRPr/>
            </a:lvl1pPr>
          </a:lstStyle>
          <a:p>
            <a:fld id="{34A3ADAC-8EA9-4446-B3C0-ADA95619AA4C}" type="slidenum">
              <a:rPr lang="en-US" altLang="en-US"/>
              <a:pPr/>
              <a:t>‹#›</a:t>
            </a:fld>
            <a:endParaRPr lang="en-US" altLang="en-US"/>
          </a:p>
        </p:txBody>
      </p:sp>
    </p:spTree>
    <p:extLst>
      <p:ext uri="{BB962C8B-B14F-4D97-AF65-F5344CB8AC3E}">
        <p14:creationId xmlns:p14="http://schemas.microsoft.com/office/powerpoint/2010/main" val="2108136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D267-0BD6-4E38-D7AC-770044EBBE1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888431-E023-DFB2-C6D9-C5B0E7C5FD9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3BABEE6-6163-EB52-4548-7A7C4FCA1E6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A66C442-98C8-7587-8769-D56908B8122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E98FA7C-663A-7C14-88EF-07AEB1F5014E}"/>
              </a:ext>
            </a:extLst>
          </p:cNvPr>
          <p:cNvSpPr>
            <a:spLocks noGrp="1"/>
          </p:cNvSpPr>
          <p:nvPr>
            <p:ph type="sldNum" sz="quarter" idx="12"/>
          </p:nvPr>
        </p:nvSpPr>
        <p:spPr/>
        <p:txBody>
          <a:bodyPr/>
          <a:lstStyle>
            <a:lvl1pPr>
              <a:defRPr/>
            </a:lvl1pPr>
          </a:lstStyle>
          <a:p>
            <a:fld id="{CE49E488-0FB1-4D2D-9243-164D6C47FE0A}" type="slidenum">
              <a:rPr lang="en-US" altLang="en-US"/>
              <a:pPr/>
              <a:t>‹#›</a:t>
            </a:fld>
            <a:endParaRPr lang="en-US" altLang="en-US"/>
          </a:p>
        </p:txBody>
      </p:sp>
    </p:spTree>
    <p:extLst>
      <p:ext uri="{BB962C8B-B14F-4D97-AF65-F5344CB8AC3E}">
        <p14:creationId xmlns:p14="http://schemas.microsoft.com/office/powerpoint/2010/main" val="390519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D431E-2D9D-C4A2-2B87-0CACB26040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23C1D1-DB78-AB0F-FE43-2B7503BEF9D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64DCB8C-5F90-D612-45A0-C4D96FA805A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4DD72A-BA68-F67C-4AA1-5D10BB43470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FDBF42A-18A4-019D-34A3-920C12156E7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6F13F6A-AA7B-938A-83B6-2FCD8E234ABC}"/>
              </a:ext>
            </a:extLst>
          </p:cNvPr>
          <p:cNvSpPr>
            <a:spLocks noGrp="1"/>
          </p:cNvSpPr>
          <p:nvPr>
            <p:ph type="sldNum" sz="quarter" idx="12"/>
          </p:nvPr>
        </p:nvSpPr>
        <p:spPr/>
        <p:txBody>
          <a:bodyPr/>
          <a:lstStyle>
            <a:lvl1pPr>
              <a:defRPr/>
            </a:lvl1pPr>
          </a:lstStyle>
          <a:p>
            <a:fld id="{D12C0E33-2B35-4B37-82F2-985981BE47BD}" type="slidenum">
              <a:rPr lang="en-US" altLang="en-US"/>
              <a:pPr/>
              <a:t>‹#›</a:t>
            </a:fld>
            <a:endParaRPr lang="en-US" altLang="en-US"/>
          </a:p>
        </p:txBody>
      </p:sp>
    </p:spTree>
    <p:extLst>
      <p:ext uri="{BB962C8B-B14F-4D97-AF65-F5344CB8AC3E}">
        <p14:creationId xmlns:p14="http://schemas.microsoft.com/office/powerpoint/2010/main" val="81133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87D78-738F-1C13-B1DD-6839B8E4540D}"/>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A929A6-FA5C-FBE0-586B-F9E3206F6CE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F9574B-AB64-B89F-C9E4-4031ED933A9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2E99AA-60E0-28AE-374C-C7E91ED8F53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A61593-FC9E-BD1F-E1AF-2158A363369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247166-AA9A-29F3-96B8-E67F0D15B7B0}"/>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C5D7C9C3-17D0-5CD2-992F-4E782CBC677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CD1244C-4534-6446-F1D3-1198901CB8AD}"/>
              </a:ext>
            </a:extLst>
          </p:cNvPr>
          <p:cNvSpPr>
            <a:spLocks noGrp="1"/>
          </p:cNvSpPr>
          <p:nvPr>
            <p:ph type="sldNum" sz="quarter" idx="12"/>
          </p:nvPr>
        </p:nvSpPr>
        <p:spPr/>
        <p:txBody>
          <a:bodyPr/>
          <a:lstStyle>
            <a:lvl1pPr>
              <a:defRPr/>
            </a:lvl1pPr>
          </a:lstStyle>
          <a:p>
            <a:fld id="{7EF4DA83-6D18-45EB-AE1D-351DFD18D764}" type="slidenum">
              <a:rPr lang="en-US" altLang="en-US"/>
              <a:pPr/>
              <a:t>‹#›</a:t>
            </a:fld>
            <a:endParaRPr lang="en-US" altLang="en-US"/>
          </a:p>
        </p:txBody>
      </p:sp>
    </p:spTree>
    <p:extLst>
      <p:ext uri="{BB962C8B-B14F-4D97-AF65-F5344CB8AC3E}">
        <p14:creationId xmlns:p14="http://schemas.microsoft.com/office/powerpoint/2010/main" val="80439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16A09-14DC-54B2-486C-0E973FE186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36E04F-964D-DF88-A414-2E7DA6F40887}"/>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835A494-A2A2-3C0B-4335-D324F5ED80DA}"/>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CE1294B-8CC0-EC8A-75BA-4800175251B4}"/>
              </a:ext>
            </a:extLst>
          </p:cNvPr>
          <p:cNvSpPr>
            <a:spLocks noGrp="1"/>
          </p:cNvSpPr>
          <p:nvPr>
            <p:ph type="sldNum" sz="quarter" idx="12"/>
          </p:nvPr>
        </p:nvSpPr>
        <p:spPr/>
        <p:txBody>
          <a:bodyPr/>
          <a:lstStyle>
            <a:lvl1pPr>
              <a:defRPr/>
            </a:lvl1pPr>
          </a:lstStyle>
          <a:p>
            <a:fld id="{520B0869-279C-4351-B708-8068B014F8E7}" type="slidenum">
              <a:rPr lang="en-US" altLang="en-US"/>
              <a:pPr/>
              <a:t>‹#›</a:t>
            </a:fld>
            <a:endParaRPr lang="en-US" altLang="en-US"/>
          </a:p>
        </p:txBody>
      </p:sp>
    </p:spTree>
    <p:extLst>
      <p:ext uri="{BB962C8B-B14F-4D97-AF65-F5344CB8AC3E}">
        <p14:creationId xmlns:p14="http://schemas.microsoft.com/office/powerpoint/2010/main" val="338992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C2AFB-2F0D-7D09-1D0A-31945AC1FA26}"/>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F5F2BB92-CFB6-CA6C-74E0-902EDA0F9911}"/>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2CB11C48-3D69-ABD9-A421-A49C1900937C}"/>
              </a:ext>
            </a:extLst>
          </p:cNvPr>
          <p:cNvSpPr>
            <a:spLocks noGrp="1"/>
          </p:cNvSpPr>
          <p:nvPr>
            <p:ph type="sldNum" sz="quarter" idx="12"/>
          </p:nvPr>
        </p:nvSpPr>
        <p:spPr/>
        <p:txBody>
          <a:bodyPr/>
          <a:lstStyle>
            <a:lvl1pPr>
              <a:defRPr/>
            </a:lvl1pPr>
          </a:lstStyle>
          <a:p>
            <a:fld id="{D5B6BCED-C2EB-44FC-A0D8-F99E842638DC}" type="slidenum">
              <a:rPr lang="en-US" altLang="en-US"/>
              <a:pPr/>
              <a:t>‹#›</a:t>
            </a:fld>
            <a:endParaRPr lang="en-US" altLang="en-US"/>
          </a:p>
        </p:txBody>
      </p:sp>
    </p:spTree>
    <p:extLst>
      <p:ext uri="{BB962C8B-B14F-4D97-AF65-F5344CB8AC3E}">
        <p14:creationId xmlns:p14="http://schemas.microsoft.com/office/powerpoint/2010/main" val="331894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FE1A-6FA6-8266-F77C-DA607AF7DB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B31590-D42F-E4A6-4F0C-C7B06FFFFD3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462418E-CC94-ECCD-8D43-D63E9DFA029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24AC67-B190-D4DC-EC62-C5B1CA85C67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DB2845E-D197-3F83-566E-170A994E106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FEF8458E-E479-853C-2E6F-A572C48C6859}"/>
              </a:ext>
            </a:extLst>
          </p:cNvPr>
          <p:cNvSpPr>
            <a:spLocks noGrp="1"/>
          </p:cNvSpPr>
          <p:nvPr>
            <p:ph type="sldNum" sz="quarter" idx="12"/>
          </p:nvPr>
        </p:nvSpPr>
        <p:spPr/>
        <p:txBody>
          <a:bodyPr/>
          <a:lstStyle>
            <a:lvl1pPr>
              <a:defRPr/>
            </a:lvl1pPr>
          </a:lstStyle>
          <a:p>
            <a:fld id="{08BF6420-576B-42DD-9744-03EA2029ECBC}" type="slidenum">
              <a:rPr lang="en-US" altLang="en-US"/>
              <a:pPr/>
              <a:t>‹#›</a:t>
            </a:fld>
            <a:endParaRPr lang="en-US" altLang="en-US"/>
          </a:p>
        </p:txBody>
      </p:sp>
    </p:spTree>
    <p:extLst>
      <p:ext uri="{BB962C8B-B14F-4D97-AF65-F5344CB8AC3E}">
        <p14:creationId xmlns:p14="http://schemas.microsoft.com/office/powerpoint/2010/main" val="32655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0EEB7-2E7F-F966-AB91-4221D85C241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80C5FE-79A0-49DA-DCB6-C5226D68239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43FE2E-009F-CB5E-91B0-B65D08CEC71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366174-4F84-E3BF-EBE3-5A94204DF34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10AA4FE-D7B3-3568-DA80-570BEF0684E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7D674AA-6922-E217-21A4-063A87ECAD16}"/>
              </a:ext>
            </a:extLst>
          </p:cNvPr>
          <p:cNvSpPr>
            <a:spLocks noGrp="1"/>
          </p:cNvSpPr>
          <p:nvPr>
            <p:ph type="sldNum" sz="quarter" idx="12"/>
          </p:nvPr>
        </p:nvSpPr>
        <p:spPr/>
        <p:txBody>
          <a:bodyPr/>
          <a:lstStyle>
            <a:lvl1pPr>
              <a:defRPr/>
            </a:lvl1pPr>
          </a:lstStyle>
          <a:p>
            <a:fld id="{D7193CAE-4074-4420-9A32-AE0D8DED1C24}" type="slidenum">
              <a:rPr lang="en-US" altLang="en-US"/>
              <a:pPr/>
              <a:t>‹#›</a:t>
            </a:fld>
            <a:endParaRPr lang="en-US" altLang="en-US"/>
          </a:p>
        </p:txBody>
      </p:sp>
    </p:spTree>
    <p:extLst>
      <p:ext uri="{BB962C8B-B14F-4D97-AF65-F5344CB8AC3E}">
        <p14:creationId xmlns:p14="http://schemas.microsoft.com/office/powerpoint/2010/main" val="1788005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554" name="Picture 2">
            <a:extLst>
              <a:ext uri="{FF2B5EF4-FFF2-40B4-BE49-F238E27FC236}">
                <a16:creationId xmlns:a16="http://schemas.microsoft.com/office/drawing/2014/main" id="{616484DC-F81D-2A37-4D9B-BBEC4C8A80E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3555" name="Rectangle 3">
            <a:extLst>
              <a:ext uri="{FF2B5EF4-FFF2-40B4-BE49-F238E27FC236}">
                <a16:creationId xmlns:a16="http://schemas.microsoft.com/office/drawing/2014/main" id="{0604476D-5603-0A85-A59A-1EE9BCD2A231}"/>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3556" name="Rectangle 4">
            <a:extLst>
              <a:ext uri="{FF2B5EF4-FFF2-40B4-BE49-F238E27FC236}">
                <a16:creationId xmlns:a16="http://schemas.microsoft.com/office/drawing/2014/main" id="{9AD5382A-6372-4821-4314-0278F787F18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57" name="Rectangle 5">
            <a:extLst>
              <a:ext uri="{FF2B5EF4-FFF2-40B4-BE49-F238E27FC236}">
                <a16:creationId xmlns:a16="http://schemas.microsoft.com/office/drawing/2014/main" id="{AC445522-D187-5CA6-ED83-52F5A14A9E1E}"/>
              </a:ext>
            </a:extLst>
          </p:cNvPr>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400" b="0">
                <a:solidFill>
                  <a:schemeClr val="tx1"/>
                </a:solidFill>
                <a:effectLst/>
                <a:latin typeface="+mn-lt"/>
              </a:defRPr>
            </a:lvl1pPr>
          </a:lstStyle>
          <a:p>
            <a:endParaRPr lang="en-US" altLang="en-US"/>
          </a:p>
        </p:txBody>
      </p:sp>
      <p:sp>
        <p:nvSpPr>
          <p:cNvPr id="23558" name="Rectangle 6">
            <a:extLst>
              <a:ext uri="{FF2B5EF4-FFF2-40B4-BE49-F238E27FC236}">
                <a16:creationId xmlns:a16="http://schemas.microsoft.com/office/drawing/2014/main" id="{631D2796-355E-28AA-08ED-F8D8B3BE14C9}"/>
              </a:ext>
            </a:extLst>
          </p:cNvPr>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ctr">
              <a:defRPr sz="1400" b="0">
                <a:solidFill>
                  <a:schemeClr val="tx1"/>
                </a:solidFill>
                <a:effectLst/>
                <a:latin typeface="+mn-lt"/>
              </a:defRPr>
            </a:lvl1pPr>
          </a:lstStyle>
          <a:p>
            <a:endParaRPr lang="en-US" altLang="en-US"/>
          </a:p>
        </p:txBody>
      </p:sp>
      <p:sp>
        <p:nvSpPr>
          <p:cNvPr id="23559" name="Rectangle 7">
            <a:extLst>
              <a:ext uri="{FF2B5EF4-FFF2-40B4-BE49-F238E27FC236}">
                <a16:creationId xmlns:a16="http://schemas.microsoft.com/office/drawing/2014/main" id="{E223F77A-E4F3-5B60-1570-58231DC037B2}"/>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400" b="0">
                <a:solidFill>
                  <a:schemeClr val="tx1"/>
                </a:solidFill>
                <a:effectLst/>
                <a:latin typeface="+mn-lt"/>
              </a:defRPr>
            </a:lvl1pPr>
          </a:lstStyle>
          <a:p>
            <a:fld id="{6096211D-BE9D-45DB-99E3-2D45EAC4149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2pPr>
      <a:lvl3pPr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3pPr>
      <a:lvl4pPr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4pPr>
      <a:lvl5pPr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5pPr>
      <a:lvl6pPr marL="457200"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6pPr>
      <a:lvl7pPr marL="914400"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7pPr>
      <a:lvl8pPr marL="1371600"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8pPr>
      <a:lvl9pPr marL="1828800" algn="ctr" rtl="0" fontAlgn="base">
        <a:spcBef>
          <a:spcPct val="0"/>
        </a:spcBef>
        <a:spcAft>
          <a:spcPct val="0"/>
        </a:spcAft>
        <a:defRPr kumimoji="1" sz="4400">
          <a:solidFill>
            <a:schemeClr val="tx2"/>
          </a:solidFill>
          <a:latin typeface="Futura" pitchFamily="48" charset="0"/>
          <a:ea typeface="MS PGothic" panose="020B0600070205080204" pitchFamily="34" charset="-128"/>
        </a:defRPr>
      </a:lvl9pPr>
    </p:titleStyle>
    <p:bodyStyle>
      <a:lvl1pPr marL="465138" indent="-465138" algn="l" rtl="0" fontAlgn="base">
        <a:spcBef>
          <a:spcPct val="20000"/>
        </a:spcBef>
        <a:spcAft>
          <a:spcPct val="0"/>
        </a:spcAft>
        <a:buClr>
          <a:srgbClr val="2D5902"/>
        </a:buClr>
        <a:buFont typeface="Wingdings" panose="05000000000000000000" pitchFamily="2" charset="2"/>
        <a:buChar char=""/>
        <a:defRPr kumimoji="1" sz="3200" kern="1200">
          <a:solidFill>
            <a:schemeClr val="tx1"/>
          </a:solidFill>
          <a:latin typeface="+mn-lt"/>
          <a:ea typeface="+mn-ea"/>
          <a:cs typeface="+mn-cs"/>
        </a:defRPr>
      </a:lvl1pPr>
      <a:lvl2pPr marL="965200" indent="-385763" algn="l" rtl="0" fontAlgn="base">
        <a:spcBef>
          <a:spcPct val="20000"/>
        </a:spcBef>
        <a:spcAft>
          <a:spcPct val="0"/>
        </a:spcAft>
        <a:buClr>
          <a:srgbClr val="2D5902"/>
        </a:buClr>
        <a:buFont typeface="Wingdings" panose="05000000000000000000" pitchFamily="2" charset="2"/>
        <a:buChar char=""/>
        <a:defRPr kumimoji="1" sz="2800" kern="1200">
          <a:solidFill>
            <a:schemeClr val="tx1"/>
          </a:solidFill>
          <a:latin typeface="+mn-lt"/>
          <a:ea typeface="+mn-ea"/>
          <a:cs typeface="+mn-cs"/>
        </a:defRPr>
      </a:lvl2pPr>
      <a:lvl3pPr marL="1484313" indent="-331788" algn="l" rtl="0" fontAlgn="base">
        <a:spcBef>
          <a:spcPct val="20000"/>
        </a:spcBef>
        <a:spcAft>
          <a:spcPct val="0"/>
        </a:spcAft>
        <a:buClr>
          <a:srgbClr val="2D5902"/>
        </a:buClr>
        <a:buFont typeface="Wingdings" panose="05000000000000000000" pitchFamily="2" charset="2"/>
        <a:buChar char=""/>
        <a:defRPr kumimoji="1" sz="2400" kern="1200">
          <a:solidFill>
            <a:schemeClr val="tx1"/>
          </a:solidFill>
          <a:latin typeface="+mn-lt"/>
          <a:ea typeface="+mn-ea"/>
          <a:cs typeface="+mn-cs"/>
        </a:defRPr>
      </a:lvl3pPr>
      <a:lvl4pPr marL="1949450" indent="-296863" algn="l" rtl="0" fontAlgn="base">
        <a:spcBef>
          <a:spcPct val="20000"/>
        </a:spcBef>
        <a:spcAft>
          <a:spcPct val="0"/>
        </a:spcAft>
        <a:buClr>
          <a:srgbClr val="2D5902"/>
        </a:buClr>
        <a:buFont typeface="Wingdings" panose="05000000000000000000" pitchFamily="2" charset="2"/>
        <a:buChar char=""/>
        <a:defRPr kumimoji="1" sz="2000" kern="1200">
          <a:solidFill>
            <a:schemeClr val="tx1"/>
          </a:solidFill>
          <a:latin typeface="+mn-lt"/>
          <a:ea typeface="+mn-ea"/>
          <a:cs typeface="+mn-cs"/>
        </a:defRPr>
      </a:lvl4pPr>
      <a:lvl5pPr marL="2343150" indent="-279400" algn="l" rtl="0" fontAlgn="base">
        <a:spcBef>
          <a:spcPct val="20000"/>
        </a:spcBef>
        <a:spcAft>
          <a:spcPct val="0"/>
        </a:spcAft>
        <a:buClr>
          <a:srgbClr val="2D590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ythweb.com/gods/Demeter.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www.mythweb.com/gods/Zeu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mythweb.com/gods/Athena.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ythweb.com/gods/Poseidon.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www.mythweb.com/gods/other_god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551EEB2-10FB-555C-6661-A87DEA437552}"/>
              </a:ext>
            </a:extLst>
          </p:cNvPr>
          <p:cNvSpPr>
            <a:spLocks noGrp="1" noChangeArrowheads="1"/>
          </p:cNvSpPr>
          <p:nvPr>
            <p:ph type="ctrTitle"/>
          </p:nvPr>
        </p:nvSpPr>
        <p:spPr/>
        <p:txBody>
          <a:bodyPr/>
          <a:lstStyle/>
          <a:p>
            <a:r>
              <a:rPr kumimoji="0" lang="en-US" altLang="en-US" sz="9800" b="1">
                <a:solidFill>
                  <a:schemeClr val="folHlink"/>
                </a:solidFill>
                <a:latin typeface="Desdemona" pitchFamily="48" charset="0"/>
              </a:rPr>
              <a:t>Greek Gods</a:t>
            </a:r>
            <a:endParaRPr kumimoji="0" lang="en-US" altLang="en-US">
              <a:latin typeface="Desdemona" pitchFamily="48" charset="0"/>
            </a:endParaRPr>
          </a:p>
        </p:txBody>
      </p:sp>
      <p:sp>
        <p:nvSpPr>
          <p:cNvPr id="2051" name="Rectangle 3">
            <a:extLst>
              <a:ext uri="{FF2B5EF4-FFF2-40B4-BE49-F238E27FC236}">
                <a16:creationId xmlns:a16="http://schemas.microsoft.com/office/drawing/2014/main" id="{1CF3AE9B-A3E2-E5BE-7467-EB61008810B7}"/>
              </a:ext>
            </a:extLst>
          </p:cNvPr>
          <p:cNvSpPr>
            <a:spLocks noGrp="1" noChangeArrowheads="1"/>
          </p:cNvSpPr>
          <p:nvPr>
            <p:ph type="subTitle" idx="1"/>
          </p:nvPr>
        </p:nvSpPr>
        <p:spPr/>
        <p:txBody>
          <a:bodyPr/>
          <a:lstStyle/>
          <a:p>
            <a:endParaRPr kumimoji="0" lang="en-GB" altLang="en-US">
              <a:latin typeface="Desdemona" pitchFamily="4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BCEE7E"/>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DE2D436-2F15-2347-201E-A20920C01501}"/>
              </a:ext>
            </a:extLst>
          </p:cNvPr>
          <p:cNvSpPr>
            <a:spLocks noGrp="1" noChangeArrowheads="1"/>
          </p:cNvSpPr>
          <p:nvPr>
            <p:ph type="title"/>
          </p:nvPr>
        </p:nvSpPr>
        <p:spPr/>
        <p:txBody>
          <a:bodyPr/>
          <a:lstStyle/>
          <a:p>
            <a:r>
              <a:rPr kumimoji="0" lang="en-US" altLang="en-US" sz="4900" b="1" u="sng">
                <a:latin typeface="Desdemona" pitchFamily="48" charset="0"/>
              </a:rPr>
              <a:t>	Writer</a:t>
            </a:r>
            <a:r>
              <a:rPr kumimoji="0" lang="en-US" altLang="en-US" sz="4900" b="1" u="sng">
                <a:latin typeface="Arial" panose="020B0604020202020204" pitchFamily="34" charset="0"/>
              </a:rPr>
              <a:t>’</a:t>
            </a:r>
            <a:r>
              <a:rPr kumimoji="0" lang="en-US" altLang="en-US" sz="4900" b="1" u="sng">
                <a:latin typeface="Desdemona" pitchFamily="48" charset="0"/>
              </a:rPr>
              <a:t>s Notebook    	 Assignment</a:t>
            </a:r>
            <a:r>
              <a:rPr kumimoji="0" lang="en-US" altLang="en-US"/>
              <a:t>	</a:t>
            </a:r>
          </a:p>
        </p:txBody>
      </p:sp>
      <p:sp>
        <p:nvSpPr>
          <p:cNvPr id="11267" name="Rectangle 3">
            <a:extLst>
              <a:ext uri="{FF2B5EF4-FFF2-40B4-BE49-F238E27FC236}">
                <a16:creationId xmlns:a16="http://schemas.microsoft.com/office/drawing/2014/main" id="{1A9F5ECF-6B38-D668-53CA-CBF275170D7F}"/>
              </a:ext>
            </a:extLst>
          </p:cNvPr>
          <p:cNvSpPr>
            <a:spLocks noGrp="1" noChangeArrowheads="1"/>
          </p:cNvSpPr>
          <p:nvPr>
            <p:ph type="body" idx="1"/>
          </p:nvPr>
        </p:nvSpPr>
        <p:spPr/>
        <p:txBody>
          <a:bodyPr/>
          <a:lstStyle/>
          <a:p>
            <a:pPr>
              <a:buFont typeface="Wingdings" panose="05000000000000000000" pitchFamily="2" charset="2"/>
              <a:buNone/>
            </a:pPr>
            <a:endParaRPr kumimoji="0" lang="en-US" altLang="en-US"/>
          </a:p>
          <a:p>
            <a:pPr>
              <a:buFont typeface="Wingdings" panose="05000000000000000000" pitchFamily="2" charset="2"/>
              <a:buNone/>
            </a:pPr>
            <a:r>
              <a:rPr kumimoji="0" lang="en-US" altLang="en-US"/>
              <a:t>Now that we have looked at some different gods and goddesses in Greek Mythology, which one would you like to learn about the most? Why? Which ones have you heard about?  </a:t>
            </a:r>
          </a:p>
          <a:p>
            <a:pPr>
              <a:buFont typeface="Wingdings" panose="05000000000000000000" pitchFamily="2" charset="2"/>
              <a:buNone/>
            </a:pPr>
            <a:endParaRPr kumimoji="0"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446A0D47-1855-A93B-188D-6659DCA82730}"/>
              </a:ext>
            </a:extLst>
          </p:cNvPr>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GB" altLang="en-US" sz="2400" b="0">
                <a:solidFill>
                  <a:schemeClr val="tx1"/>
                </a:solidFill>
                <a:effectLst/>
                <a:latin typeface="Arial" panose="020B0604020202020204" pitchFamily="34" charset="0"/>
                <a:cs typeface="Arial" panose="020B0604020202020204" pitchFamily="34" charset="0"/>
              </a:rPr>
              <a:t>This powerpoint was kindly donated to </a:t>
            </a:r>
            <a:r>
              <a:rPr lang="en-GB" altLang="en-US" sz="2400" b="0">
                <a:solidFill>
                  <a:schemeClr val="tx1"/>
                </a:solidFill>
                <a:effectLst/>
                <a:latin typeface="Arial" panose="020B0604020202020204" pitchFamily="34" charset="0"/>
                <a:cs typeface="Arial" panose="020B0604020202020204" pitchFamily="34" charset="0"/>
                <a:hlinkClick r:id="rId3"/>
              </a:rPr>
              <a:t>www.worldofteaching.com</a:t>
            </a:r>
            <a:endParaRPr lang="en-GB" altLang="en-US" sz="2400" b="0">
              <a:solidFill>
                <a:schemeClr val="tx1"/>
              </a:solidFill>
              <a:effectLst/>
              <a:latin typeface="Arial" panose="020B0604020202020204" pitchFamily="34" charset="0"/>
              <a:cs typeface="Arial" panose="020B0604020202020204" pitchFamily="34" charset="0"/>
            </a:endParaRPr>
          </a:p>
          <a:p>
            <a:pPr eaLnBrk="1" hangingPunct="1"/>
            <a:endParaRPr lang="en-GB" altLang="en-US" sz="2400" b="0">
              <a:solidFill>
                <a:schemeClr val="tx1"/>
              </a:solidFill>
              <a:effectLst/>
              <a:latin typeface="Arial" panose="020B0604020202020204" pitchFamily="34" charset="0"/>
              <a:cs typeface="Arial" panose="020B0604020202020204" pitchFamily="34" charset="0"/>
            </a:endParaRPr>
          </a:p>
          <a:p>
            <a:pPr eaLnBrk="1" hangingPunct="1"/>
            <a:endParaRPr lang="en-GB" altLang="en-US" sz="2400" b="0">
              <a:solidFill>
                <a:schemeClr val="tx1"/>
              </a:solidFill>
              <a:effectLst/>
              <a:latin typeface="Arial" panose="020B0604020202020204" pitchFamily="34" charset="0"/>
              <a:cs typeface="Arial" panose="020B0604020202020204" pitchFamily="34" charset="0"/>
            </a:endParaRPr>
          </a:p>
          <a:p>
            <a:pPr eaLnBrk="1" hangingPunct="1"/>
            <a:endParaRPr lang="en-GB" altLang="en-US" sz="2400" b="0">
              <a:solidFill>
                <a:schemeClr val="tx1"/>
              </a:solidFill>
              <a:effectLst/>
              <a:latin typeface="Arial" panose="020B0604020202020204" pitchFamily="34" charset="0"/>
              <a:cs typeface="Arial" panose="020B0604020202020204" pitchFamily="34" charset="0"/>
            </a:endParaRPr>
          </a:p>
          <a:p>
            <a:pPr eaLnBrk="1" hangingPunct="1"/>
            <a:endParaRPr lang="en-GB" altLang="en-US" sz="2400" b="0">
              <a:solidFill>
                <a:schemeClr val="tx1"/>
              </a:solidFill>
              <a:effectLst/>
              <a:latin typeface="Arial" panose="020B0604020202020204" pitchFamily="34" charset="0"/>
              <a:cs typeface="Arial" panose="020B0604020202020204" pitchFamily="34" charset="0"/>
            </a:endParaRPr>
          </a:p>
          <a:p>
            <a:pPr eaLnBrk="1" hangingPunct="1"/>
            <a:r>
              <a:rPr lang="en-GB" altLang="en-US" sz="2400" b="0">
                <a:solidFill>
                  <a:schemeClr val="tx1"/>
                </a:solidFill>
                <a:effectLst/>
                <a:latin typeface="Arial" panose="020B0604020202020204" pitchFamily="34" charset="0"/>
                <a:cs typeface="Arial" panose="020B0604020202020204" pitchFamily="34" charset="0"/>
                <a:hlinkClick r:id="rId3"/>
              </a:rPr>
              <a:t>http://www.worldofteaching.com</a:t>
            </a:r>
            <a:r>
              <a:rPr lang="en-GB" altLang="en-US" sz="2400" b="0">
                <a:solidFill>
                  <a:schemeClr val="tx1"/>
                </a:solidFill>
                <a:effectLst/>
                <a:latin typeface="Arial" panose="020B0604020202020204" pitchFamily="34" charset="0"/>
                <a:cs typeface="Arial" panose="020B0604020202020204" pitchFamily="34" charset="0"/>
              </a:rPr>
              <a:t> is home to over a thousand powerpoints submitted by teachers. This is a completely free site and requires no registration. Please visit and I hope it will help in your teaching.</a:t>
            </a:r>
            <a:endParaRPr lang="en-US" altLang="en-US" sz="2400" b="0">
              <a:solidFill>
                <a:schemeClr val="tx1"/>
              </a:solidFill>
              <a:effectLst/>
              <a:latin typeface="Arial" panose="020B0604020202020204" pitchFamily="34"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rgbClr val="B3B3B3"/>
            </a:gs>
            <a:gs pos="50000">
              <a:srgbClr val="6C6C6C"/>
            </a:gs>
            <a:gs pos="100000">
              <a:srgbClr val="B3B3B3"/>
            </a:gs>
          </a:gsLst>
          <a:lin ang="18900000" scaled="1"/>
        </a:gra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343EE04-7EEE-E92F-5F43-9788750A712A}"/>
              </a:ext>
            </a:extLst>
          </p:cNvPr>
          <p:cNvSpPr>
            <a:spLocks noGrp="1" noChangeArrowheads="1"/>
          </p:cNvSpPr>
          <p:nvPr>
            <p:ph type="title"/>
          </p:nvPr>
        </p:nvSpPr>
        <p:spPr/>
        <p:txBody>
          <a:bodyPr/>
          <a:lstStyle/>
          <a:p>
            <a:r>
              <a:rPr kumimoji="0" lang="en-US" altLang="en-US" sz="6600" b="1" u="sng">
                <a:latin typeface="Desdemona" pitchFamily="48" charset="0"/>
              </a:rPr>
              <a:t>Hades</a:t>
            </a:r>
            <a:endParaRPr kumimoji="0" lang="en-US" altLang="en-US"/>
          </a:p>
        </p:txBody>
      </p:sp>
      <p:sp>
        <p:nvSpPr>
          <p:cNvPr id="3075" name="Rectangle 3">
            <a:extLst>
              <a:ext uri="{FF2B5EF4-FFF2-40B4-BE49-F238E27FC236}">
                <a16:creationId xmlns:a16="http://schemas.microsoft.com/office/drawing/2014/main" id="{6E995A46-EDBE-B6F2-51AC-433FE8033F9B}"/>
              </a:ext>
            </a:extLst>
          </p:cNvPr>
          <p:cNvSpPr>
            <a:spLocks noGrp="1" noChangeArrowheads="1"/>
          </p:cNvSpPr>
          <p:nvPr>
            <p:ph type="body" idx="1"/>
          </p:nvPr>
        </p:nvSpPr>
        <p:spPr/>
        <p:txBody>
          <a:bodyPr/>
          <a:lstStyle/>
          <a:p>
            <a:r>
              <a:rPr kumimoji="0" lang="en-US" altLang="en-US">
                <a:latin typeface="Cochin" pitchFamily="48" charset="0"/>
              </a:rPr>
              <a:t>God of the Underworld</a:t>
            </a:r>
          </a:p>
          <a:p>
            <a:r>
              <a:rPr kumimoji="0" lang="en-US" altLang="en-US">
                <a:latin typeface="Cochin" pitchFamily="48" charset="0"/>
              </a:rPr>
              <a:t>Lonely</a:t>
            </a:r>
          </a:p>
          <a:p>
            <a:r>
              <a:rPr kumimoji="0" lang="en-US" altLang="en-US">
                <a:latin typeface="Cochin" pitchFamily="48" charset="0"/>
              </a:rPr>
              <a:t>Kidnapped Persephone</a:t>
            </a:r>
          </a:p>
          <a:p>
            <a:r>
              <a:rPr kumimoji="0" lang="en-US" altLang="en-US">
                <a:latin typeface="Cochin" pitchFamily="48" charset="0"/>
              </a:rPr>
              <a:t>Brother of Zeus</a:t>
            </a:r>
          </a:p>
          <a:p>
            <a:pPr>
              <a:buFont typeface="Wingdings" panose="05000000000000000000" pitchFamily="2" charset="2"/>
              <a:buNone/>
            </a:pPr>
            <a:endParaRPr kumimoji="0" lang="en-US" altLang="en-US">
              <a:latin typeface="Cochin" pitchFamily="48" charset="0"/>
            </a:endParaRPr>
          </a:p>
          <a:p>
            <a:pPr>
              <a:buFont typeface="Wingdings" panose="05000000000000000000" pitchFamily="2" charset="2"/>
              <a:buNone/>
            </a:pPr>
            <a:r>
              <a:rPr kumimoji="0" lang="en-US" altLang="en-US">
                <a:latin typeface="Cochin" pitchFamily="4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A32BFFA-0817-3570-2C40-BB1CC3652283}"/>
              </a:ext>
            </a:extLst>
          </p:cNvPr>
          <p:cNvSpPr>
            <a:spLocks noGrp="1" noChangeArrowheads="1"/>
          </p:cNvSpPr>
          <p:nvPr>
            <p:ph type="title"/>
          </p:nvPr>
        </p:nvSpPr>
        <p:spPr/>
        <p:txBody>
          <a:bodyPr/>
          <a:lstStyle/>
          <a:p>
            <a:r>
              <a:rPr kumimoji="0" lang="en-US" altLang="en-US" sz="7700" b="1" u="sng">
                <a:latin typeface="Desdemona" pitchFamily="48" charset="0"/>
              </a:rPr>
              <a:t>Demeter</a:t>
            </a:r>
            <a:endParaRPr kumimoji="0" lang="en-US" altLang="en-US"/>
          </a:p>
        </p:txBody>
      </p:sp>
      <p:sp>
        <p:nvSpPr>
          <p:cNvPr id="4099" name="Rectangle 3">
            <a:extLst>
              <a:ext uri="{FF2B5EF4-FFF2-40B4-BE49-F238E27FC236}">
                <a16:creationId xmlns:a16="http://schemas.microsoft.com/office/drawing/2014/main" id="{DC3BE2DA-56E5-BDD5-2A6E-0A49E58C5E5B}"/>
              </a:ext>
            </a:extLst>
          </p:cNvPr>
          <p:cNvSpPr>
            <a:spLocks noGrp="1" noChangeArrowheads="1"/>
          </p:cNvSpPr>
          <p:nvPr>
            <p:ph type="body" idx="1"/>
          </p:nvPr>
        </p:nvSpPr>
        <p:spPr/>
        <p:txBody>
          <a:bodyPr/>
          <a:lstStyle/>
          <a:p>
            <a:r>
              <a:rPr kumimoji="0" lang="en-US" altLang="en-US">
                <a:latin typeface="Cochin" pitchFamily="48" charset="0"/>
              </a:rPr>
              <a:t>Goddess of Agriculture</a:t>
            </a:r>
          </a:p>
          <a:p>
            <a:r>
              <a:rPr kumimoji="0" lang="en-US" altLang="en-US">
                <a:latin typeface="Cochin" pitchFamily="48" charset="0"/>
              </a:rPr>
              <a:t>Mother of Persephone</a:t>
            </a:r>
          </a:p>
          <a:p>
            <a:r>
              <a:rPr kumimoji="0" lang="en-US" altLang="en-US">
                <a:latin typeface="Cochin" pitchFamily="48" charset="0"/>
              </a:rPr>
              <a:t>Searched for her kidnapped daughter</a:t>
            </a:r>
          </a:p>
          <a:p>
            <a:r>
              <a:rPr kumimoji="0" lang="en-US" altLang="en-US">
                <a:latin typeface="Cochin" pitchFamily="48" charset="0"/>
              </a:rPr>
              <a:t>Gave the world seasons</a:t>
            </a:r>
          </a:p>
          <a:p>
            <a:pPr>
              <a:buFont typeface="Wingdings" panose="05000000000000000000" pitchFamily="2" charset="2"/>
              <a:buNone/>
            </a:pPr>
            <a:endParaRPr kumimoji="0" lang="en-US" altLang="en-US">
              <a:latin typeface="Cochin" pitchFamily="48" charset="0"/>
            </a:endParaRPr>
          </a:p>
          <a:p>
            <a:pPr>
              <a:buFont typeface="Wingdings" panose="05000000000000000000" pitchFamily="2" charset="2"/>
              <a:buNone/>
            </a:pPr>
            <a:r>
              <a:rPr kumimoji="0" lang="en-US" altLang="en-US">
                <a:latin typeface="Cochin" pitchFamily="48" charset="0"/>
              </a:rPr>
              <a:t>		</a:t>
            </a:r>
            <a:r>
              <a:rPr kumimoji="0" lang="en-US" altLang="en-US">
                <a:latin typeface="Cochin" pitchFamily="48" charset="0"/>
                <a:hlinkClick r:id="rId3"/>
              </a:rPr>
              <a:t>*Link here*</a:t>
            </a:r>
            <a:endParaRPr kumimoji="0" lang="en-US" altLang="en-US">
              <a:latin typeface="Cochin" pitchFamily="4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ssolve">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dissolve">
                                      <p:cBhvr>
                                        <p:cTn id="22" dur="500"/>
                                        <p:tgtEl>
                                          <p:spTgt spid="4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dissolve">
                                      <p:cBhvr>
                                        <p:cTn id="27"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rgbClr val="B3B3B3"/>
            </a:gs>
            <a:gs pos="100000">
              <a:schemeClr val="accent1"/>
            </a:gs>
          </a:gsLst>
          <a:path path="rect">
            <a:fillToRect r="100000" b="100000"/>
          </a:path>
        </a:gra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115D9C9-5C14-5E45-948F-94C889420003}"/>
              </a:ext>
            </a:extLst>
          </p:cNvPr>
          <p:cNvSpPr>
            <a:spLocks noGrp="1" noChangeArrowheads="1"/>
          </p:cNvSpPr>
          <p:nvPr>
            <p:ph type="title"/>
          </p:nvPr>
        </p:nvSpPr>
        <p:spPr/>
        <p:txBody>
          <a:bodyPr/>
          <a:lstStyle/>
          <a:p>
            <a:r>
              <a:rPr kumimoji="0" lang="en-US" altLang="en-US" sz="6300" b="1" u="sng">
                <a:solidFill>
                  <a:schemeClr val="folHlink"/>
                </a:solidFill>
                <a:latin typeface="Desdemona" pitchFamily="48" charset="0"/>
              </a:rPr>
              <a:t>Persephone</a:t>
            </a:r>
            <a:endParaRPr kumimoji="0" lang="en-US" altLang="en-US"/>
          </a:p>
        </p:txBody>
      </p:sp>
      <p:sp>
        <p:nvSpPr>
          <p:cNvPr id="5123" name="Rectangle 3">
            <a:extLst>
              <a:ext uri="{FF2B5EF4-FFF2-40B4-BE49-F238E27FC236}">
                <a16:creationId xmlns:a16="http://schemas.microsoft.com/office/drawing/2014/main" id="{2397DAA6-0962-A4D2-FAC4-04BBC78BD985}"/>
              </a:ext>
            </a:extLst>
          </p:cNvPr>
          <p:cNvSpPr>
            <a:spLocks noGrp="1" noChangeArrowheads="1"/>
          </p:cNvSpPr>
          <p:nvPr>
            <p:ph type="body" idx="1"/>
          </p:nvPr>
        </p:nvSpPr>
        <p:spPr/>
        <p:txBody>
          <a:bodyPr/>
          <a:lstStyle/>
          <a:p>
            <a:r>
              <a:rPr kumimoji="0" lang="en-US" altLang="en-US">
                <a:latin typeface="Cochin" pitchFamily="48" charset="0"/>
              </a:rPr>
              <a:t>Happy and kind</a:t>
            </a:r>
          </a:p>
          <a:p>
            <a:r>
              <a:rPr kumimoji="0" lang="en-US" altLang="en-US">
                <a:latin typeface="Cochin" pitchFamily="48" charset="0"/>
              </a:rPr>
              <a:t>Kidnapped by Hades to be his queen</a:t>
            </a:r>
          </a:p>
          <a:p>
            <a:r>
              <a:rPr kumimoji="0" lang="en-US" altLang="en-US">
                <a:latin typeface="Cochin" pitchFamily="48" charset="0"/>
              </a:rPr>
              <a:t>Goddess of the underworld</a:t>
            </a:r>
          </a:p>
          <a:p>
            <a:r>
              <a:rPr kumimoji="0" lang="en-US" altLang="en-US">
                <a:latin typeface="Cochin" pitchFamily="48" charset="0"/>
              </a:rPr>
              <a:t>Must return to the underworld during wintertime because she ate the seed of a pomegranate.</a:t>
            </a:r>
            <a:endParaRPr kumimoji="0" lang="en-US" altLang="en-US"/>
          </a:p>
        </p:txBody>
      </p:sp>
      <p:pic>
        <p:nvPicPr>
          <p:cNvPr id="5124" name="Picture 4">
            <a:extLst>
              <a:ext uri="{FF2B5EF4-FFF2-40B4-BE49-F238E27FC236}">
                <a16:creationId xmlns:a16="http://schemas.microsoft.com/office/drawing/2014/main" id="{A8FF0B77-D8D3-F687-F3FC-EA89F1B703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1066800"/>
            <a:ext cx="1298575" cy="236220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a:extLst>
              <a:ext uri="{FF2B5EF4-FFF2-40B4-BE49-F238E27FC236}">
                <a16:creationId xmlns:a16="http://schemas.microsoft.com/office/drawing/2014/main" id="{25646518-806B-1602-7C37-21245986269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4876800"/>
            <a:ext cx="1752600" cy="1549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B3BC69"/>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ABE2433-0603-69E6-8B77-5189CE674D4F}"/>
              </a:ext>
            </a:extLst>
          </p:cNvPr>
          <p:cNvSpPr>
            <a:spLocks noGrp="1" noChangeArrowheads="1"/>
          </p:cNvSpPr>
          <p:nvPr>
            <p:ph type="title"/>
          </p:nvPr>
        </p:nvSpPr>
        <p:spPr/>
        <p:txBody>
          <a:bodyPr/>
          <a:lstStyle/>
          <a:p>
            <a:r>
              <a:rPr kumimoji="0" lang="en-US" altLang="en-US" sz="9600" b="1" u="sng">
                <a:solidFill>
                  <a:schemeClr val="tx1"/>
                </a:solidFill>
                <a:latin typeface="Desdemona" pitchFamily="48" charset="0"/>
              </a:rPr>
              <a:t>Zeus</a:t>
            </a:r>
            <a:endParaRPr kumimoji="0" lang="en-US" altLang="en-US"/>
          </a:p>
        </p:txBody>
      </p:sp>
      <p:sp>
        <p:nvSpPr>
          <p:cNvPr id="6147" name="Rectangle 3">
            <a:extLst>
              <a:ext uri="{FF2B5EF4-FFF2-40B4-BE49-F238E27FC236}">
                <a16:creationId xmlns:a16="http://schemas.microsoft.com/office/drawing/2014/main" id="{BB4F2002-072D-BA3F-BA4A-2A4B22F3AF2E}"/>
              </a:ext>
            </a:extLst>
          </p:cNvPr>
          <p:cNvSpPr>
            <a:spLocks noGrp="1" noChangeArrowheads="1"/>
          </p:cNvSpPr>
          <p:nvPr>
            <p:ph type="body" idx="1"/>
          </p:nvPr>
        </p:nvSpPr>
        <p:spPr/>
        <p:txBody>
          <a:bodyPr/>
          <a:lstStyle/>
          <a:p>
            <a:r>
              <a:rPr kumimoji="0" lang="en-US" altLang="en-US">
                <a:latin typeface="Cochin" pitchFamily="48" charset="0"/>
              </a:rPr>
              <a:t>Highest god</a:t>
            </a:r>
          </a:p>
          <a:p>
            <a:r>
              <a:rPr kumimoji="0" lang="en-US" altLang="en-US">
                <a:latin typeface="Cochin" pitchFamily="48" charset="0"/>
              </a:rPr>
              <a:t>Had authority over sky, earth and Mount Olympus</a:t>
            </a:r>
          </a:p>
          <a:p>
            <a:r>
              <a:rPr kumimoji="0" lang="en-US" altLang="en-US">
                <a:latin typeface="Cochin" pitchFamily="48" charset="0"/>
              </a:rPr>
              <a:t>As a child was hidden by his mother in a cave</a:t>
            </a:r>
          </a:p>
          <a:p>
            <a:pPr>
              <a:buFont typeface="Wingdings" panose="05000000000000000000" pitchFamily="2" charset="2"/>
              <a:buNone/>
            </a:pPr>
            <a:endParaRPr kumimoji="0" lang="en-US" altLang="en-US">
              <a:latin typeface="Cochin" pitchFamily="48" charset="0"/>
            </a:endParaRPr>
          </a:p>
          <a:p>
            <a:pPr>
              <a:buFont typeface="Wingdings" panose="05000000000000000000" pitchFamily="2" charset="2"/>
              <a:buNone/>
            </a:pPr>
            <a:r>
              <a:rPr kumimoji="0" lang="en-US" altLang="en-US">
                <a:latin typeface="Cochin" pitchFamily="48" charset="0"/>
              </a:rPr>
              <a:t>		</a:t>
            </a:r>
            <a:r>
              <a:rPr kumimoji="0" lang="en-US" altLang="en-US">
                <a:latin typeface="Cochin" pitchFamily="48" charset="0"/>
                <a:hlinkClick r:id="rId3"/>
              </a:rPr>
              <a:t>*Link here*</a:t>
            </a:r>
            <a:endParaRPr kumimoji="0" lang="en-US" altLang="en-US">
              <a:latin typeface="Cochin" pitchFamily="48" charset="0"/>
            </a:endParaRPr>
          </a:p>
        </p:txBody>
      </p:sp>
      <p:pic>
        <p:nvPicPr>
          <p:cNvPr id="6149" name="Picture 5">
            <a:extLst>
              <a:ext uri="{FF2B5EF4-FFF2-40B4-BE49-F238E27FC236}">
                <a16:creationId xmlns:a16="http://schemas.microsoft.com/office/drawing/2014/main" id="{0BE6CCED-A662-67D6-BD98-EF8CA09691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343400"/>
            <a:ext cx="1906588"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lef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147">
                                            <p:txEl>
                                              <p:pRg st="4" end="4"/>
                                            </p:txEl>
                                          </p:spTgt>
                                        </p:tgtEl>
                                        <p:attrNameLst>
                                          <p:attrName>style.visibility</p:attrName>
                                        </p:attrNameLst>
                                      </p:cBhvr>
                                      <p:to>
                                        <p:strVal val="visible"/>
                                      </p:to>
                                    </p:set>
                                    <p:animEffect transition="in" filter="wipe(left)">
                                      <p:cBhvr>
                                        <p:cTn id="22"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A98F9E"/>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4243F89-3DC0-E8B4-506F-1FFE7BB57F19}"/>
              </a:ext>
            </a:extLst>
          </p:cNvPr>
          <p:cNvSpPr>
            <a:spLocks noGrp="1" noChangeArrowheads="1"/>
          </p:cNvSpPr>
          <p:nvPr>
            <p:ph type="title"/>
          </p:nvPr>
        </p:nvSpPr>
        <p:spPr/>
        <p:txBody>
          <a:bodyPr/>
          <a:lstStyle/>
          <a:p>
            <a:r>
              <a:rPr kumimoji="0" lang="en-US" altLang="en-US" sz="7700" b="1" u="sng">
                <a:solidFill>
                  <a:srgbClr val="641323"/>
                </a:solidFill>
                <a:latin typeface="Desdemona" pitchFamily="48" charset="0"/>
              </a:rPr>
              <a:t>Pandora</a:t>
            </a:r>
            <a:endParaRPr kumimoji="0" lang="en-US" altLang="en-US"/>
          </a:p>
        </p:txBody>
      </p:sp>
      <p:sp>
        <p:nvSpPr>
          <p:cNvPr id="7171" name="Rectangle 3">
            <a:extLst>
              <a:ext uri="{FF2B5EF4-FFF2-40B4-BE49-F238E27FC236}">
                <a16:creationId xmlns:a16="http://schemas.microsoft.com/office/drawing/2014/main" id="{5525AE6D-98E8-9C17-6AEB-788FEC9EC94C}"/>
              </a:ext>
            </a:extLst>
          </p:cNvPr>
          <p:cNvSpPr>
            <a:spLocks noGrp="1" noChangeArrowheads="1"/>
          </p:cNvSpPr>
          <p:nvPr>
            <p:ph type="body" idx="1"/>
          </p:nvPr>
        </p:nvSpPr>
        <p:spPr/>
        <p:txBody>
          <a:bodyPr/>
          <a:lstStyle/>
          <a:p>
            <a:r>
              <a:rPr kumimoji="0" lang="en-US" altLang="en-US">
                <a:solidFill>
                  <a:srgbClr val="641323"/>
                </a:solidFill>
                <a:latin typeface="Cochin" pitchFamily="48" charset="0"/>
              </a:rPr>
              <a:t>Woman made by the gods</a:t>
            </a:r>
          </a:p>
          <a:p>
            <a:r>
              <a:rPr kumimoji="0" lang="en-US" altLang="en-US">
                <a:solidFill>
                  <a:srgbClr val="641323"/>
                </a:solidFill>
                <a:latin typeface="Cochin" pitchFamily="48" charset="0"/>
              </a:rPr>
              <a:t>Opened a box that released evil into the world</a:t>
            </a:r>
          </a:p>
          <a:p>
            <a:r>
              <a:rPr kumimoji="0" lang="en-US" altLang="en-US">
                <a:solidFill>
                  <a:srgbClr val="641323"/>
                </a:solidFill>
                <a:latin typeface="Cochin" pitchFamily="48" charset="0"/>
              </a:rPr>
              <a:t>Shut the box before the evil of </a:t>
            </a:r>
            <a:r>
              <a:rPr kumimoji="0" lang="en-US" altLang="en-US">
                <a:solidFill>
                  <a:srgbClr val="641323"/>
                </a:solidFill>
              </a:rPr>
              <a:t>“</a:t>
            </a:r>
            <a:r>
              <a:rPr kumimoji="0" lang="en-US" altLang="en-US">
                <a:solidFill>
                  <a:srgbClr val="641323"/>
                </a:solidFill>
                <a:latin typeface="Cochin" pitchFamily="48" charset="0"/>
              </a:rPr>
              <a:t>foreboding</a:t>
            </a:r>
            <a:r>
              <a:rPr kumimoji="0" lang="en-US" altLang="en-US">
                <a:solidFill>
                  <a:srgbClr val="641323"/>
                </a:solidFill>
              </a:rPr>
              <a:t>”</a:t>
            </a:r>
            <a:r>
              <a:rPr kumimoji="0" lang="en-US" altLang="en-US">
                <a:solidFill>
                  <a:srgbClr val="641323"/>
                </a:solidFill>
                <a:latin typeface="Cochin" pitchFamily="48" charset="0"/>
              </a:rPr>
              <a:t> could escape into the world and take away  hope.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82B76D"/>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8C36341-AD22-45BF-6E9D-4276E1FD6CE9}"/>
              </a:ext>
            </a:extLst>
          </p:cNvPr>
          <p:cNvSpPr>
            <a:spLocks noGrp="1" noChangeArrowheads="1"/>
          </p:cNvSpPr>
          <p:nvPr>
            <p:ph type="title"/>
          </p:nvPr>
        </p:nvSpPr>
        <p:spPr/>
        <p:txBody>
          <a:bodyPr/>
          <a:lstStyle/>
          <a:p>
            <a:r>
              <a:rPr kumimoji="0" lang="en-US" altLang="en-US" sz="8600" b="1" u="sng">
                <a:latin typeface="Desdemona" pitchFamily="48" charset="0"/>
              </a:rPr>
              <a:t>Athena</a:t>
            </a:r>
            <a:r>
              <a:rPr kumimoji="0" lang="en-US" altLang="en-US"/>
              <a:t>	</a:t>
            </a:r>
          </a:p>
        </p:txBody>
      </p:sp>
      <p:sp>
        <p:nvSpPr>
          <p:cNvPr id="8195" name="Rectangle 3">
            <a:extLst>
              <a:ext uri="{FF2B5EF4-FFF2-40B4-BE49-F238E27FC236}">
                <a16:creationId xmlns:a16="http://schemas.microsoft.com/office/drawing/2014/main" id="{E584C4B4-3E2C-C84E-15B3-DB0F530B58FA}"/>
              </a:ext>
            </a:extLst>
          </p:cNvPr>
          <p:cNvSpPr>
            <a:spLocks noGrp="1" noChangeArrowheads="1"/>
          </p:cNvSpPr>
          <p:nvPr>
            <p:ph type="body" idx="1"/>
          </p:nvPr>
        </p:nvSpPr>
        <p:spPr/>
        <p:txBody>
          <a:bodyPr/>
          <a:lstStyle/>
          <a:p>
            <a:r>
              <a:rPr kumimoji="0" lang="en-US" altLang="en-US">
                <a:solidFill>
                  <a:schemeClr val="tx2"/>
                </a:solidFill>
                <a:latin typeface="Cochin" pitchFamily="48" charset="0"/>
              </a:rPr>
              <a:t>Goddess of crafts, domestic arts and war</a:t>
            </a:r>
          </a:p>
          <a:p>
            <a:r>
              <a:rPr kumimoji="0" lang="en-US" altLang="en-US">
                <a:solidFill>
                  <a:schemeClr val="tx2"/>
                </a:solidFill>
                <a:latin typeface="Cochin" pitchFamily="48" charset="0"/>
              </a:rPr>
              <a:t>Symbol is the owl</a:t>
            </a:r>
          </a:p>
          <a:p>
            <a:r>
              <a:rPr kumimoji="0" lang="en-US" altLang="en-US">
                <a:solidFill>
                  <a:schemeClr val="tx2"/>
                </a:solidFill>
                <a:latin typeface="Cochin" pitchFamily="48" charset="0"/>
              </a:rPr>
              <a:t>Patron deity of Athens</a:t>
            </a:r>
          </a:p>
          <a:p>
            <a:endParaRPr kumimoji="0" lang="en-US" altLang="en-US">
              <a:solidFill>
                <a:schemeClr val="tx2"/>
              </a:solidFill>
              <a:latin typeface="Cochin" pitchFamily="48" charset="0"/>
            </a:endParaRPr>
          </a:p>
          <a:p>
            <a:pPr>
              <a:buFont typeface="Wingdings" panose="05000000000000000000" pitchFamily="2" charset="2"/>
              <a:buNone/>
            </a:pPr>
            <a:r>
              <a:rPr kumimoji="0" lang="en-US" altLang="en-US">
                <a:solidFill>
                  <a:schemeClr val="tx2"/>
                </a:solidFill>
                <a:latin typeface="Cochin" pitchFamily="48" charset="0"/>
              </a:rPr>
              <a:t>  </a:t>
            </a:r>
            <a:r>
              <a:rPr kumimoji="0" lang="en-US" altLang="en-US">
                <a:solidFill>
                  <a:schemeClr val="tx2"/>
                </a:solidFill>
                <a:latin typeface="Cochin" pitchFamily="48" charset="0"/>
                <a:hlinkClick r:id="rId4"/>
              </a:rPr>
              <a:t>*Link here*</a:t>
            </a:r>
            <a:endParaRPr kumimoji="0" lang="en-US" altLang="en-US">
              <a:solidFill>
                <a:schemeClr val="tx2"/>
              </a:solidFill>
              <a:latin typeface="Cochin" pitchFamily="48" charset="0"/>
            </a:endParaRPr>
          </a:p>
        </p:txBody>
      </p:sp>
      <p:pic>
        <p:nvPicPr>
          <p:cNvPr id="8196" name="Picture 4">
            <a:extLst>
              <a:ext uri="{FF2B5EF4-FFF2-40B4-BE49-F238E27FC236}">
                <a16:creationId xmlns:a16="http://schemas.microsoft.com/office/drawing/2014/main" id="{CECB7ACC-87D9-48BA-6294-130C3F56A4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2667000"/>
            <a:ext cx="2703513" cy="419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iterate type="lt">
                                    <p:tmPct val="100000"/>
                                  </p:iterate>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75"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8" dur="75" fill="hold"/>
                                        <p:tgtEl>
                                          <p:spTgt spid="819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Laser"/>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iterate type="lt">
                                    <p:tmPct val="100000"/>
                                  </p:iterate>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75" fill="hold"/>
                                        <p:tgtEl>
                                          <p:spTgt spid="8195">
                                            <p:txEl>
                                              <p:pRg st="1" end="1"/>
                                            </p:txEl>
                                          </p:spTgt>
                                        </p:tgtEl>
                                        <p:attrNameLst>
                                          <p:attrName>ppt_x</p:attrName>
                                        </p:attrNameLst>
                                      </p:cBhvr>
                                      <p:tavLst>
                                        <p:tav tm="0">
                                          <p:val>
                                            <p:strVal val="1+#ppt_w/2"/>
                                          </p:val>
                                        </p:tav>
                                        <p:tav tm="100000">
                                          <p:val>
                                            <p:strVal val="#ppt_x"/>
                                          </p:val>
                                        </p:tav>
                                      </p:tavLst>
                                    </p:anim>
                                    <p:anim calcmode="lin" valueType="num">
                                      <p:cBhvr additive="base">
                                        <p:cTn id="14" dur="75" fill="hold"/>
                                        <p:tgtEl>
                                          <p:spTgt spid="819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Laser"/>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nodeType="clickEffect">
                                  <p:stCondLst>
                                    <p:cond delay="0"/>
                                  </p:stCondLst>
                                  <p:iterate type="lt">
                                    <p:tmPct val="100000"/>
                                  </p:iterate>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75" fill="hold"/>
                                        <p:tgtEl>
                                          <p:spTgt spid="8195">
                                            <p:txEl>
                                              <p:pRg st="2" end="2"/>
                                            </p:txEl>
                                          </p:spTgt>
                                        </p:tgtEl>
                                        <p:attrNameLst>
                                          <p:attrName>ppt_x</p:attrName>
                                        </p:attrNameLst>
                                      </p:cBhvr>
                                      <p:tavLst>
                                        <p:tav tm="0">
                                          <p:val>
                                            <p:strVal val="1+#ppt_w/2"/>
                                          </p:val>
                                        </p:tav>
                                        <p:tav tm="100000">
                                          <p:val>
                                            <p:strVal val="#ppt_x"/>
                                          </p:val>
                                        </p:tav>
                                      </p:tavLst>
                                    </p:anim>
                                    <p:anim calcmode="lin" valueType="num">
                                      <p:cBhvr additive="base">
                                        <p:cTn id="20" dur="75" fill="hold"/>
                                        <p:tgtEl>
                                          <p:spTgt spid="819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Laser"/>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nodeType="clickEffect">
                                  <p:stCondLst>
                                    <p:cond delay="0"/>
                                  </p:stCondLst>
                                  <p:iterate type="lt">
                                    <p:tmPct val="100000"/>
                                  </p:iterate>
                                  <p:childTnLst>
                                    <p:set>
                                      <p:cBhvr>
                                        <p:cTn id="24" dur="1" fill="hold">
                                          <p:stCondLst>
                                            <p:cond delay="0"/>
                                          </p:stCondLst>
                                        </p:cTn>
                                        <p:tgtEl>
                                          <p:spTgt spid="8195">
                                            <p:txEl>
                                              <p:pRg st="4" end="4"/>
                                            </p:txEl>
                                          </p:spTgt>
                                        </p:tgtEl>
                                        <p:attrNameLst>
                                          <p:attrName>style.visibility</p:attrName>
                                        </p:attrNameLst>
                                      </p:cBhvr>
                                      <p:to>
                                        <p:strVal val="visible"/>
                                      </p:to>
                                    </p:set>
                                    <p:anim calcmode="lin" valueType="num">
                                      <p:cBhvr additive="base">
                                        <p:cTn id="25" dur="75" fill="hold"/>
                                        <p:tgtEl>
                                          <p:spTgt spid="8195">
                                            <p:txEl>
                                              <p:pRg st="4" end="4"/>
                                            </p:txEl>
                                          </p:spTgt>
                                        </p:tgtEl>
                                        <p:attrNameLst>
                                          <p:attrName>ppt_x</p:attrName>
                                        </p:attrNameLst>
                                      </p:cBhvr>
                                      <p:tavLst>
                                        <p:tav tm="0">
                                          <p:val>
                                            <p:strVal val="1+#ppt_w/2"/>
                                          </p:val>
                                        </p:tav>
                                        <p:tav tm="100000">
                                          <p:val>
                                            <p:strVal val="#ppt_x"/>
                                          </p:val>
                                        </p:tav>
                                      </p:tavLst>
                                    </p:anim>
                                    <p:anim calcmode="lin" valueType="num">
                                      <p:cBhvr additive="base">
                                        <p:cTn id="26" dur="75" fill="hold"/>
                                        <p:tgtEl>
                                          <p:spTgt spid="8195">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Las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91C0E8"/>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9795DB4-B3D6-5BE7-09BD-C235830AD4BE}"/>
              </a:ext>
            </a:extLst>
          </p:cNvPr>
          <p:cNvSpPr>
            <a:spLocks noGrp="1" noChangeArrowheads="1"/>
          </p:cNvSpPr>
          <p:nvPr>
            <p:ph type="title"/>
          </p:nvPr>
        </p:nvSpPr>
        <p:spPr/>
        <p:txBody>
          <a:bodyPr/>
          <a:lstStyle/>
          <a:p>
            <a:r>
              <a:rPr kumimoji="0" lang="en-US" altLang="en-US" sz="9900" b="1" u="sng">
                <a:solidFill>
                  <a:srgbClr val="280787"/>
                </a:solidFill>
                <a:latin typeface="Desdemona" pitchFamily="48" charset="0"/>
              </a:rPr>
              <a:t>Poseidon</a:t>
            </a:r>
            <a:r>
              <a:rPr kumimoji="0" lang="en-US" altLang="en-US"/>
              <a:t>	</a:t>
            </a:r>
          </a:p>
        </p:txBody>
      </p:sp>
      <p:sp>
        <p:nvSpPr>
          <p:cNvPr id="9219" name="Rectangle 3">
            <a:extLst>
              <a:ext uri="{FF2B5EF4-FFF2-40B4-BE49-F238E27FC236}">
                <a16:creationId xmlns:a16="http://schemas.microsoft.com/office/drawing/2014/main" id="{B2C0EBF8-CAE0-F4C0-4CAB-BCAFBD09010C}"/>
              </a:ext>
            </a:extLst>
          </p:cNvPr>
          <p:cNvSpPr>
            <a:spLocks noGrp="1" noChangeArrowheads="1"/>
          </p:cNvSpPr>
          <p:nvPr>
            <p:ph type="body" idx="1"/>
          </p:nvPr>
        </p:nvSpPr>
        <p:spPr/>
        <p:txBody>
          <a:bodyPr/>
          <a:lstStyle/>
          <a:p>
            <a:r>
              <a:rPr kumimoji="0" lang="en-US" altLang="en-US">
                <a:solidFill>
                  <a:srgbClr val="280787"/>
                </a:solidFill>
                <a:latin typeface="Cochin" pitchFamily="48" charset="0"/>
              </a:rPr>
              <a:t>God of all water, earthquakes and horses</a:t>
            </a:r>
          </a:p>
          <a:p>
            <a:r>
              <a:rPr kumimoji="0" lang="en-US" altLang="en-US">
                <a:solidFill>
                  <a:srgbClr val="280787"/>
                </a:solidFill>
                <a:latin typeface="Cochin" pitchFamily="48" charset="0"/>
              </a:rPr>
              <a:t>Brother of Zeus and Hades</a:t>
            </a:r>
          </a:p>
          <a:p>
            <a:r>
              <a:rPr kumimoji="0" lang="en-US" altLang="en-US">
                <a:solidFill>
                  <a:srgbClr val="280787"/>
                </a:solidFill>
                <a:latin typeface="Cochin" pitchFamily="48" charset="0"/>
              </a:rPr>
              <a:t>Often turned himself into the shape of a horse</a:t>
            </a:r>
          </a:p>
          <a:p>
            <a:endParaRPr kumimoji="0" lang="en-US" altLang="en-US">
              <a:solidFill>
                <a:srgbClr val="280787"/>
              </a:solidFill>
              <a:latin typeface="Cochin" pitchFamily="48" charset="0"/>
            </a:endParaRPr>
          </a:p>
          <a:p>
            <a:pPr>
              <a:buFont typeface="Wingdings" panose="05000000000000000000" pitchFamily="2" charset="2"/>
              <a:buNone/>
            </a:pPr>
            <a:r>
              <a:rPr kumimoji="0" lang="en-US" altLang="en-US">
                <a:solidFill>
                  <a:srgbClr val="280787"/>
                </a:solidFill>
                <a:latin typeface="Cochin" pitchFamily="48" charset="0"/>
              </a:rPr>
              <a:t>		</a:t>
            </a:r>
            <a:r>
              <a:rPr kumimoji="0" lang="en-US" altLang="en-US">
                <a:solidFill>
                  <a:srgbClr val="280787"/>
                </a:solidFill>
                <a:latin typeface="Cochin" pitchFamily="48" charset="0"/>
                <a:hlinkClick r:id="rId3"/>
              </a:rPr>
              <a:t>*Link here*</a:t>
            </a:r>
            <a:endParaRPr kumimoji="0" lang="en-US" altLang="en-US">
              <a:solidFill>
                <a:srgbClr val="280787"/>
              </a:solidFill>
              <a:latin typeface="Cochin" pitchFamily="48" charset="0"/>
            </a:endParaRPr>
          </a:p>
        </p:txBody>
      </p:sp>
      <p:pic>
        <p:nvPicPr>
          <p:cNvPr id="9220" name="Picture 4">
            <a:extLst>
              <a:ext uri="{FF2B5EF4-FFF2-40B4-BE49-F238E27FC236}">
                <a16:creationId xmlns:a16="http://schemas.microsoft.com/office/drawing/2014/main" id="{D22AD338-9AE9-6080-9843-DE802CAB27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733800"/>
            <a:ext cx="1947863" cy="3124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E0DCBA"/>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2696371-2F0F-A61A-8DE3-AF9CA8463385}"/>
              </a:ext>
            </a:extLst>
          </p:cNvPr>
          <p:cNvSpPr>
            <a:spLocks noGrp="1" noChangeArrowheads="1"/>
          </p:cNvSpPr>
          <p:nvPr>
            <p:ph type="title"/>
          </p:nvPr>
        </p:nvSpPr>
        <p:spPr/>
        <p:txBody>
          <a:bodyPr/>
          <a:lstStyle/>
          <a:p>
            <a:r>
              <a:rPr kumimoji="0" lang="en-US" altLang="en-US" sz="9900" b="1" u="sng">
                <a:solidFill>
                  <a:schemeClr val="folHlink"/>
                </a:solidFill>
                <a:latin typeface="Desdemona" pitchFamily="48" charset="0"/>
              </a:rPr>
              <a:t>Pan</a:t>
            </a:r>
            <a:r>
              <a:rPr kumimoji="0" lang="en-US" altLang="en-US"/>
              <a:t>	</a:t>
            </a:r>
          </a:p>
        </p:txBody>
      </p:sp>
      <p:sp>
        <p:nvSpPr>
          <p:cNvPr id="10243" name="Rectangle 3">
            <a:extLst>
              <a:ext uri="{FF2B5EF4-FFF2-40B4-BE49-F238E27FC236}">
                <a16:creationId xmlns:a16="http://schemas.microsoft.com/office/drawing/2014/main" id="{5BB4D791-0513-958E-7C33-EC83B0707BC8}"/>
              </a:ext>
            </a:extLst>
          </p:cNvPr>
          <p:cNvSpPr>
            <a:spLocks noGrp="1" noChangeArrowheads="1"/>
          </p:cNvSpPr>
          <p:nvPr>
            <p:ph type="body" idx="1"/>
          </p:nvPr>
        </p:nvSpPr>
        <p:spPr/>
        <p:txBody>
          <a:bodyPr/>
          <a:lstStyle/>
          <a:p>
            <a:r>
              <a:rPr kumimoji="0" lang="en-US" altLang="en-US">
                <a:solidFill>
                  <a:srgbClr val="641323"/>
                </a:solidFill>
                <a:latin typeface="Cochin" pitchFamily="48" charset="0"/>
              </a:rPr>
              <a:t>God of shepherds and flocks</a:t>
            </a:r>
          </a:p>
          <a:p>
            <a:r>
              <a:rPr kumimoji="0" lang="en-US" altLang="en-US">
                <a:solidFill>
                  <a:srgbClr val="641323"/>
                </a:solidFill>
                <a:latin typeface="Cochin" pitchFamily="48" charset="0"/>
              </a:rPr>
              <a:t>Son of Hermes and a nymph</a:t>
            </a:r>
          </a:p>
          <a:p>
            <a:r>
              <a:rPr kumimoji="0" lang="en-US" altLang="en-US">
                <a:solidFill>
                  <a:srgbClr val="641323"/>
                </a:solidFill>
                <a:latin typeface="Cochin" pitchFamily="48" charset="0"/>
              </a:rPr>
              <a:t>Was very lonely and responsible for the scared feeling people may get- </a:t>
            </a:r>
            <a:r>
              <a:rPr kumimoji="0" lang="en-US" altLang="en-US">
                <a:solidFill>
                  <a:srgbClr val="641323"/>
                </a:solidFill>
              </a:rPr>
              <a:t>“</a:t>
            </a:r>
            <a:r>
              <a:rPr kumimoji="0" lang="en-US" altLang="en-US">
                <a:solidFill>
                  <a:srgbClr val="641323"/>
                </a:solidFill>
                <a:latin typeface="Cochin" pitchFamily="48" charset="0"/>
              </a:rPr>
              <a:t>panic</a:t>
            </a:r>
            <a:r>
              <a:rPr kumimoji="0" lang="en-US" altLang="en-US">
                <a:solidFill>
                  <a:srgbClr val="641323"/>
                </a:solidFill>
              </a:rPr>
              <a:t>”</a:t>
            </a:r>
            <a:endParaRPr kumimoji="0" lang="en-US" altLang="en-US">
              <a:solidFill>
                <a:srgbClr val="641323"/>
              </a:solidFill>
              <a:latin typeface="Cochin" pitchFamily="48" charset="0"/>
            </a:endParaRPr>
          </a:p>
          <a:p>
            <a:endParaRPr kumimoji="0" lang="en-US" altLang="en-US">
              <a:solidFill>
                <a:srgbClr val="641323"/>
              </a:solidFill>
              <a:latin typeface="Cochin" pitchFamily="48" charset="0"/>
            </a:endParaRPr>
          </a:p>
          <a:p>
            <a:pPr lvl="2">
              <a:buFont typeface="Wingdings" panose="05000000000000000000" pitchFamily="2" charset="2"/>
              <a:buNone/>
            </a:pPr>
            <a:r>
              <a:rPr kumimoji="0" lang="en-US" altLang="en-US" sz="3000">
                <a:solidFill>
                  <a:srgbClr val="641323"/>
                </a:solidFill>
                <a:latin typeface="Cochin" pitchFamily="48" charset="0"/>
                <a:hlinkClick r:id="rId4"/>
              </a:rPr>
              <a:t>*Link here*</a:t>
            </a:r>
            <a:endParaRPr kumimoji="0" lang="en-US" altLang="en-US">
              <a:solidFill>
                <a:srgbClr val="641323"/>
              </a:solidFill>
              <a:latin typeface="Cochin" pitchFamily="48" charset="0"/>
            </a:endParaRPr>
          </a:p>
        </p:txBody>
      </p:sp>
      <p:pic>
        <p:nvPicPr>
          <p:cNvPr id="10244" name="Picture 4">
            <a:extLst>
              <a:ext uri="{FF2B5EF4-FFF2-40B4-BE49-F238E27FC236}">
                <a16:creationId xmlns:a16="http://schemas.microsoft.com/office/drawing/2014/main" id="{D59F4159-AE55-C437-F22A-59C99CBDFF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4343400"/>
            <a:ext cx="2438400" cy="220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
                                        </p:tgtEl>
                                      </p:cMediaNode>
                                    </p:audio>
                                  </p:subTnLst>
                                </p:cTn>
                              </p:par>
                              <p:par>
                                <p:cTn id="21" presetID="2" presetClass="entr" presetSubtype="8" fill="hold"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theme/theme1.xml><?xml version="1.0" encoding="utf-8"?>
<a:theme xmlns:a="http://schemas.openxmlformats.org/drawingml/2006/main" name="Mimosa">
  <a:themeElements>
    <a:clrScheme name="Mimosa 1">
      <a:dk1>
        <a:srgbClr val="000000"/>
      </a:dk1>
      <a:lt1>
        <a:srgbClr val="E8C567"/>
      </a:lt1>
      <a:dk2>
        <a:srgbClr val="2A5401"/>
      </a:dk2>
      <a:lt2>
        <a:srgbClr val="969696"/>
      </a:lt2>
      <a:accent1>
        <a:srgbClr val="FBDF53"/>
      </a:accent1>
      <a:accent2>
        <a:srgbClr val="FF9966"/>
      </a:accent2>
      <a:accent3>
        <a:srgbClr val="F2DFB8"/>
      </a:accent3>
      <a:accent4>
        <a:srgbClr val="000000"/>
      </a:accent4>
      <a:accent5>
        <a:srgbClr val="FDECB3"/>
      </a:accent5>
      <a:accent6>
        <a:srgbClr val="E78A5C"/>
      </a:accent6>
      <a:hlink>
        <a:srgbClr val="CC3300"/>
      </a:hlink>
      <a:folHlink>
        <a:srgbClr val="996600"/>
      </a:folHlink>
    </a:clrScheme>
    <a:fontScheme name="Mimosa">
      <a:majorFont>
        <a:latin typeface="Futura"/>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8600" b="1" i="0" u="none" strike="noStrike" cap="none" normalizeH="0" baseline="0" smtClean="0">
            <a:ln>
              <a:noFill/>
            </a:ln>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8600" b="1" i="0" u="none" strike="noStrike" cap="none" normalizeH="0" baseline="0" smtClean="0">
            <a:ln>
              <a:noFill/>
            </a:ln>
            <a:solidFill>
              <a:schemeClr val="folHlink"/>
            </a:solidFill>
            <a:effectLst>
              <a:outerShdw blurRad="38100" dist="38100" dir="2700000" algn="tl">
                <a:srgbClr val="000000">
                  <a:alpha val="43137"/>
                </a:srgbClr>
              </a:outerShdw>
            </a:effectLst>
            <a:latin typeface="Desdemona" pitchFamily="48" charset="0"/>
            <a:ea typeface="MS PGothic" panose="020B0600070205080204" pitchFamily="34" charset="-128"/>
          </a:defRPr>
        </a:defPPr>
      </a:lstStyle>
    </a:lnDef>
  </a:objectDefaults>
  <a:extraClrSchemeLst>
    <a:extraClrScheme>
      <a:clrScheme name="Mimosa 1">
        <a:dk1>
          <a:srgbClr val="000000"/>
        </a:dk1>
        <a:lt1>
          <a:srgbClr val="E8C567"/>
        </a:lt1>
        <a:dk2>
          <a:srgbClr val="2A5401"/>
        </a:dk2>
        <a:lt2>
          <a:srgbClr val="969696"/>
        </a:lt2>
        <a:accent1>
          <a:srgbClr val="FBDF53"/>
        </a:accent1>
        <a:accent2>
          <a:srgbClr val="FF9966"/>
        </a:accent2>
        <a:accent3>
          <a:srgbClr val="F2DFB8"/>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imosa 2">
        <a:dk1>
          <a:srgbClr val="000000"/>
        </a:dk1>
        <a:lt1>
          <a:srgbClr val="E8C567"/>
        </a:lt1>
        <a:dk2>
          <a:srgbClr val="2B5502"/>
        </a:dk2>
        <a:lt2>
          <a:srgbClr val="777777"/>
        </a:lt2>
        <a:accent1>
          <a:srgbClr val="909082"/>
        </a:accent1>
        <a:accent2>
          <a:srgbClr val="809EA8"/>
        </a:accent2>
        <a:accent3>
          <a:srgbClr val="F2DFB8"/>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 Drive:Applications:Microsoft Office 2004:Templates:Presentations:Designs:Mimosa</Template>
  <TotalTime>117</TotalTime>
  <Words>322</Words>
  <Application>Microsoft Office PowerPoint</Application>
  <PresentationFormat>On-screen Show (4:3)</PresentationFormat>
  <Paragraphs>68</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MS PGothic</vt:lpstr>
      <vt:lpstr>Futura</vt:lpstr>
      <vt:lpstr>Wingdings</vt:lpstr>
      <vt:lpstr>Desdemona</vt:lpstr>
      <vt:lpstr>Cochin</vt:lpstr>
      <vt:lpstr>Mimosa</vt:lpstr>
      <vt:lpstr>Greek Gods</vt:lpstr>
      <vt:lpstr>Hades</vt:lpstr>
      <vt:lpstr>Demeter</vt:lpstr>
      <vt:lpstr>Persephone</vt:lpstr>
      <vt:lpstr>Zeus</vt:lpstr>
      <vt:lpstr>Pandora</vt:lpstr>
      <vt:lpstr>Athena </vt:lpstr>
      <vt:lpstr>Poseidon </vt:lpstr>
      <vt:lpstr>Pan </vt:lpstr>
      <vt:lpstr> Writer’s Notebook      Assignment </vt:lpstr>
      <vt:lpstr>PowerPoint Presentation</vt:lpstr>
    </vt:vector>
  </TitlesOfParts>
  <Company>SDSU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Gods</dc:title>
  <dc:creator>Ed Tech</dc:creator>
  <cp:lastModifiedBy>Nayan GRIFFITHS</cp:lastModifiedBy>
  <cp:revision>12</cp:revision>
  <dcterms:created xsi:type="dcterms:W3CDTF">2004-10-27T00:17:43Z</dcterms:created>
  <dcterms:modified xsi:type="dcterms:W3CDTF">2023-03-21T14:20:01Z</dcterms:modified>
</cp:coreProperties>
</file>