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0000"/>
    <a:srgbClr val="FFB7B7"/>
    <a:srgbClr val="FBE4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30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0BE02E4-9A51-1172-73EB-44EDD29338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760267B-71BC-DB91-0AB2-AA6E62EFCF8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E315347-4411-1709-7B4F-40B6591A47D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8D966CB-5C23-EE5E-855D-28598B0DCE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6CCB530E-8B9F-F916-1002-D07F46B0F9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6EFE7E9F-2A42-B9E8-6284-B0D4F17535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5BA1E7-6E56-4162-9D62-B919BA24C8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58ACC49-6B3D-8A34-6075-DCE6E2FC54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9A397-5018-475D-B204-79BC89B77FF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370C057-8B1C-9570-2F03-1DCA7FC1B1D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5701845-2A81-DF87-7CB2-410FD1ABA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9A710A5-29AF-523E-65C9-C28EB74BE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15D73D-4A27-42BC-92BC-25722B40B0F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643AC811-BA58-27F3-8748-7C4FE6F8A49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5FE3679-5D6B-B5B9-7438-68E0539D7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F81C6AC-9544-9FF0-9484-33859325D4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54814-7CCA-4775-93DF-3F63F7ABDB6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36131D5C-9CD5-31C3-FEC5-61EFB1ECAC6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06116FB-97D7-4A03-5B37-B5A8FDDBC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D5B9ED1-E79D-F14D-E492-57CB0D269E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383D1-8457-4311-BC69-AF5444F6C4C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E74FD8D5-86DE-E62B-A735-65CE09599AB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29DA3D5D-A0EA-7469-AECD-A1DF6131D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6B5FA5D-89AE-F80A-FDC2-D8232F32A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41CED2-C19D-49BB-A95E-BDEF751A290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EBCF77FD-5A44-5483-C434-A41DAA564B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9F95278-AAB5-529F-3299-0831E127A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821A8D2-C30B-5849-64B0-677207568D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B8BA05-5975-4B69-A7C0-F96A9B1DC26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1F2A923D-04BA-179C-A428-71D41FD49D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A7D7F989-D392-B9D0-B944-32A93AFF0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EFA0650-F12B-61FE-C78D-D0B91ECB97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3AB492-B471-4238-8356-B8E67FBC51C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F125DD87-8A17-019C-BCA3-9A645DA474E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BFF1D95-313C-5540-49F5-DE5CCCE093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110CE72-A388-5443-B6AE-ABA387DE66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A201F-5516-4656-B5B1-8F7EFCE9C07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4C909081-C665-ADC2-D30D-2D714E3E6A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DDE18A1D-DB23-CB51-CC44-0325AAB37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55A85FE-308E-093C-765A-0AE82F6CC6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30BB0-D555-49EE-AD31-4C5D5F18AC5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BBA21EEF-024A-E6FC-5D36-0D78692C7B4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BD53C78-EFF7-5E15-2434-A3FFBFB8CF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B85C19F-C13F-BF1D-BBCD-EEC3FA1AD6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E114EB-EE3C-4642-88F4-9077D67044F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B8260005-F6FF-E4B8-5D36-97EF3A078DB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A9B8424-ABBD-95B9-B7A5-5A045FFA0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0F4E7B6-D6FC-8F49-AC46-0357F90A7D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EFB241-10F9-4220-B13A-F5330B8DD97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9CF071CE-0F4A-6E69-48CE-81CC0284C4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42C2859-5152-F67E-B1DB-66B6E5BDDB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673391B-6172-CDED-6685-487DC2E04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153C5-3EB3-48CA-BDE6-801CB6186B2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052D7A2F-D7EB-F505-05BA-AD0C7C6CCF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B1553412-596B-E48C-913E-CF30AACE5C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1CE33DF-B0F0-D8C2-04EE-DDF35EA5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63F7A3-F98E-492F-9A68-88F7F8E3C71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8D112261-03BA-BE6C-EAB5-30DBA5A4562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4AA8A99-8BBA-54A5-7244-1ACCE4D59C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1AA1876-BABA-3185-8252-D0D9837D72C2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E4F5CE6-F84C-A4F4-B3B1-065C0D1750EB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5A0D48F-0552-F65B-090B-71B7CB0B6E51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7E7F837B-E653-A0EB-E0F9-FE834D7367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327D4526-A8CC-EC71-A39F-83D1FDA5A1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01BCEE6-38D7-4451-87A3-647AA70B3EE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EEADB-B530-A00D-374E-CC835FDAF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5A09B1-343D-571B-649A-E9FB11C64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BDA59D-C463-5B06-4AB2-1A60ED542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4C523-8883-2D12-710E-3B2C5CFBC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24087-8CAA-C884-5F2D-16FABECF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31A13-6619-47E1-8451-6F18FCF5DA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01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A0AA65-18F5-C178-7F93-755F9C4CF8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97CD5-254D-FB36-9B5C-22379337D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075CF-CD7D-3CA1-E968-5E830B18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2BF84-0426-77BD-8059-E37A6FC12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46716-116A-5F62-8906-525CC5ED5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3B188-DFA7-4052-9F2A-1426B8F71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14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1BC17-71C3-EDDE-9644-6DA14B476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3D348-548C-75E0-CA12-16161B87D75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B3ABF-BB71-83F1-16F8-EE1C06EA7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F5877-B5C8-1257-D5E0-7715B5B97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BC4BF-5DF7-19DE-EF09-85631323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7C943-FFC4-E7C6-3A05-8455B63E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70F85123-5DF2-408E-9656-16C4B828D8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27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127E-E0CA-F9B6-20B8-589ECCC56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8EB4B-6894-9F5F-F353-C22DB0FF2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C42-07EB-810A-4687-50B039A6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3C948-4D0C-739B-4DB6-0F13F7F61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3C93-2E61-B690-1011-57D25D5F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75DE9-ACD6-4863-BD33-8E65528DE3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80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D5CF-82C6-2316-7448-0F28BA710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085A9-5E35-3DAD-4161-EAF16890E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DA673-BED9-5F71-01F9-B9E062546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8CAC5-AA2A-71C6-1314-557B5034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7E3AE-AE95-0FAC-5C01-8991ADFE1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A0E8D-BD77-458E-AAD6-3DC96562CD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46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35199-AF0A-BC4F-B59A-B940B991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1E0AF-46DF-1ACE-94B6-BD8940CCB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D855FB-4D82-6A94-AFD6-1C3F39851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875C6-DCCE-F704-1E7D-6519D1A28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07AB3-8F21-2216-2FC7-6E6E1D66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160F4-1918-FAB7-8145-8F5846CFD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9ACB8-DEE6-49B1-BAA3-9C9E7727DD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22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B3235-0FE3-C863-E958-09F7667BD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13486-9584-7C73-8554-C39CBE41A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53EB7D-EC40-E667-D9BE-3CA7CF875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A74B1B-3613-14C8-B7F9-3556D006A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CAB49C-4FC4-DA30-4B88-B2F76CDF1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C3D7F2-CE3D-7427-4331-EFF884AB7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5D7DC0-A69B-ACBB-DE73-5D6148E6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D28D7C-D350-BFB9-BAA1-4D57687B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B5C38-DE99-4ACC-8329-3DE0C8E2F0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19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FDC12-FFC0-97FC-AF19-A256CE6C3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49952F-5CE6-2058-8CC8-AC094495A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9314C-CE85-D0BE-B7E5-5E1A16AA3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AE3BB9-8999-C1D0-41A0-1212D029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D8D32-BAB6-4816-8614-04A71F3D24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675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8F6A96-935E-D7FA-35E6-B68714961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C3F546-4E2A-45B8-2BE6-35B1714E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D922D0-6797-A41C-360F-E3E7FBC0C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4AE27-F2E1-43F9-A1C7-5D6667770C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88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0DEE-121F-02F0-364C-8C8BE9A5B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2FA6D-20E9-B128-567F-3F6A9121A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2FF47-1152-7710-29B8-3CA91A5754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3AA74-86F5-9075-D001-A2F33AD9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1FC05-72EF-70FC-5B8F-CB9C7CDBE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F249A-7FF1-AAFB-990F-33E87D6D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FF5B2-9C75-4128-8F0E-7082310657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54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99F96-F22F-D749-C746-92C70F633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EF3E60-85F0-62D5-3830-E535CF6A0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0570BA-0CD6-45BB-0C78-A823C1EF9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0B938-BC06-0819-E7E2-7BB4F1D06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18A73C-1629-67E1-B070-E338678A3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E8623-9F7C-0292-9AE8-43B5593C7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04163-0A40-4A51-92AF-7C50D0F78C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98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E6CCEB9-9F75-EE8F-152F-6D951E7B7E6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B88E204-8A3B-C069-417D-9D871627400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86151BC-8B6D-9BCA-8976-F8CF442CFD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6C3BA26E-CFDD-29EC-69B4-86417D1D87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A779315A-0283-0C87-EA8B-0520E524C9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856098F-F2F3-4FF5-93B2-F7C526E10C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EC547E3-F721-100F-8E3A-4F167F66272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D80000"/>
                </a:solidFill>
                <a:latin typeface="Lucida Console" panose="020B0609040504020204" pitchFamily="49" charset="0"/>
              </a:rPr>
              <a:t>Ancient Greek Gods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E75D647D-3FDA-B3C0-5491-EA3EFFB444F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400" y="1371600"/>
            <a:ext cx="3098800" cy="4341813"/>
          </a:xfrm>
        </p:spPr>
      </p:pic>
      <p:sp>
        <p:nvSpPr>
          <p:cNvPr id="4101" name="Text Box 5">
            <a:extLst>
              <a:ext uri="{FF2B5EF4-FFF2-40B4-BE49-F238E27FC236}">
                <a16:creationId xmlns:a16="http://schemas.microsoft.com/office/drawing/2014/main" id="{0F58DC77-DBF6-125D-2674-E9C418ACB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2286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D80000"/>
                </a:solidFill>
              </a:rPr>
              <a:t>By: Michael Xavier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D80000"/>
                </a:solidFill>
              </a:rPr>
              <a:t>      Mark Graham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D80000"/>
                </a:solidFill>
              </a:rPr>
              <a:t>      Chris Rinetti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B67C35F-98AB-E144-3512-8F76C8C4E46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DEMETER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264D13E-BE6A-DDAF-CEFE-380BAB9D3168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Goddess of the harvest.</a:t>
            </a:r>
          </a:p>
          <a:p>
            <a:endParaRPr lang="en-US" altLang="en-US" sz="2800"/>
          </a:p>
          <a:p>
            <a:r>
              <a:rPr lang="en-US" altLang="en-US" sz="2800"/>
              <a:t>Worshipped with festivals.</a:t>
            </a:r>
          </a:p>
          <a:p>
            <a:endParaRPr lang="en-US" altLang="en-US" sz="2800"/>
          </a:p>
          <a:p>
            <a:r>
              <a:rPr lang="en-US" altLang="en-US" sz="2800"/>
              <a:t>Goddess of grain and fertility.</a:t>
            </a:r>
          </a:p>
        </p:txBody>
      </p:sp>
      <p:pic>
        <p:nvPicPr>
          <p:cNvPr id="23558" name="Picture 6" descr="Demeter">
            <a:extLst>
              <a:ext uri="{FF2B5EF4-FFF2-40B4-BE49-F238E27FC236}">
                <a16:creationId xmlns:a16="http://schemas.microsoft.com/office/drawing/2014/main" id="{F501AFCE-ADBF-C37C-C4A6-10471E7B6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1600200"/>
            <a:ext cx="3667125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A96335D-B4C1-D818-29B8-D54DCB35985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APOLLO</a:t>
            </a:r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DC2E99E9-AFFC-B68A-9D88-AE2045B7CD9A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God of light and prophecy.</a:t>
            </a:r>
          </a:p>
          <a:p>
            <a:endParaRPr lang="en-US" altLang="en-US" sz="2800"/>
          </a:p>
          <a:p>
            <a:r>
              <a:rPr lang="en-US" altLang="en-US" sz="2800"/>
              <a:t>Twin brother of Artemis.</a:t>
            </a:r>
          </a:p>
          <a:p>
            <a:endParaRPr lang="en-US" altLang="en-US" sz="2800"/>
          </a:p>
          <a:p>
            <a:r>
              <a:rPr lang="en-US" altLang="en-US" sz="2800"/>
              <a:t>Mother was Leto.</a:t>
            </a:r>
          </a:p>
        </p:txBody>
      </p:sp>
      <p:pic>
        <p:nvPicPr>
          <p:cNvPr id="24582" name="Picture 6" descr="Apollo">
            <a:extLst>
              <a:ext uri="{FF2B5EF4-FFF2-40B4-BE49-F238E27FC236}">
                <a16:creationId xmlns:a16="http://schemas.microsoft.com/office/drawing/2014/main" id="{A2FFBA19-5EB3-41D5-F8A9-26EA8D1221D3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0400" y="1524000"/>
            <a:ext cx="2044700" cy="4648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1462A62-5EEE-D336-6170-F47A987DF68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ATHENA</a:t>
            </a: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B8D3C9A1-A9BE-3D42-56DD-A02B92180D40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Goddess of war and wisdom. (civilized war)</a:t>
            </a:r>
          </a:p>
          <a:p>
            <a:endParaRPr lang="en-US" altLang="en-US" sz="2800"/>
          </a:p>
          <a:p>
            <a:r>
              <a:rPr lang="en-US" altLang="en-US" sz="2800"/>
              <a:t>Athens was named after her.</a:t>
            </a:r>
          </a:p>
          <a:p>
            <a:endParaRPr lang="en-US" altLang="en-US" sz="2800"/>
          </a:p>
          <a:p>
            <a:r>
              <a:rPr lang="en-US" altLang="en-US" sz="2800"/>
              <a:t>Born from Zeus’s head.</a:t>
            </a:r>
          </a:p>
          <a:p>
            <a:endParaRPr lang="en-US" altLang="en-US" sz="2800"/>
          </a:p>
          <a:p>
            <a:endParaRPr lang="en-US" altLang="en-US" sz="2800"/>
          </a:p>
        </p:txBody>
      </p:sp>
      <p:pic>
        <p:nvPicPr>
          <p:cNvPr id="27654" name="Picture 6" descr="Athena">
            <a:extLst>
              <a:ext uri="{FF2B5EF4-FFF2-40B4-BE49-F238E27FC236}">
                <a16:creationId xmlns:a16="http://schemas.microsoft.com/office/drawing/2014/main" id="{28329A87-C664-376F-F26D-787CB36AAE2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86425" y="1600200"/>
            <a:ext cx="2155825" cy="449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0C4A70BA-0BA8-BD6D-708C-AF30067EF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altLang="en-US" sz="2400">
                <a:cs typeface="Arial" panose="020B0604020202020204" pitchFamily="34" charset="0"/>
              </a:rPr>
              <a:t>This powerpoint was kindly donated to </a:t>
            </a:r>
            <a:r>
              <a:rPr lang="en-GB" altLang="en-US" sz="2400"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 sz="2400"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 sz="2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42A7DDB-A44E-A2F5-923E-55B95B1F7D3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WHO CAME FIRST?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198F6B6-AF28-E3E4-FB6E-67FF5399631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The gods were not the first rulers of the universe.</a:t>
            </a:r>
          </a:p>
          <a:p>
            <a:pPr>
              <a:lnSpc>
                <a:spcPct val="90000"/>
              </a:lnSpc>
            </a:pPr>
            <a:r>
              <a:rPr lang="en-US" altLang="en-US"/>
              <a:t>Legends say that the Titans ruled the universe first.</a:t>
            </a:r>
          </a:p>
          <a:p>
            <a:pPr>
              <a:lnSpc>
                <a:spcPct val="90000"/>
              </a:lnSpc>
            </a:pPr>
            <a:r>
              <a:rPr lang="en-US" altLang="en-US"/>
              <a:t>Cronus, the top titan, used to eat his children for fear of losing power.</a:t>
            </a:r>
          </a:p>
          <a:p>
            <a:pPr>
              <a:lnSpc>
                <a:spcPct val="90000"/>
              </a:lnSpc>
            </a:pPr>
            <a:r>
              <a:rPr lang="en-US" altLang="en-US"/>
              <a:t>Zeus managed to keep from being eaten and killed Cronus, thus beginning the reign of the gods.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4BEF64D2-2147-C158-A76C-49723527EF6B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King of the gods.</a:t>
            </a:r>
          </a:p>
          <a:p>
            <a:endParaRPr lang="en-US" altLang="en-US" sz="2800"/>
          </a:p>
          <a:p>
            <a:r>
              <a:rPr lang="en-US" altLang="en-US" sz="2800"/>
              <a:t>Very promiscuous</a:t>
            </a:r>
          </a:p>
          <a:p>
            <a:endParaRPr lang="en-US" altLang="en-US" sz="2800"/>
          </a:p>
          <a:p>
            <a:r>
              <a:rPr lang="en-US" altLang="en-US" sz="2800"/>
              <a:t>Weakness: girls, girls, girls!</a:t>
            </a:r>
          </a:p>
          <a:p>
            <a:endParaRPr lang="en-US" altLang="en-US" sz="2800"/>
          </a:p>
          <a:p>
            <a:r>
              <a:rPr lang="en-US" altLang="en-US" sz="2800"/>
              <a:t>God of mankind.</a:t>
            </a:r>
          </a:p>
          <a:p>
            <a:endParaRPr lang="en-US" altLang="en-US" sz="2800"/>
          </a:p>
        </p:txBody>
      </p:sp>
      <p:pic>
        <p:nvPicPr>
          <p:cNvPr id="12293" name="Picture 5" descr="ZEUS">
            <a:extLst>
              <a:ext uri="{FF2B5EF4-FFF2-40B4-BE49-F238E27FC236}">
                <a16:creationId xmlns:a16="http://schemas.microsoft.com/office/drawing/2014/main" id="{22CD1E08-2D16-5302-1BB4-BDFC7C3C884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304800"/>
            <a:ext cx="5181600" cy="106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8" name="Picture 10" descr="Zeus">
            <a:extLst>
              <a:ext uri="{FF2B5EF4-FFF2-40B4-BE49-F238E27FC236}">
                <a16:creationId xmlns:a16="http://schemas.microsoft.com/office/drawing/2014/main" id="{BBBB9130-D5C9-6D07-4CC2-6C6A701104BB}"/>
              </a:ext>
            </a:extLst>
          </p:cNvPr>
          <p:cNvPicPr>
            <a:picLocks noChangeAspect="1" noChangeArrowheads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13363" y="1752600"/>
            <a:ext cx="2297112" cy="4724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02" name="Rectangle 14">
            <a:extLst>
              <a:ext uri="{FF2B5EF4-FFF2-40B4-BE49-F238E27FC236}">
                <a16:creationId xmlns:a16="http://schemas.microsoft.com/office/drawing/2014/main" id="{3BD90C2A-B105-124B-9647-5E8A7363D1A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9F2DDC4-0802-881E-B145-045A5DF81C9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HERA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E39A0D0-7294-560F-8DA6-CB18B331CB13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Queen and mother of the gods.</a:t>
            </a:r>
          </a:p>
          <a:p>
            <a:endParaRPr lang="en-US" altLang="en-US" sz="2800"/>
          </a:p>
          <a:p>
            <a:r>
              <a:rPr lang="en-US" altLang="en-US" sz="2800"/>
              <a:t>Zeus’s sister.</a:t>
            </a:r>
          </a:p>
          <a:p>
            <a:endParaRPr lang="en-US" altLang="en-US" sz="2800"/>
          </a:p>
          <a:p>
            <a:r>
              <a:rPr lang="en-US" altLang="en-US" sz="2800"/>
              <a:t>Goddess of marriage.</a:t>
            </a:r>
          </a:p>
          <a:p>
            <a:endParaRPr lang="en-US" altLang="en-US" sz="2800"/>
          </a:p>
        </p:txBody>
      </p:sp>
      <p:pic>
        <p:nvPicPr>
          <p:cNvPr id="17414" name="Picture 6" descr="Hera">
            <a:extLst>
              <a:ext uri="{FF2B5EF4-FFF2-40B4-BE49-F238E27FC236}">
                <a16:creationId xmlns:a16="http://schemas.microsoft.com/office/drawing/2014/main" id="{112B8399-FDEE-BAEB-A52C-43DC28659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425" y="1676400"/>
            <a:ext cx="202565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67478EB-7BB4-77E9-1230-918C98086CF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3E48AC7-6C87-20C0-4E2B-D8F2E4CC998B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God of war</a:t>
            </a:r>
          </a:p>
          <a:p>
            <a:endParaRPr lang="en-US" altLang="en-US" sz="2800"/>
          </a:p>
          <a:p>
            <a:r>
              <a:rPr lang="en-US" altLang="en-US" sz="2800"/>
              <a:t>God of storms</a:t>
            </a:r>
          </a:p>
          <a:p>
            <a:endParaRPr lang="en-US" altLang="en-US" sz="2800"/>
          </a:p>
          <a:p>
            <a:r>
              <a:rPr lang="en-US" altLang="en-US" sz="2800"/>
              <a:t>Loved war and massacre</a:t>
            </a:r>
          </a:p>
          <a:p>
            <a:endParaRPr lang="en-US" altLang="en-US" sz="2800"/>
          </a:p>
          <a:p>
            <a:endParaRPr lang="en-US" altLang="en-US" sz="2800"/>
          </a:p>
        </p:txBody>
      </p:sp>
      <p:pic>
        <p:nvPicPr>
          <p:cNvPr id="18438" name="Picture 6" descr="Ares">
            <a:extLst>
              <a:ext uri="{FF2B5EF4-FFF2-40B4-BE49-F238E27FC236}">
                <a16:creationId xmlns:a16="http://schemas.microsoft.com/office/drawing/2014/main" id="{FBF4B4AC-4728-E519-1A55-820FA9515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488" y="1676400"/>
            <a:ext cx="200342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0BACBF6-20DA-D1F5-A918-530432BECD7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Aphrodite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7C96E6C-9AB8-4C5E-9F42-CAA4D3E65A5A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Goddess of love and beauty.</a:t>
            </a:r>
          </a:p>
          <a:p>
            <a:endParaRPr lang="en-US" altLang="en-US" sz="2800"/>
          </a:p>
          <a:p>
            <a:r>
              <a:rPr lang="en-US" altLang="en-US" sz="2800"/>
              <a:t>Born from the foam in water.</a:t>
            </a:r>
          </a:p>
          <a:p>
            <a:endParaRPr lang="en-US" altLang="en-US" sz="2800"/>
          </a:p>
          <a:p>
            <a:r>
              <a:rPr lang="en-US" altLang="en-US" sz="2800"/>
              <a:t>Pictured as the most beautiful being in the universe.</a:t>
            </a:r>
          </a:p>
          <a:p>
            <a:endParaRPr lang="en-US" altLang="en-US" sz="2800"/>
          </a:p>
          <a:p>
            <a:endParaRPr lang="en-US" altLang="en-US" sz="2800"/>
          </a:p>
        </p:txBody>
      </p:sp>
      <p:pic>
        <p:nvPicPr>
          <p:cNvPr id="19462" name="Picture 6" descr="Aphrodite">
            <a:extLst>
              <a:ext uri="{FF2B5EF4-FFF2-40B4-BE49-F238E27FC236}">
                <a16:creationId xmlns:a16="http://schemas.microsoft.com/office/drawing/2014/main" id="{23A76760-A0BF-7CD8-855D-6CCE364CC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300" y="1676400"/>
            <a:ext cx="26162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1AD5D41-6E89-C2B2-50C0-436A75A5664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HADES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698EEB1-5814-EDC8-5A27-8F28C6A424FD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God of the underworld.</a:t>
            </a:r>
          </a:p>
          <a:p>
            <a:endParaRPr lang="en-US" altLang="en-US" sz="2800"/>
          </a:p>
          <a:p>
            <a:r>
              <a:rPr lang="en-US" altLang="en-US" sz="2800"/>
              <a:t>Zeus’s brother</a:t>
            </a:r>
          </a:p>
          <a:p>
            <a:endParaRPr lang="en-US" altLang="en-US" sz="2800"/>
          </a:p>
          <a:p>
            <a:r>
              <a:rPr lang="en-US" altLang="en-US" sz="2800"/>
              <a:t>Ruler of the myriad rivers (river of lamentation, river of hate, etc.) </a:t>
            </a:r>
          </a:p>
        </p:txBody>
      </p:sp>
      <p:pic>
        <p:nvPicPr>
          <p:cNvPr id="20486" name="Picture 6" descr="Hades">
            <a:extLst>
              <a:ext uri="{FF2B5EF4-FFF2-40B4-BE49-F238E27FC236}">
                <a16:creationId xmlns:a16="http://schemas.microsoft.com/office/drawing/2014/main" id="{BEC986ED-67B0-79E8-1AF2-BA59B5B63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1676400"/>
            <a:ext cx="198755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7" name="Rectangle 7">
            <a:extLst>
              <a:ext uri="{FF2B5EF4-FFF2-40B4-BE49-F238E27FC236}">
                <a16:creationId xmlns:a16="http://schemas.microsoft.com/office/drawing/2014/main" id="{9F83D103-D538-A26C-C157-7D9E807D9AF3}"/>
              </a:ext>
            </a:extLst>
          </p:cNvPr>
          <p:cNvSpPr>
            <a:spLocks noGrp="1" noRot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GB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21BD303-8179-7E7E-96B0-FEC935B4CC5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POEIDEN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2A39D37-EF52-05B1-CC40-A3D3035C6BCA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God of the seas.</a:t>
            </a:r>
          </a:p>
          <a:p>
            <a:endParaRPr lang="en-US" altLang="en-US" sz="2800"/>
          </a:p>
          <a:p>
            <a:r>
              <a:rPr lang="en-US" altLang="en-US" sz="2800"/>
              <a:t>Zeus’s brother.</a:t>
            </a:r>
          </a:p>
          <a:p>
            <a:endParaRPr lang="en-US" altLang="en-US" sz="2800"/>
          </a:p>
          <a:p>
            <a:r>
              <a:rPr lang="en-US" altLang="en-US" sz="2800"/>
              <a:t>Controlled earthquakes.</a:t>
            </a:r>
          </a:p>
        </p:txBody>
      </p:sp>
      <p:pic>
        <p:nvPicPr>
          <p:cNvPr id="21510" name="Picture 6" descr="Poseidon">
            <a:extLst>
              <a:ext uri="{FF2B5EF4-FFF2-40B4-BE49-F238E27FC236}">
                <a16:creationId xmlns:a16="http://schemas.microsoft.com/office/drawing/2014/main" id="{9E36DB7D-1EB4-F000-6911-C49F54679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388" y="1676400"/>
            <a:ext cx="210185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F387573-3E33-DD5B-914D-D15C04F5156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ARTEMIS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31D9099-4C7E-88CF-A7E7-31DB9375412C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Goddess of the hunt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Known as the “Mistress of Animals”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Zeus’s daughter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Brought death with her arrows</a:t>
            </a:r>
          </a:p>
        </p:txBody>
      </p:sp>
      <p:pic>
        <p:nvPicPr>
          <p:cNvPr id="22534" name="Picture 6" descr="Artemis">
            <a:extLst>
              <a:ext uri="{FF2B5EF4-FFF2-40B4-BE49-F238E27FC236}">
                <a16:creationId xmlns:a16="http://schemas.microsoft.com/office/drawing/2014/main" id="{F5520C61-C3C1-2E4C-C76B-5286643E6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1676400"/>
            <a:ext cx="158432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98</TotalTime>
  <Words>318</Words>
  <Application>Microsoft Office PowerPoint</Application>
  <PresentationFormat>On-screen Show (4:3)</PresentationFormat>
  <Paragraphs>91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Wingdings</vt:lpstr>
      <vt:lpstr>Lucida Console</vt:lpstr>
      <vt:lpstr>Clouds</vt:lpstr>
      <vt:lpstr>Ancient Greek Gods</vt:lpstr>
      <vt:lpstr>WHO CAME FIRST?</vt:lpstr>
      <vt:lpstr>PowerPoint Presentation</vt:lpstr>
      <vt:lpstr>HERA</vt:lpstr>
      <vt:lpstr>ARES</vt:lpstr>
      <vt:lpstr>Aphrodite</vt:lpstr>
      <vt:lpstr>HADES</vt:lpstr>
      <vt:lpstr>POEIDEN</vt:lpstr>
      <vt:lpstr>ARTEMIS</vt:lpstr>
      <vt:lpstr>DEMETER</vt:lpstr>
      <vt:lpstr>APOLLO</vt:lpstr>
      <vt:lpstr>ATHENA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Ancient Greek Gods</dc:title>
  <dc:creator>CHS_LIBRARY</dc:creator>
  <cp:lastModifiedBy>Nayan GRIFFITHS</cp:lastModifiedBy>
  <cp:revision>8</cp:revision>
  <dcterms:created xsi:type="dcterms:W3CDTF">2003-09-29T19:26:26Z</dcterms:created>
  <dcterms:modified xsi:type="dcterms:W3CDTF">2023-03-21T14:20:20Z</dcterms:modified>
</cp:coreProperties>
</file>