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4" r:id="rId11"/>
    <p:sldId id="267" r:id="rId12"/>
    <p:sldId id="270" r:id="rId13"/>
    <p:sldId id="269" r:id="rId14"/>
    <p:sldId id="268" r:id="rId15"/>
    <p:sldId id="271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>
      <p:cViewPr varScale="1">
        <p:scale>
          <a:sx n="104" d="100"/>
          <a:sy n="104" d="100"/>
        </p:scale>
        <p:origin x="3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>
            <a:extLst>
              <a:ext uri="{FF2B5EF4-FFF2-40B4-BE49-F238E27FC236}">
                <a16:creationId xmlns:a16="http://schemas.microsoft.com/office/drawing/2014/main" id="{6ACCAF3F-E781-08A5-AEE5-7BAB4346CEF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5571" name="Rectangle 3">
            <a:extLst>
              <a:ext uri="{FF2B5EF4-FFF2-40B4-BE49-F238E27FC236}">
                <a16:creationId xmlns:a16="http://schemas.microsoft.com/office/drawing/2014/main" id="{DC816812-3EF5-C276-8FA3-D6C5502131F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5572" name="Rectangle 4">
            <a:extLst>
              <a:ext uri="{FF2B5EF4-FFF2-40B4-BE49-F238E27FC236}">
                <a16:creationId xmlns:a16="http://schemas.microsoft.com/office/drawing/2014/main" id="{FEA08406-8B99-D9D5-413C-024C1FF94B6F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5573" name="Rectangle 5">
            <a:extLst>
              <a:ext uri="{FF2B5EF4-FFF2-40B4-BE49-F238E27FC236}">
                <a16:creationId xmlns:a16="http://schemas.microsoft.com/office/drawing/2014/main" id="{55FFC7E9-579B-0436-6CEC-0E3E75B582D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365574" name="Rectangle 6">
            <a:extLst>
              <a:ext uri="{FF2B5EF4-FFF2-40B4-BE49-F238E27FC236}">
                <a16:creationId xmlns:a16="http://schemas.microsoft.com/office/drawing/2014/main" id="{4CDF6170-45E9-11A3-0796-628759B2D4B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5575" name="Rectangle 7">
            <a:extLst>
              <a:ext uri="{FF2B5EF4-FFF2-40B4-BE49-F238E27FC236}">
                <a16:creationId xmlns:a16="http://schemas.microsoft.com/office/drawing/2014/main" id="{8888EFD5-8A59-F72E-73BA-9EBADC4DA4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075F2195-CACA-435D-BCB9-ED2157CB3FE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350F3D2-000D-F809-A6D9-97CEEAB480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B3A530-A3D8-4D00-AE57-2955161BEE58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366594" name="Rectangle 2">
            <a:extLst>
              <a:ext uri="{FF2B5EF4-FFF2-40B4-BE49-F238E27FC236}">
                <a16:creationId xmlns:a16="http://schemas.microsoft.com/office/drawing/2014/main" id="{EC1CFBB9-3AA1-E30E-FC94-D07F247A636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6595" name="Rectangle 3">
            <a:extLst>
              <a:ext uri="{FF2B5EF4-FFF2-40B4-BE49-F238E27FC236}">
                <a16:creationId xmlns:a16="http://schemas.microsoft.com/office/drawing/2014/main" id="{CE9B1ADE-21FC-EDB4-9B86-B2EF560A20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2C0FF5B-2FAF-63E6-B373-B23F754B45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4CA395-215F-47DD-B2CC-374D492150DF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375810" name="Rectangle 2">
            <a:extLst>
              <a:ext uri="{FF2B5EF4-FFF2-40B4-BE49-F238E27FC236}">
                <a16:creationId xmlns:a16="http://schemas.microsoft.com/office/drawing/2014/main" id="{E8D2FDD7-92CB-60DE-0B10-0723CD27F41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5811" name="Rectangle 3">
            <a:extLst>
              <a:ext uri="{FF2B5EF4-FFF2-40B4-BE49-F238E27FC236}">
                <a16:creationId xmlns:a16="http://schemas.microsoft.com/office/drawing/2014/main" id="{31B2F07F-C2E8-6692-1F9F-BF4782F88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F117E78-E06D-1AEA-0C89-7C79035360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C60624-5710-48D6-AD09-C4BDA73DF062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376834" name="Rectangle 2">
            <a:extLst>
              <a:ext uri="{FF2B5EF4-FFF2-40B4-BE49-F238E27FC236}">
                <a16:creationId xmlns:a16="http://schemas.microsoft.com/office/drawing/2014/main" id="{F3602E4C-8109-2EEF-6A60-D50A6D56102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6835" name="Rectangle 3">
            <a:extLst>
              <a:ext uri="{FF2B5EF4-FFF2-40B4-BE49-F238E27FC236}">
                <a16:creationId xmlns:a16="http://schemas.microsoft.com/office/drawing/2014/main" id="{995EDFFF-A4E9-AF2E-DA9B-85DB28275A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518264F-E510-321F-6640-C023B083B3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01F8A7-A8EF-4900-82D3-E2E564614B29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377858" name="Rectangle 2">
            <a:extLst>
              <a:ext uri="{FF2B5EF4-FFF2-40B4-BE49-F238E27FC236}">
                <a16:creationId xmlns:a16="http://schemas.microsoft.com/office/drawing/2014/main" id="{952B2674-850D-2AD7-2D96-FEF9ACC75D0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7859" name="Rectangle 3">
            <a:extLst>
              <a:ext uri="{FF2B5EF4-FFF2-40B4-BE49-F238E27FC236}">
                <a16:creationId xmlns:a16="http://schemas.microsoft.com/office/drawing/2014/main" id="{351BFEA1-CC82-8708-BBCB-E9F7CA8ABF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C902142-0901-3519-DC46-05F32C4384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3D1963-8452-4869-91E7-A936D447C195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378882" name="Rectangle 2">
            <a:extLst>
              <a:ext uri="{FF2B5EF4-FFF2-40B4-BE49-F238E27FC236}">
                <a16:creationId xmlns:a16="http://schemas.microsoft.com/office/drawing/2014/main" id="{EAB7C737-49D3-0AF9-088D-45341598019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883" name="Rectangle 3">
            <a:extLst>
              <a:ext uri="{FF2B5EF4-FFF2-40B4-BE49-F238E27FC236}">
                <a16:creationId xmlns:a16="http://schemas.microsoft.com/office/drawing/2014/main" id="{E0D68B5F-E673-7626-D161-F3E2FEB93E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224E039-FACA-041F-CD01-43EFEC9031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F47580-A7E9-47DD-A44D-F723584AD4FE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379906" name="Rectangle 2">
            <a:extLst>
              <a:ext uri="{FF2B5EF4-FFF2-40B4-BE49-F238E27FC236}">
                <a16:creationId xmlns:a16="http://schemas.microsoft.com/office/drawing/2014/main" id="{D0CA42EA-724A-102D-64F9-E20556741BC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9907" name="Rectangle 3">
            <a:extLst>
              <a:ext uri="{FF2B5EF4-FFF2-40B4-BE49-F238E27FC236}">
                <a16:creationId xmlns:a16="http://schemas.microsoft.com/office/drawing/2014/main" id="{ACA302DC-BA20-5A86-E31F-384C33DF8A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7F2D5F9-CB1D-7900-50C4-77B9193350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48737F-E294-4B28-B007-91EF543EB51D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381954" name="Rectangle 2">
            <a:extLst>
              <a:ext uri="{FF2B5EF4-FFF2-40B4-BE49-F238E27FC236}">
                <a16:creationId xmlns:a16="http://schemas.microsoft.com/office/drawing/2014/main" id="{75464165-D44A-1871-B57D-F211B9DB93F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81955" name="Rectangle 3">
            <a:extLst>
              <a:ext uri="{FF2B5EF4-FFF2-40B4-BE49-F238E27FC236}">
                <a16:creationId xmlns:a16="http://schemas.microsoft.com/office/drawing/2014/main" id="{63DD24E3-6438-CD83-5E9B-037B3136F1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D6E383E-BB15-B8F0-BD1E-E4EF37C242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04D3C4-060B-48D7-8841-F824B9F4CAFF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367618" name="Rectangle 2">
            <a:extLst>
              <a:ext uri="{FF2B5EF4-FFF2-40B4-BE49-F238E27FC236}">
                <a16:creationId xmlns:a16="http://schemas.microsoft.com/office/drawing/2014/main" id="{3F39C490-2A91-6949-6705-1F8DEE4FC88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7619" name="Rectangle 3">
            <a:extLst>
              <a:ext uri="{FF2B5EF4-FFF2-40B4-BE49-F238E27FC236}">
                <a16:creationId xmlns:a16="http://schemas.microsoft.com/office/drawing/2014/main" id="{6C029E52-97AE-C78E-F92A-8824D52E42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AEA08A9-2667-9C0A-668B-8698F8B0A7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936268-FB06-4655-90A3-BCF3F31AFB26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368642" name="Rectangle 2">
            <a:extLst>
              <a:ext uri="{FF2B5EF4-FFF2-40B4-BE49-F238E27FC236}">
                <a16:creationId xmlns:a16="http://schemas.microsoft.com/office/drawing/2014/main" id="{41560BD7-CD14-EEED-1D12-6B7E7C993F1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43" name="Rectangle 3">
            <a:extLst>
              <a:ext uri="{FF2B5EF4-FFF2-40B4-BE49-F238E27FC236}">
                <a16:creationId xmlns:a16="http://schemas.microsoft.com/office/drawing/2014/main" id="{EAF32F0F-152E-9464-2D27-565DB2200A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4A0D5C4-796A-3743-4D59-20B2C7D13A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89FEF8-E19C-4F49-96DF-FEE9018D0D72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369666" name="Rectangle 2">
            <a:extLst>
              <a:ext uri="{FF2B5EF4-FFF2-40B4-BE49-F238E27FC236}">
                <a16:creationId xmlns:a16="http://schemas.microsoft.com/office/drawing/2014/main" id="{A4B36204-2D2E-DBCB-09C3-4EC0377A156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9667" name="Rectangle 3">
            <a:extLst>
              <a:ext uri="{FF2B5EF4-FFF2-40B4-BE49-F238E27FC236}">
                <a16:creationId xmlns:a16="http://schemas.microsoft.com/office/drawing/2014/main" id="{C95178CF-3E9C-5331-2587-B183531939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07051F3-2DFE-39AB-3EBC-280A54F12F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08EA81-B1B1-460C-B6D8-83C8842BF75A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370690" name="Rectangle 2">
            <a:extLst>
              <a:ext uri="{FF2B5EF4-FFF2-40B4-BE49-F238E27FC236}">
                <a16:creationId xmlns:a16="http://schemas.microsoft.com/office/drawing/2014/main" id="{90E4F271-1CDE-0CD1-A60B-7B9168DA624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0691" name="Rectangle 3">
            <a:extLst>
              <a:ext uri="{FF2B5EF4-FFF2-40B4-BE49-F238E27FC236}">
                <a16:creationId xmlns:a16="http://schemas.microsoft.com/office/drawing/2014/main" id="{0122A4D1-9DED-D134-2A91-ED3DD6EFA5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5EAB9ED-BDA9-907C-E1AB-3C229C8ED2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3A1921-242E-455F-A8A4-A9AF8E3DB1BA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371714" name="Rectangle 2">
            <a:extLst>
              <a:ext uri="{FF2B5EF4-FFF2-40B4-BE49-F238E27FC236}">
                <a16:creationId xmlns:a16="http://schemas.microsoft.com/office/drawing/2014/main" id="{5F3B328A-D354-5124-D257-1C19088CB55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1715" name="Rectangle 3">
            <a:extLst>
              <a:ext uri="{FF2B5EF4-FFF2-40B4-BE49-F238E27FC236}">
                <a16:creationId xmlns:a16="http://schemas.microsoft.com/office/drawing/2014/main" id="{89FBBC0E-EA84-65C6-82F8-C08E3B1285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1DBCB37-86DC-0A14-028E-8774EFDB8A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2602DF-5D65-445C-937E-77F31EF9889A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372738" name="Rectangle 2">
            <a:extLst>
              <a:ext uri="{FF2B5EF4-FFF2-40B4-BE49-F238E27FC236}">
                <a16:creationId xmlns:a16="http://schemas.microsoft.com/office/drawing/2014/main" id="{FA43E449-EF55-8F10-7CF2-0D1376E5D03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39" name="Rectangle 3">
            <a:extLst>
              <a:ext uri="{FF2B5EF4-FFF2-40B4-BE49-F238E27FC236}">
                <a16:creationId xmlns:a16="http://schemas.microsoft.com/office/drawing/2014/main" id="{316B2E44-881B-F0F8-976A-84B7BC1D8F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8E3CF81-9C7C-110B-9342-36DFCE9EF4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06353E-3587-410A-9467-1401E8959CA5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373762" name="Rectangle 2">
            <a:extLst>
              <a:ext uri="{FF2B5EF4-FFF2-40B4-BE49-F238E27FC236}">
                <a16:creationId xmlns:a16="http://schemas.microsoft.com/office/drawing/2014/main" id="{7791401C-7D9B-9327-A8FA-8209EBE1565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3763" name="Rectangle 3">
            <a:extLst>
              <a:ext uri="{FF2B5EF4-FFF2-40B4-BE49-F238E27FC236}">
                <a16:creationId xmlns:a16="http://schemas.microsoft.com/office/drawing/2014/main" id="{E48A75EF-E7EF-336E-B74F-C31ABA204F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63C9EA4-0750-9300-0947-E9CF57FEE5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78D945-7300-4391-B35B-528A6C27AF28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374786" name="Rectangle 2">
            <a:extLst>
              <a:ext uri="{FF2B5EF4-FFF2-40B4-BE49-F238E27FC236}">
                <a16:creationId xmlns:a16="http://schemas.microsoft.com/office/drawing/2014/main" id="{5FF89B3A-216B-0DDE-64EC-468842F12D9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4787" name="Rectangle 3">
            <a:extLst>
              <a:ext uri="{FF2B5EF4-FFF2-40B4-BE49-F238E27FC236}">
                <a16:creationId xmlns:a16="http://schemas.microsoft.com/office/drawing/2014/main" id="{E4CBC6A5-4644-D085-BB9C-67E5FD6EB2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274" name="Group 2">
            <a:extLst>
              <a:ext uri="{FF2B5EF4-FFF2-40B4-BE49-F238E27FC236}">
                <a16:creationId xmlns:a16="http://schemas.microsoft.com/office/drawing/2014/main" id="{36602520-B2F4-84AA-217C-BC8BB714CDB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10275" name="Freeform 3">
              <a:extLst>
                <a:ext uri="{FF2B5EF4-FFF2-40B4-BE49-F238E27FC236}">
                  <a16:creationId xmlns:a16="http://schemas.microsoft.com/office/drawing/2014/main" id="{7F502452-FCAA-2E35-BF60-982C0CE7247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76" name="Freeform 4">
              <a:extLst>
                <a:ext uri="{FF2B5EF4-FFF2-40B4-BE49-F238E27FC236}">
                  <a16:creationId xmlns:a16="http://schemas.microsoft.com/office/drawing/2014/main" id="{52FCA083-FA0D-E962-A96B-369D47A9C03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77" name="Freeform 5">
              <a:extLst>
                <a:ext uri="{FF2B5EF4-FFF2-40B4-BE49-F238E27FC236}">
                  <a16:creationId xmlns:a16="http://schemas.microsoft.com/office/drawing/2014/main" id="{321A1E07-8C9A-33B6-7C1E-28C1AECE180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78" name="Freeform 6">
              <a:extLst>
                <a:ext uri="{FF2B5EF4-FFF2-40B4-BE49-F238E27FC236}">
                  <a16:creationId xmlns:a16="http://schemas.microsoft.com/office/drawing/2014/main" id="{E470F9E7-1752-78D0-5BB8-4D9E20EBD64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79" name="Freeform 7">
              <a:extLst>
                <a:ext uri="{FF2B5EF4-FFF2-40B4-BE49-F238E27FC236}">
                  <a16:creationId xmlns:a16="http://schemas.microsoft.com/office/drawing/2014/main" id="{341EF53C-3D52-FD61-9FBC-B8C389C6A8F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80" name="Freeform 8">
              <a:extLst>
                <a:ext uri="{FF2B5EF4-FFF2-40B4-BE49-F238E27FC236}">
                  <a16:creationId xmlns:a16="http://schemas.microsoft.com/office/drawing/2014/main" id="{C9298D4E-98B3-A2D6-1134-0089DF73C6F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81" name="Freeform 9">
              <a:extLst>
                <a:ext uri="{FF2B5EF4-FFF2-40B4-BE49-F238E27FC236}">
                  <a16:creationId xmlns:a16="http://schemas.microsoft.com/office/drawing/2014/main" id="{8FB06CCB-A663-EF64-31AC-5A334E2C56E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82" name="Freeform 10">
              <a:extLst>
                <a:ext uri="{FF2B5EF4-FFF2-40B4-BE49-F238E27FC236}">
                  <a16:creationId xmlns:a16="http://schemas.microsoft.com/office/drawing/2014/main" id="{3715B2AB-730E-1EAC-9721-760B8F253E0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83" name="Freeform 11">
              <a:extLst>
                <a:ext uri="{FF2B5EF4-FFF2-40B4-BE49-F238E27FC236}">
                  <a16:creationId xmlns:a16="http://schemas.microsoft.com/office/drawing/2014/main" id="{BC751DF8-5AC8-9162-E8F2-8BC8D333A5E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84" name="Rectangle 12">
              <a:extLst>
                <a:ext uri="{FF2B5EF4-FFF2-40B4-BE49-F238E27FC236}">
                  <a16:creationId xmlns:a16="http://schemas.microsoft.com/office/drawing/2014/main" id="{337DC287-A862-F25A-8BFF-AE8D503E0B1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85" name="Rectangle 13">
              <a:extLst>
                <a:ext uri="{FF2B5EF4-FFF2-40B4-BE49-F238E27FC236}">
                  <a16:creationId xmlns:a16="http://schemas.microsoft.com/office/drawing/2014/main" id="{A0CFCEC3-938F-C5CA-C3CA-9508725AD30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86" name="Freeform 14">
              <a:extLst>
                <a:ext uri="{FF2B5EF4-FFF2-40B4-BE49-F238E27FC236}">
                  <a16:creationId xmlns:a16="http://schemas.microsoft.com/office/drawing/2014/main" id="{8D7A147D-18DF-D97B-E4AF-891332B306F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87" name="Freeform 15">
              <a:extLst>
                <a:ext uri="{FF2B5EF4-FFF2-40B4-BE49-F238E27FC236}">
                  <a16:creationId xmlns:a16="http://schemas.microsoft.com/office/drawing/2014/main" id="{0F90A22C-AD50-0D18-634B-78E981234F3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88" name="Freeform 16">
              <a:extLst>
                <a:ext uri="{FF2B5EF4-FFF2-40B4-BE49-F238E27FC236}">
                  <a16:creationId xmlns:a16="http://schemas.microsoft.com/office/drawing/2014/main" id="{803A4146-074B-EDFA-94E6-0C6AD5A548E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89" name="Freeform 17">
              <a:extLst>
                <a:ext uri="{FF2B5EF4-FFF2-40B4-BE49-F238E27FC236}">
                  <a16:creationId xmlns:a16="http://schemas.microsoft.com/office/drawing/2014/main" id="{8B82E72B-A7CC-9AEE-9AB6-19E2EDE3635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90" name="Freeform 18">
              <a:extLst>
                <a:ext uri="{FF2B5EF4-FFF2-40B4-BE49-F238E27FC236}">
                  <a16:creationId xmlns:a16="http://schemas.microsoft.com/office/drawing/2014/main" id="{C0C37677-4082-76D0-1CA2-C90C0E205F9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91" name="Freeform 19">
              <a:extLst>
                <a:ext uri="{FF2B5EF4-FFF2-40B4-BE49-F238E27FC236}">
                  <a16:creationId xmlns:a16="http://schemas.microsoft.com/office/drawing/2014/main" id="{AF53FB80-A44B-3BEF-F8D9-2BDD046156B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92" name="Freeform 20">
              <a:extLst>
                <a:ext uri="{FF2B5EF4-FFF2-40B4-BE49-F238E27FC236}">
                  <a16:creationId xmlns:a16="http://schemas.microsoft.com/office/drawing/2014/main" id="{BBD48B56-5831-565A-10C2-C33F38C478F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10293" name="Rectangle 21">
            <a:extLst>
              <a:ext uri="{FF2B5EF4-FFF2-40B4-BE49-F238E27FC236}">
                <a16:creationId xmlns:a16="http://schemas.microsoft.com/office/drawing/2014/main" id="{683FEDC7-58E4-718B-86A9-41650A74EA2E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10294" name="Rectangle 22">
            <a:extLst>
              <a:ext uri="{FF2B5EF4-FFF2-40B4-BE49-F238E27FC236}">
                <a16:creationId xmlns:a16="http://schemas.microsoft.com/office/drawing/2014/main" id="{C53E522D-31D0-EB62-E1BB-1E0C3A498B99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10295" name="Rectangle 23">
            <a:extLst>
              <a:ext uri="{FF2B5EF4-FFF2-40B4-BE49-F238E27FC236}">
                <a16:creationId xmlns:a16="http://schemas.microsoft.com/office/drawing/2014/main" id="{4062A804-1285-E20E-CE54-3AC57AD6DCC0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10296" name="Rectangle 24">
            <a:extLst>
              <a:ext uri="{FF2B5EF4-FFF2-40B4-BE49-F238E27FC236}">
                <a16:creationId xmlns:a16="http://schemas.microsoft.com/office/drawing/2014/main" id="{E25E2904-6DEE-5C19-B67F-A5EBCAEA89E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10297" name="Rectangle 25">
            <a:extLst>
              <a:ext uri="{FF2B5EF4-FFF2-40B4-BE49-F238E27FC236}">
                <a16:creationId xmlns:a16="http://schemas.microsoft.com/office/drawing/2014/main" id="{319C334A-0163-75DA-24C7-223F0118B2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452D055-53E0-4894-9900-92E7545CAD3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BA5B4-F6DE-EF68-242F-4F6318D8E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DF9F1B-F58A-6209-5B33-666358115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8DAD3-F7E8-EE90-20F0-6EE191929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06255-39D1-A191-5A5A-EC7096DC3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74ACB-AAB4-A333-5BED-EA2D2FC7F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E8E350-21E4-4E2A-85D5-EE3ACF9548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0107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734229-2875-9E5F-3B1D-D851DB9B1A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9D2175-8004-130A-19E4-221EBCBEE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EDDC6-2F29-8790-B266-8BE9B6969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8068B-80BF-E28F-F5DF-2D3675A45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BD89E-C3A3-2768-618D-945FD02AE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8306E-3631-4FF6-865A-B378D05550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8349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5D398-0F83-A505-082C-6D46854B5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9C17F-778B-8706-0BB3-B37745221D6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Online Image Placeholder 3">
            <a:extLst>
              <a:ext uri="{FF2B5EF4-FFF2-40B4-BE49-F238E27FC236}">
                <a16:creationId xmlns:a16="http://schemas.microsoft.com/office/drawing/2014/main" id="{81F7CBB9-E5BF-DEE4-319B-91E0DB911A14}"/>
              </a:ext>
            </a:extLst>
          </p:cNvPr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19FD0D-F26E-B86B-734A-889D0CF1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D75556-27D7-ED3A-7B91-1E59435C0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76573-83D6-81FE-C6AA-0C3ECF00A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73FCA27-4590-4F4A-B980-1BBE31F3A1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40819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FB5DD-D507-1F22-3C9B-7324D1BE2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98A27-F7C8-5E0E-4A39-4CADCEBA155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6A13AD-F09B-25CA-AAB4-3B9095CFD82B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F176767-CE07-DCCF-CBD9-58DEEAD68660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47CDB43-0EB9-A1CD-D90E-4BED730D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7B0A3BA-03C1-49C7-6871-D1153ACD9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0769963-9C9A-2A85-C210-40AD61D33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7C940CB-993C-48AF-BEE3-254C0F5894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34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EFFB0-9AF7-8ADE-2D84-8F8AD07B4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69B23414-BC0C-9FFE-3197-F8D43EBC041A}"/>
              </a:ext>
            </a:extLst>
          </p:cNvPr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7880CC-373F-675B-BAC5-6261B075E3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2AB584-44BB-BBC4-7034-20EFA3EA46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D0A36D-A525-EB8E-0C4D-57EF6C3E5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31FA-69BC-D42A-A024-ACF36EC2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A5E683D-1979-4E0F-A2CD-C086C7CFE2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4546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239F0-2628-2C8F-C985-5CD06B3BA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41D14-1F88-2F57-5ECC-31293EAAF9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FEFBF4-4AFF-4ABF-5FD4-C423A82E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EB0263-756E-75E5-A706-1F1DACC4BF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FDD4BF-168D-3ED1-E4C8-1A4BBEF3B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E63AB5-B2DD-0745-D025-27BC6F2EF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D957193-81E8-474C-9FDE-B51152748C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9220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5C035-5817-BD6F-2941-9F0567B39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EFB1C-89B5-3AEB-0B25-2449AC1C62B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E293A-92F8-066E-4668-34F8DFE86709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24A6E-C0D7-2B02-3C5F-858AE4460FFF}"/>
              </a:ext>
            </a:extLst>
          </p:cNvPr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F6712C-3421-10DB-190F-1AB9D8E749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6548C1A-D878-5799-2B4F-4ACCF2475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837CEC4-7651-7428-DDD6-A64BA09A4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9610147-BFE2-4538-B74A-A58482B9D9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7123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2F2F0-15FA-E892-68A1-7C7743D8E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01546E-D071-D7C5-A00E-4AC7A11C5EBC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FF89B6-CC30-BAEF-5790-6D68D4F0A8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04361-3240-1A64-04FF-B996BF9A66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3AB999-C9CF-8ABE-AE98-B5A5DAD8D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F9899D-ECE9-1643-FB12-FE1AEC59B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4C6A0F1-981A-4A5F-98ED-926600BADB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68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B510D-BAD8-A4AE-16A5-670BE6AAD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C2AF8-8557-BCCD-5A7D-91B3EBE1C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A508C-884A-942E-5294-66538B890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599B0C-811C-03ED-0559-E5505A08E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1044B-1DD8-ED8A-DE05-A06AA5232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06A961-AFE9-434A-B531-361067B167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0769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767A3-0EA6-3EFB-D15A-67B270B21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88C2A4-DA2A-3FA6-9D2E-BB169EBF8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7479B-C285-80B9-442B-0CD603E53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C7D50-D39E-E730-A5BD-39FDAECE7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7204F-8BC3-5CAA-DF79-DE466BB5D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7391AC-134C-4AAA-831E-20185DF94E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226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05E70-7588-4060-B1F7-D3D3D0FE4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11DDE-AF51-F100-F0D2-EF93446959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01D8B3-8E42-C97C-3DD0-06AB0617C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6CE484-9419-462C-C8CC-55CF84FB7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F5A7F3-B2AA-75F4-A439-633CF0E29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BE573A-93D0-B430-98CC-462F046AA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02F18-74F9-4DF4-9C12-0546A345B2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2414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7D4BD-6652-6F1F-05D0-3F9DC8F13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71810C-12F8-BB06-F26D-71B35AA71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9C5541-EAAE-6D54-7047-C357314D1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36C5C5-4DCA-442E-355A-1CEE0BE1DC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ABFEB7-66DF-AE28-13FA-9F99B31950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1A935C-0B76-670B-7025-7A60F88DE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FC3B69-1D7C-E34B-5094-7BBA37313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42247C-69F1-C563-9131-7FAD15314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94814-4D5B-47D5-8D40-30008A4D3E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740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64F09-3696-13A6-0F61-0F60DF1CC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14D03B-2591-91B5-DEC8-E805E20A1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670A9A-8CEB-BF06-AFC8-69EF8135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EDD750-2E98-98BB-9344-3236F028C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BF4D84-8EC4-491B-A324-88325434AF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29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6A4275-EE7D-F9B2-0AEC-02CA39D61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2B7514-F9FE-7F44-317D-064F8CA40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43BE48-85D8-BF86-DEBD-CDAA46A32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F2694-B057-4CE5-AC0A-8D29BFBB0E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9443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260BB-84B1-3594-3DD1-EF2D0C9C3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4F5EF-421C-C421-96A9-DCE8A5269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AF0F75-5A98-7669-7124-9D848C9C53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367BF-B02C-21A9-8EBF-8452D1DE4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52B2E7-79AB-F8F2-8579-6E55FFBAE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CCA538-8928-0FC5-2F2C-370C13522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3A3C1-338B-4642-9D13-A974824231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009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256AB-D7DA-C10F-9AFC-E5CD25D7F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573E08-A818-1042-6650-59209BB0A4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770261-36A0-A287-29B2-E11550132E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E1186A-4D75-A23E-3DF2-E3CE454B3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00362D-4437-5974-632A-1E62DB1F0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42D5B6-A375-16A6-D0BC-9ED3E5D3C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40A5E-AF9A-46BB-9ECB-D12780CDE8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1793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9250" name="Group 2">
            <a:extLst>
              <a:ext uri="{FF2B5EF4-FFF2-40B4-BE49-F238E27FC236}">
                <a16:creationId xmlns:a16="http://schemas.microsoft.com/office/drawing/2014/main" id="{7CF5DD9C-3222-5B77-C2C7-E3B9D1D0AB2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09251" name="Freeform 3">
              <a:extLst>
                <a:ext uri="{FF2B5EF4-FFF2-40B4-BE49-F238E27FC236}">
                  <a16:creationId xmlns:a16="http://schemas.microsoft.com/office/drawing/2014/main" id="{02003751-6DCC-4FC5-752B-3179D1F5CC4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52" name="Freeform 4">
              <a:extLst>
                <a:ext uri="{FF2B5EF4-FFF2-40B4-BE49-F238E27FC236}">
                  <a16:creationId xmlns:a16="http://schemas.microsoft.com/office/drawing/2014/main" id="{611AE2C8-ED68-528E-14BD-2866D1DBA25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53" name="Freeform 5">
              <a:extLst>
                <a:ext uri="{FF2B5EF4-FFF2-40B4-BE49-F238E27FC236}">
                  <a16:creationId xmlns:a16="http://schemas.microsoft.com/office/drawing/2014/main" id="{2D367821-3123-C560-380C-E13692DA43B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54" name="Freeform 6">
              <a:extLst>
                <a:ext uri="{FF2B5EF4-FFF2-40B4-BE49-F238E27FC236}">
                  <a16:creationId xmlns:a16="http://schemas.microsoft.com/office/drawing/2014/main" id="{DED77591-3624-B23D-7750-1A5BFFBFDED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55" name="Freeform 7">
              <a:extLst>
                <a:ext uri="{FF2B5EF4-FFF2-40B4-BE49-F238E27FC236}">
                  <a16:creationId xmlns:a16="http://schemas.microsoft.com/office/drawing/2014/main" id="{1825DD3C-F993-BE6D-873F-2160883D45A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56" name="Freeform 8">
              <a:extLst>
                <a:ext uri="{FF2B5EF4-FFF2-40B4-BE49-F238E27FC236}">
                  <a16:creationId xmlns:a16="http://schemas.microsoft.com/office/drawing/2014/main" id="{3FC34970-0DEB-D0A7-1BC4-94584361136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57" name="Freeform 9">
              <a:extLst>
                <a:ext uri="{FF2B5EF4-FFF2-40B4-BE49-F238E27FC236}">
                  <a16:creationId xmlns:a16="http://schemas.microsoft.com/office/drawing/2014/main" id="{A4804B02-F97D-958C-3212-F5C4E31717F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58" name="Freeform 10">
              <a:extLst>
                <a:ext uri="{FF2B5EF4-FFF2-40B4-BE49-F238E27FC236}">
                  <a16:creationId xmlns:a16="http://schemas.microsoft.com/office/drawing/2014/main" id="{97F99CF5-9F91-1571-71A3-390EEA04785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59" name="Freeform 11">
              <a:extLst>
                <a:ext uri="{FF2B5EF4-FFF2-40B4-BE49-F238E27FC236}">
                  <a16:creationId xmlns:a16="http://schemas.microsoft.com/office/drawing/2014/main" id="{DA1711BB-14E9-CA7E-83ED-E88878FEB5B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60" name="Rectangle 12">
              <a:extLst>
                <a:ext uri="{FF2B5EF4-FFF2-40B4-BE49-F238E27FC236}">
                  <a16:creationId xmlns:a16="http://schemas.microsoft.com/office/drawing/2014/main" id="{80DA0E0D-C7A4-954E-1E76-0CCF45642AB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61" name="Rectangle 13">
              <a:extLst>
                <a:ext uri="{FF2B5EF4-FFF2-40B4-BE49-F238E27FC236}">
                  <a16:creationId xmlns:a16="http://schemas.microsoft.com/office/drawing/2014/main" id="{D88FBA05-616C-C450-32DB-A906857BDC1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62" name="Freeform 14">
              <a:extLst>
                <a:ext uri="{FF2B5EF4-FFF2-40B4-BE49-F238E27FC236}">
                  <a16:creationId xmlns:a16="http://schemas.microsoft.com/office/drawing/2014/main" id="{6A2C6738-0FFD-7C4C-2922-F41BDC227D7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63" name="Freeform 15">
              <a:extLst>
                <a:ext uri="{FF2B5EF4-FFF2-40B4-BE49-F238E27FC236}">
                  <a16:creationId xmlns:a16="http://schemas.microsoft.com/office/drawing/2014/main" id="{446D1090-6236-5028-777A-51F69142554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64" name="Freeform 16">
              <a:extLst>
                <a:ext uri="{FF2B5EF4-FFF2-40B4-BE49-F238E27FC236}">
                  <a16:creationId xmlns:a16="http://schemas.microsoft.com/office/drawing/2014/main" id="{A119741D-BAEC-17EF-B9F3-381158B3205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65" name="Freeform 17">
              <a:extLst>
                <a:ext uri="{FF2B5EF4-FFF2-40B4-BE49-F238E27FC236}">
                  <a16:creationId xmlns:a16="http://schemas.microsoft.com/office/drawing/2014/main" id="{DF525812-38D6-ECD3-6B02-A58F97ED33E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66" name="Freeform 18">
              <a:extLst>
                <a:ext uri="{FF2B5EF4-FFF2-40B4-BE49-F238E27FC236}">
                  <a16:creationId xmlns:a16="http://schemas.microsoft.com/office/drawing/2014/main" id="{F49320F4-14AA-B2C7-5DA5-940322F5479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67" name="Freeform 19">
              <a:extLst>
                <a:ext uri="{FF2B5EF4-FFF2-40B4-BE49-F238E27FC236}">
                  <a16:creationId xmlns:a16="http://schemas.microsoft.com/office/drawing/2014/main" id="{868043D7-A2D2-E8CC-766C-9CDA5C73E3C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68" name="Freeform 20">
              <a:extLst>
                <a:ext uri="{FF2B5EF4-FFF2-40B4-BE49-F238E27FC236}">
                  <a16:creationId xmlns:a16="http://schemas.microsoft.com/office/drawing/2014/main" id="{8F56D975-47E5-6225-39C6-09C1B2764DC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09269" name="Rectangle 21">
            <a:extLst>
              <a:ext uri="{FF2B5EF4-FFF2-40B4-BE49-F238E27FC236}">
                <a16:creationId xmlns:a16="http://schemas.microsoft.com/office/drawing/2014/main" id="{0EF836C9-7BD8-65B0-5087-C1086C23DE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9270" name="Rectangle 22">
            <a:extLst>
              <a:ext uri="{FF2B5EF4-FFF2-40B4-BE49-F238E27FC236}">
                <a16:creationId xmlns:a16="http://schemas.microsoft.com/office/drawing/2014/main" id="{DE5DB1B8-FB5D-8A55-D854-32B74FDABB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9271" name="Rectangle 23">
            <a:extLst>
              <a:ext uri="{FF2B5EF4-FFF2-40B4-BE49-F238E27FC236}">
                <a16:creationId xmlns:a16="http://schemas.microsoft.com/office/drawing/2014/main" id="{80035D14-2D1E-2B30-A745-8F2BAE29E61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309272" name="Rectangle 24">
            <a:extLst>
              <a:ext uri="{FF2B5EF4-FFF2-40B4-BE49-F238E27FC236}">
                <a16:creationId xmlns:a16="http://schemas.microsoft.com/office/drawing/2014/main" id="{DFA939EB-FB8A-C645-22AA-1EDEC2F3387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309273" name="Rectangle 25">
            <a:extLst>
              <a:ext uri="{FF2B5EF4-FFF2-40B4-BE49-F238E27FC236}">
                <a16:creationId xmlns:a16="http://schemas.microsoft.com/office/drawing/2014/main" id="{A97E26A2-A8C3-9CD2-E37B-96AC7541594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978054A-0497-4F4D-9D34-B3693567C34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wmf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>
            <a:extLst>
              <a:ext uri="{FF2B5EF4-FFF2-40B4-BE49-F238E27FC236}">
                <a16:creationId xmlns:a16="http://schemas.microsoft.com/office/drawing/2014/main" id="{82232883-E9C6-6E07-FBFD-FA08E83A051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Genetics</a:t>
            </a:r>
          </a:p>
        </p:txBody>
      </p:sp>
      <p:sp>
        <p:nvSpPr>
          <p:cNvPr id="331779" name="Rectangle 3">
            <a:extLst>
              <a:ext uri="{FF2B5EF4-FFF2-40B4-BE49-F238E27FC236}">
                <a16:creationId xmlns:a16="http://schemas.microsoft.com/office/drawing/2014/main" id="{6A230270-AFE9-87F6-FD96-6B201F70602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The study of genes and the inheritance of traits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31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77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>
            <a:extLst>
              <a:ext uri="{FF2B5EF4-FFF2-40B4-BE49-F238E27FC236}">
                <a16:creationId xmlns:a16="http://schemas.microsoft.com/office/drawing/2014/main" id="{D978E373-45A8-F84D-4957-4FBB41CAD5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Mutation</a:t>
            </a:r>
          </a:p>
        </p:txBody>
      </p:sp>
      <p:sp>
        <p:nvSpPr>
          <p:cNvPr id="350213" name="Rectangle 5">
            <a:extLst>
              <a:ext uri="{FF2B5EF4-FFF2-40B4-BE49-F238E27FC236}">
                <a16:creationId xmlns:a16="http://schemas.microsoft.com/office/drawing/2014/main" id="{2516F0A9-C2D5-3CD7-2CE4-BB9D0443591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/>
              <a:t>Occurs when genes make a mistake mixing and produce new or different traits in the offspring.</a:t>
            </a:r>
          </a:p>
        </p:txBody>
      </p:sp>
      <p:pic>
        <p:nvPicPr>
          <p:cNvPr id="350217" name="Picture 9">
            <a:extLst>
              <a:ext uri="{FF2B5EF4-FFF2-40B4-BE49-F238E27FC236}">
                <a16:creationId xmlns:a16="http://schemas.microsoft.com/office/drawing/2014/main" id="{D6FCEAE4-07DC-1427-AB28-BCD3F05AB2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752600"/>
            <a:ext cx="35814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>
            <a:extLst>
              <a:ext uri="{FF2B5EF4-FFF2-40B4-BE49-F238E27FC236}">
                <a16:creationId xmlns:a16="http://schemas.microsoft.com/office/drawing/2014/main" id="{402A8D44-ED36-53CE-D96C-A5966261D1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Genotype</a:t>
            </a:r>
          </a:p>
        </p:txBody>
      </p:sp>
      <p:sp>
        <p:nvSpPr>
          <p:cNvPr id="356357" name="Rectangle 5">
            <a:extLst>
              <a:ext uri="{FF2B5EF4-FFF2-40B4-BE49-F238E27FC236}">
                <a16:creationId xmlns:a16="http://schemas.microsoft.com/office/drawing/2014/main" id="{0E866E16-10CA-C41E-D631-7849E3239651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/>
              <a:t>A combination of </a:t>
            </a:r>
            <a:r>
              <a:rPr lang="en-US" altLang="en-US" sz="2800" b="1" u="sng"/>
              <a:t>alleles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b="1"/>
              <a:t>    </a:t>
            </a:r>
            <a:r>
              <a:rPr lang="en-US" altLang="en-US" sz="2800" i="1"/>
              <a:t>Example:  TT, Tt, or tt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b="1"/>
              <a:t> </a:t>
            </a:r>
          </a:p>
        </p:txBody>
      </p:sp>
      <p:pic>
        <p:nvPicPr>
          <p:cNvPr id="356358" name="Picture 6">
            <a:extLst>
              <a:ext uri="{FF2B5EF4-FFF2-40B4-BE49-F238E27FC236}">
                <a16:creationId xmlns:a16="http://schemas.microsoft.com/office/drawing/2014/main" id="{5A8C3AE1-D54F-A02B-A6FB-C16063FC287B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600200"/>
            <a:ext cx="3314700" cy="2198688"/>
          </a:xfrm>
        </p:spPr>
      </p:pic>
      <p:sp>
        <p:nvSpPr>
          <p:cNvPr id="356359" name="Text Box 7">
            <a:extLst>
              <a:ext uri="{FF2B5EF4-FFF2-40B4-BE49-F238E27FC236}">
                <a16:creationId xmlns:a16="http://schemas.microsoft.com/office/drawing/2014/main" id="{ACF9F970-469B-B692-8C02-229A42FD6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343400"/>
            <a:ext cx="4724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/>
              <a:t>*We flipped coins to determine the genotype of our critters and puppies.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>
            <a:extLst>
              <a:ext uri="{FF2B5EF4-FFF2-40B4-BE49-F238E27FC236}">
                <a16:creationId xmlns:a16="http://schemas.microsoft.com/office/drawing/2014/main" id="{CFF25869-BEAD-8BA3-8649-6C93D49503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Alleles</a:t>
            </a:r>
          </a:p>
        </p:txBody>
      </p:sp>
      <p:sp>
        <p:nvSpPr>
          <p:cNvPr id="363524" name="Rectangle 4">
            <a:extLst>
              <a:ext uri="{FF2B5EF4-FFF2-40B4-BE49-F238E27FC236}">
                <a16:creationId xmlns:a16="http://schemas.microsoft.com/office/drawing/2014/main" id="{FC1477B5-1E3D-7044-48E7-18C4465CF40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T – is considered a </a:t>
            </a:r>
            <a:r>
              <a:rPr lang="en-US" altLang="en-US" sz="2800" b="1" u="sng"/>
              <a:t>dominant </a:t>
            </a:r>
            <a:r>
              <a:rPr lang="en-US" altLang="en-US" sz="2800"/>
              <a:t>allele</a:t>
            </a:r>
          </a:p>
          <a:p>
            <a:endParaRPr lang="en-US" altLang="en-US" sz="2800"/>
          </a:p>
          <a:p>
            <a:r>
              <a:rPr lang="en-US" altLang="en-US" sz="2800"/>
              <a:t>t – is considered a </a:t>
            </a:r>
            <a:r>
              <a:rPr lang="en-US" altLang="en-US" sz="2800" b="1" u="sng"/>
              <a:t>recessive</a:t>
            </a:r>
            <a:r>
              <a:rPr lang="en-US" altLang="en-US" sz="2800"/>
              <a:t> allele</a:t>
            </a:r>
          </a:p>
        </p:txBody>
      </p:sp>
      <p:sp>
        <p:nvSpPr>
          <p:cNvPr id="363526" name="Text Box 6">
            <a:extLst>
              <a:ext uri="{FF2B5EF4-FFF2-40B4-BE49-F238E27FC236}">
                <a16:creationId xmlns:a16="http://schemas.microsoft.com/office/drawing/2014/main" id="{7CEBEDD6-08B3-C1C0-248C-0A4D0D985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1828800"/>
            <a:ext cx="3733800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/>
              <a:t>TT – is </a:t>
            </a:r>
            <a:r>
              <a:rPr lang="en-US" altLang="en-US" sz="3600" i="1" u="sng"/>
              <a:t>dominant</a:t>
            </a:r>
          </a:p>
          <a:p>
            <a:pPr>
              <a:spcBef>
                <a:spcPct val="50000"/>
              </a:spcBef>
            </a:pPr>
            <a:endParaRPr lang="en-US" altLang="en-US" sz="3600"/>
          </a:p>
          <a:p>
            <a:pPr>
              <a:spcBef>
                <a:spcPct val="50000"/>
              </a:spcBef>
            </a:pPr>
            <a:r>
              <a:rPr lang="en-US" altLang="en-US" sz="3600"/>
              <a:t>Tt or tT – is </a:t>
            </a:r>
            <a:r>
              <a:rPr lang="en-US" altLang="en-US" sz="3600" i="1" u="sng"/>
              <a:t>dominant</a:t>
            </a:r>
          </a:p>
          <a:p>
            <a:pPr>
              <a:spcBef>
                <a:spcPct val="50000"/>
              </a:spcBef>
            </a:pPr>
            <a:endParaRPr lang="en-US" altLang="en-US" sz="3600"/>
          </a:p>
          <a:p>
            <a:pPr>
              <a:spcBef>
                <a:spcPct val="50000"/>
              </a:spcBef>
            </a:pPr>
            <a:r>
              <a:rPr lang="en-US" altLang="en-US" sz="3600"/>
              <a:t>tt - is </a:t>
            </a:r>
            <a:r>
              <a:rPr lang="en-US" altLang="en-US" sz="3600" i="1" u="sng"/>
              <a:t>recessive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>
            <a:extLst>
              <a:ext uri="{FF2B5EF4-FFF2-40B4-BE49-F238E27FC236}">
                <a16:creationId xmlns:a16="http://schemas.microsoft.com/office/drawing/2014/main" id="{CDBF4F18-BB63-6F57-6D6E-56DF9218F4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Punnett Square</a:t>
            </a:r>
          </a:p>
        </p:txBody>
      </p:sp>
      <p:sp>
        <p:nvSpPr>
          <p:cNvPr id="361476" name="Rectangle 4">
            <a:extLst>
              <a:ext uri="{FF2B5EF4-FFF2-40B4-BE49-F238E27FC236}">
                <a16:creationId xmlns:a16="http://schemas.microsoft.com/office/drawing/2014/main" id="{296CCFE6-553F-A646-1BB4-29030BBB846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Uses mom and dad’s genotypes to determine the possible traits of their offspring.</a:t>
            </a:r>
          </a:p>
          <a:p>
            <a:r>
              <a:rPr lang="en-US" altLang="en-US" sz="2800"/>
              <a:t>4 offspring</a:t>
            </a:r>
          </a:p>
        </p:txBody>
      </p:sp>
      <p:graphicFrame>
        <p:nvGraphicFramePr>
          <p:cNvPr id="361488" name="Group 16">
            <a:extLst>
              <a:ext uri="{FF2B5EF4-FFF2-40B4-BE49-F238E27FC236}">
                <a16:creationId xmlns:a16="http://schemas.microsoft.com/office/drawing/2014/main" id="{4D6D8877-6C5F-638E-35A4-D313B6F42BB7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5105400" y="2667000"/>
          <a:ext cx="3581400" cy="3463925"/>
        </p:xfrm>
        <a:graphic>
          <a:graphicData uri="http://schemas.openxmlformats.org/drawingml/2006/table">
            <a:tbl>
              <a:tblPr/>
              <a:tblGrid>
                <a:gridCol w="1790700">
                  <a:extLst>
                    <a:ext uri="{9D8B030D-6E8A-4147-A177-3AD203B41FA5}">
                      <a16:colId xmlns:a16="http://schemas.microsoft.com/office/drawing/2014/main" val="2078751797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1706943584"/>
                    </a:ext>
                  </a:extLst>
                </a:gridCol>
              </a:tblGrid>
              <a:tr h="1731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GB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GB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4732883"/>
                  </a:ext>
                </a:extLst>
              </a:tr>
              <a:tr h="1731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GB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GB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42522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>
            <a:extLst>
              <a:ext uri="{FF2B5EF4-FFF2-40B4-BE49-F238E27FC236}">
                <a16:creationId xmlns:a16="http://schemas.microsoft.com/office/drawing/2014/main" id="{BD3B99FA-3224-7DCB-259C-96A583C4D4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Phenotype</a:t>
            </a:r>
          </a:p>
        </p:txBody>
      </p:sp>
      <p:sp>
        <p:nvSpPr>
          <p:cNvPr id="358406" name="Rectangle 6">
            <a:extLst>
              <a:ext uri="{FF2B5EF4-FFF2-40B4-BE49-F238E27FC236}">
                <a16:creationId xmlns:a16="http://schemas.microsoft.com/office/drawing/2014/main" id="{C1AFED88-FDA5-1319-BFDF-FD454A9C166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They are the traits determined by reading the genotype.</a:t>
            </a:r>
          </a:p>
          <a:p>
            <a:endParaRPr lang="en-US" altLang="en-US" sz="2800"/>
          </a:p>
          <a:p>
            <a:r>
              <a:rPr lang="en-US" altLang="en-US" sz="2800" i="1" u="sng"/>
              <a:t>Example</a:t>
            </a:r>
            <a:r>
              <a:rPr lang="en-US" altLang="en-US" sz="2800"/>
              <a:t> : FF = black fur </a:t>
            </a:r>
          </a:p>
          <a:p>
            <a:r>
              <a:rPr lang="en-US" altLang="en-US" sz="2800" u="sng"/>
              <a:t>Black fur</a:t>
            </a:r>
            <a:r>
              <a:rPr lang="en-US" altLang="en-US" sz="2800"/>
              <a:t> is the </a:t>
            </a:r>
            <a:r>
              <a:rPr lang="en-US" altLang="en-US" sz="2800" u="sng"/>
              <a:t>phenotype</a:t>
            </a:r>
            <a:r>
              <a:rPr lang="en-US" altLang="en-US" sz="2800"/>
              <a:t> or trait</a:t>
            </a:r>
            <a:endParaRPr lang="en-US" altLang="en-US" sz="2800" i="1" u="sng"/>
          </a:p>
        </p:txBody>
      </p:sp>
      <p:pic>
        <p:nvPicPr>
          <p:cNvPr id="358408" name="Picture 8">
            <a:extLst>
              <a:ext uri="{FF2B5EF4-FFF2-40B4-BE49-F238E27FC236}">
                <a16:creationId xmlns:a16="http://schemas.microsoft.com/office/drawing/2014/main" id="{03693DE0-0D4C-BE7C-3E39-3664095CFB0C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6800" y="1447800"/>
            <a:ext cx="3733800" cy="4648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Text Box 2">
            <a:extLst>
              <a:ext uri="{FF2B5EF4-FFF2-40B4-BE49-F238E27FC236}">
                <a16:creationId xmlns:a16="http://schemas.microsoft.com/office/drawing/2014/main" id="{F964E5C4-900D-21FB-DF6B-8143D1DD4A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8" name="Rectangle 4">
            <a:extLst>
              <a:ext uri="{FF2B5EF4-FFF2-40B4-BE49-F238E27FC236}">
                <a16:creationId xmlns:a16="http://schemas.microsoft.com/office/drawing/2014/main" id="{8B30F0BA-B9C3-0795-CCEE-6FA761B4BF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Characteristics</a:t>
            </a:r>
          </a:p>
        </p:txBody>
      </p:sp>
      <p:sp>
        <p:nvSpPr>
          <p:cNvPr id="333829" name="Rectangle 5">
            <a:extLst>
              <a:ext uri="{FF2B5EF4-FFF2-40B4-BE49-F238E27FC236}">
                <a16:creationId xmlns:a16="http://schemas.microsoft.com/office/drawing/2014/main" id="{F13F5919-BF39-4774-952B-2E5C7F89ABA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These are features you exhibit physically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/>
              <a:t>      ( your looks)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i="1" u="sng"/>
              <a:t>Example</a:t>
            </a:r>
            <a:r>
              <a:rPr lang="en-US" altLang="en-US" sz="2800"/>
              <a:t>: Eye color - green</a:t>
            </a:r>
          </a:p>
        </p:txBody>
      </p:sp>
      <p:pic>
        <p:nvPicPr>
          <p:cNvPr id="333831" name="Picture 7">
            <a:extLst>
              <a:ext uri="{FF2B5EF4-FFF2-40B4-BE49-F238E27FC236}">
                <a16:creationId xmlns:a16="http://schemas.microsoft.com/office/drawing/2014/main" id="{1319665E-658C-5096-EBC7-57E04FE46BBB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89550" y="2438400"/>
            <a:ext cx="2787650" cy="2743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Rot by="43200000">
                                      <p:cBhvr>
                                        <p:cTn id="6" dur="3000" fill="hold"/>
                                        <p:tgtEl>
                                          <p:spTgt spid="3338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>
            <a:extLst>
              <a:ext uri="{FF2B5EF4-FFF2-40B4-BE49-F238E27FC236}">
                <a16:creationId xmlns:a16="http://schemas.microsoft.com/office/drawing/2014/main" id="{7B15E483-1403-1E6B-A938-E382F6A0A6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Traits</a:t>
            </a:r>
          </a:p>
        </p:txBody>
      </p:sp>
      <p:sp>
        <p:nvSpPr>
          <p:cNvPr id="335876" name="Rectangle 4">
            <a:extLst>
              <a:ext uri="{FF2B5EF4-FFF2-40B4-BE49-F238E27FC236}">
                <a16:creationId xmlns:a16="http://schemas.microsoft.com/office/drawing/2014/main" id="{1DF078B4-81DD-581F-DF54-4DDBBAC02F4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The different versions of a characteristic</a:t>
            </a:r>
          </a:p>
          <a:p>
            <a:r>
              <a:rPr lang="en-US" altLang="en-US" sz="2800"/>
              <a:t>Example: blue, green, and brown eyes</a:t>
            </a:r>
          </a:p>
        </p:txBody>
      </p:sp>
      <p:pic>
        <p:nvPicPr>
          <p:cNvPr id="335878" name="Picture 6">
            <a:extLst>
              <a:ext uri="{FF2B5EF4-FFF2-40B4-BE49-F238E27FC236}">
                <a16:creationId xmlns:a16="http://schemas.microsoft.com/office/drawing/2014/main" id="{DFB39122-01DA-C979-307C-3952941112A5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29400" y="4114800"/>
            <a:ext cx="1468438" cy="1592263"/>
          </a:xfrm>
        </p:spPr>
      </p:pic>
      <p:pic>
        <p:nvPicPr>
          <p:cNvPr id="335879" name="Picture 7">
            <a:extLst>
              <a:ext uri="{FF2B5EF4-FFF2-40B4-BE49-F238E27FC236}">
                <a16:creationId xmlns:a16="http://schemas.microsoft.com/office/drawing/2014/main" id="{45764FDC-4F3E-FB93-5299-EA26703E6545}"/>
              </a:ext>
            </a:extLst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38600" y="4267200"/>
            <a:ext cx="1398588" cy="1447800"/>
          </a:xfrm>
          <a:noFill/>
          <a:ln/>
        </p:spPr>
      </p:pic>
      <p:pic>
        <p:nvPicPr>
          <p:cNvPr id="335881" name="Picture 9">
            <a:extLst>
              <a:ext uri="{FF2B5EF4-FFF2-40B4-BE49-F238E27FC236}">
                <a16:creationId xmlns:a16="http://schemas.microsoft.com/office/drawing/2014/main" id="{88079112-5DF8-DF6A-80D7-EED690CD94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191000"/>
            <a:ext cx="1524000" cy="151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Rot by="43200000">
                                      <p:cBhvr>
                                        <p:cTn id="6" dur="3000" fill="hold"/>
                                        <p:tgtEl>
                                          <p:spTgt spid="3358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>
            <a:extLst>
              <a:ext uri="{FF2B5EF4-FFF2-40B4-BE49-F238E27FC236}">
                <a16:creationId xmlns:a16="http://schemas.microsoft.com/office/drawing/2014/main" id="{0E6F3AC2-BD76-A8F1-11F4-3DB2D28FD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Inheritance</a:t>
            </a:r>
          </a:p>
        </p:txBody>
      </p:sp>
      <p:sp>
        <p:nvSpPr>
          <p:cNvPr id="340995" name="Rectangle 3">
            <a:extLst>
              <a:ext uri="{FF2B5EF4-FFF2-40B4-BE49-F238E27FC236}">
                <a16:creationId xmlns:a16="http://schemas.microsoft.com/office/drawing/2014/main" id="{2DE88E00-86B2-67C5-D5B5-438CD5699F2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/>
              <a:t>Occurs when traits are passed down from parent to child.</a:t>
            </a:r>
          </a:p>
        </p:txBody>
      </p:sp>
      <p:pic>
        <p:nvPicPr>
          <p:cNvPr id="340997" name="Picture 5">
            <a:extLst>
              <a:ext uri="{FF2B5EF4-FFF2-40B4-BE49-F238E27FC236}">
                <a16:creationId xmlns:a16="http://schemas.microsoft.com/office/drawing/2014/main" id="{372926EF-D423-9960-DB3D-65CBFCC4527D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2392363"/>
            <a:ext cx="4495800" cy="3475037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4" name="Rectangle 4">
            <a:extLst>
              <a:ext uri="{FF2B5EF4-FFF2-40B4-BE49-F238E27FC236}">
                <a16:creationId xmlns:a16="http://schemas.microsoft.com/office/drawing/2014/main" id="{50C6A404-6D93-560A-8A99-18B7EEC10F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Genes</a:t>
            </a:r>
          </a:p>
        </p:txBody>
      </p:sp>
      <p:sp>
        <p:nvSpPr>
          <p:cNvPr id="343046" name="Rectangle 6">
            <a:extLst>
              <a:ext uri="{FF2B5EF4-FFF2-40B4-BE49-F238E27FC236}">
                <a16:creationId xmlns:a16="http://schemas.microsoft.com/office/drawing/2014/main" id="{05489D2F-3BE0-5163-C040-EE633B63096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/>
              <a:t>Bits of information passed down from parent to child.</a:t>
            </a:r>
          </a:p>
          <a:p>
            <a:endParaRPr lang="en-US" altLang="en-US" sz="2800"/>
          </a:p>
          <a:p>
            <a:pPr>
              <a:buFont typeface="Wingdings" panose="05000000000000000000" pitchFamily="2" charset="2"/>
              <a:buNone/>
            </a:pPr>
            <a:endParaRPr lang="en-US" altLang="en-US" sz="2800"/>
          </a:p>
          <a:p>
            <a:r>
              <a:rPr lang="en-US" altLang="en-US" sz="2800"/>
              <a:t>Made of chemicals called DNA.</a:t>
            </a:r>
          </a:p>
        </p:txBody>
      </p:sp>
      <p:pic>
        <p:nvPicPr>
          <p:cNvPr id="343047" name="Picture 7">
            <a:extLst>
              <a:ext uri="{FF2B5EF4-FFF2-40B4-BE49-F238E27FC236}">
                <a16:creationId xmlns:a16="http://schemas.microsoft.com/office/drawing/2014/main" id="{9F86AB34-0A4F-2A69-9768-FD865971C741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2209800"/>
            <a:ext cx="1870075" cy="3733800"/>
          </a:xfrm>
        </p:spPr>
      </p:pic>
    </p:spTree>
  </p:cSld>
  <p:clrMapOvr>
    <a:masterClrMapping/>
  </p:clrMapOvr>
  <p:transition spd="slow">
    <p:pull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>
            <a:extLst>
              <a:ext uri="{FF2B5EF4-FFF2-40B4-BE49-F238E27FC236}">
                <a16:creationId xmlns:a16="http://schemas.microsoft.com/office/drawing/2014/main" id="{63B22C24-3208-7B84-C47D-14556AED8D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Genetic Diseases</a:t>
            </a:r>
          </a:p>
        </p:txBody>
      </p:sp>
      <p:sp>
        <p:nvSpPr>
          <p:cNvPr id="345093" name="Rectangle 5">
            <a:extLst>
              <a:ext uri="{FF2B5EF4-FFF2-40B4-BE49-F238E27FC236}">
                <a16:creationId xmlns:a16="http://schemas.microsoft.com/office/drawing/2014/main" id="{44C15DCD-2035-E1D4-93DD-2671872BF1CF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886200" y="1600200"/>
            <a:ext cx="4800600" cy="4530725"/>
          </a:xfrm>
        </p:spPr>
        <p:txBody>
          <a:bodyPr/>
          <a:lstStyle/>
          <a:p>
            <a:r>
              <a:rPr lang="en-US" altLang="en-US" sz="2800"/>
              <a:t>Can be passed on through genes from a parent to the child.</a:t>
            </a:r>
          </a:p>
          <a:p>
            <a:endParaRPr lang="en-US" altLang="en-US" sz="2800"/>
          </a:p>
          <a:p>
            <a:r>
              <a:rPr lang="en-US" altLang="en-US" sz="2800" i="1"/>
              <a:t>Example : </a:t>
            </a:r>
            <a:r>
              <a:rPr lang="en-US" altLang="en-US" sz="2800" b="1" i="1"/>
              <a:t>Marfan Syndrome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i="1"/>
              <a:t>   (Individual is tall, has long arms and legs)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 i="1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i="1"/>
              <a:t>Remember - JOE </a:t>
            </a:r>
          </a:p>
        </p:txBody>
      </p:sp>
      <p:pic>
        <p:nvPicPr>
          <p:cNvPr id="345094" name="Picture 6">
            <a:extLst>
              <a:ext uri="{FF2B5EF4-FFF2-40B4-BE49-F238E27FC236}">
                <a16:creationId xmlns:a16="http://schemas.microsoft.com/office/drawing/2014/main" id="{42433817-F15A-C864-2980-E4EB89154DC6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44563" y="1981200"/>
            <a:ext cx="1951037" cy="43434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>
            <a:extLst>
              <a:ext uri="{FF2B5EF4-FFF2-40B4-BE49-F238E27FC236}">
                <a16:creationId xmlns:a16="http://schemas.microsoft.com/office/drawing/2014/main" id="{7C087C93-B54A-85D2-7633-BDFA42A38D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Reproduction</a:t>
            </a:r>
          </a:p>
        </p:txBody>
      </p:sp>
      <p:sp>
        <p:nvSpPr>
          <p:cNvPr id="347142" name="Rectangle 6">
            <a:extLst>
              <a:ext uri="{FF2B5EF4-FFF2-40B4-BE49-F238E27FC236}">
                <a16:creationId xmlns:a16="http://schemas.microsoft.com/office/drawing/2014/main" id="{88CB2173-B1E5-8DC9-9541-82132A648347}"/>
              </a:ext>
            </a:extLst>
          </p:cNvPr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altLang="en-US" sz="2800" b="1" u="sng"/>
              <a:t>Sexual</a:t>
            </a:r>
            <a:r>
              <a:rPr lang="en-US" altLang="en-US" sz="2800"/>
              <a:t> – Sperm fertilizes an egg to produce offspring</a:t>
            </a:r>
          </a:p>
          <a:p>
            <a:endParaRPr lang="en-US" altLang="en-US" sz="2800"/>
          </a:p>
          <a:p>
            <a:endParaRPr lang="en-US" altLang="en-US" sz="2800"/>
          </a:p>
          <a:p>
            <a:r>
              <a:rPr lang="en-US" altLang="en-US" sz="2800" b="1" u="sng"/>
              <a:t>Asexual </a:t>
            </a:r>
            <a:r>
              <a:rPr lang="en-US" altLang="en-US" sz="2800" b="1"/>
              <a:t>– </a:t>
            </a:r>
            <a:r>
              <a:rPr lang="en-US" altLang="en-US" sz="2800"/>
              <a:t>occurs when 1 organism copies itself to produce offspring</a:t>
            </a:r>
          </a:p>
        </p:txBody>
      </p:sp>
      <p:pic>
        <p:nvPicPr>
          <p:cNvPr id="347143" name="Picture 7">
            <a:extLst>
              <a:ext uri="{FF2B5EF4-FFF2-40B4-BE49-F238E27FC236}">
                <a16:creationId xmlns:a16="http://schemas.microsoft.com/office/drawing/2014/main" id="{51053FC5-F8CF-6FE6-2F3A-434983C839F4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77938" y="1371600"/>
            <a:ext cx="2836862" cy="2417763"/>
          </a:xfrm>
        </p:spPr>
      </p:pic>
      <p:pic>
        <p:nvPicPr>
          <p:cNvPr id="347146" name="Picture 10">
            <a:extLst>
              <a:ext uri="{FF2B5EF4-FFF2-40B4-BE49-F238E27FC236}">
                <a16:creationId xmlns:a16="http://schemas.microsoft.com/office/drawing/2014/main" id="{143C745A-B824-E8E5-81E9-764FF39E4490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4089400"/>
            <a:ext cx="3175000" cy="213836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>
            <a:extLst>
              <a:ext uri="{FF2B5EF4-FFF2-40B4-BE49-F238E27FC236}">
                <a16:creationId xmlns:a16="http://schemas.microsoft.com/office/drawing/2014/main" id="{271988CC-F795-E567-0966-DBB0CA02C5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Fertilization</a:t>
            </a:r>
          </a:p>
        </p:txBody>
      </p:sp>
      <p:sp>
        <p:nvSpPr>
          <p:cNvPr id="352262" name="Rectangle 6">
            <a:extLst>
              <a:ext uri="{FF2B5EF4-FFF2-40B4-BE49-F238E27FC236}">
                <a16:creationId xmlns:a16="http://schemas.microsoft.com/office/drawing/2014/main" id="{5B112937-1127-E480-2D47-B714F371F92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Occurs when a sperm unites with an egg</a:t>
            </a:r>
          </a:p>
        </p:txBody>
      </p:sp>
      <p:pic>
        <p:nvPicPr>
          <p:cNvPr id="352265" name="Picture 9">
            <a:extLst>
              <a:ext uri="{FF2B5EF4-FFF2-40B4-BE49-F238E27FC236}">
                <a16:creationId xmlns:a16="http://schemas.microsoft.com/office/drawing/2014/main" id="{2A39E230-CAF0-F246-97F8-E1546064F9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905000"/>
            <a:ext cx="381000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8" name="Rectangle 4">
            <a:extLst>
              <a:ext uri="{FF2B5EF4-FFF2-40B4-BE49-F238E27FC236}">
                <a16:creationId xmlns:a16="http://schemas.microsoft.com/office/drawing/2014/main" id="{F6C031DB-F06A-9D35-BE99-98EB52B4E1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Offspring </a:t>
            </a:r>
          </a:p>
        </p:txBody>
      </p:sp>
      <p:sp>
        <p:nvSpPr>
          <p:cNvPr id="354309" name="Rectangle 5">
            <a:extLst>
              <a:ext uri="{FF2B5EF4-FFF2-40B4-BE49-F238E27FC236}">
                <a16:creationId xmlns:a16="http://schemas.microsoft.com/office/drawing/2014/main" id="{49EA83FC-041F-F6DA-6709-45F454BB1BA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Another name for the </a:t>
            </a:r>
            <a:r>
              <a:rPr lang="en-US" altLang="en-US" sz="2800" b="1"/>
              <a:t>children</a:t>
            </a:r>
            <a:r>
              <a:rPr lang="en-US" altLang="en-US" sz="2800"/>
              <a:t> of a male and female parent</a:t>
            </a:r>
          </a:p>
        </p:txBody>
      </p:sp>
      <p:pic>
        <p:nvPicPr>
          <p:cNvPr id="354313" name="Picture 9">
            <a:extLst>
              <a:ext uri="{FF2B5EF4-FFF2-40B4-BE49-F238E27FC236}">
                <a16:creationId xmlns:a16="http://schemas.microsoft.com/office/drawing/2014/main" id="{7561FF96-D015-1327-A3DA-5E63C918A39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43400" y="1905000"/>
            <a:ext cx="4267200" cy="3810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ple">
  <a:themeElements>
    <a:clrScheme name="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Map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165</TotalTime>
  <Words>334</Words>
  <Application>Microsoft Office PowerPoint</Application>
  <PresentationFormat>On-screen Show (4:3)</PresentationFormat>
  <Paragraphs>78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Times New Roman</vt:lpstr>
      <vt:lpstr>Wingdings</vt:lpstr>
      <vt:lpstr>Maple</vt:lpstr>
      <vt:lpstr>Genetics</vt:lpstr>
      <vt:lpstr>Characteristics</vt:lpstr>
      <vt:lpstr>Traits</vt:lpstr>
      <vt:lpstr>Inheritance</vt:lpstr>
      <vt:lpstr>Genes</vt:lpstr>
      <vt:lpstr>Genetic Diseases</vt:lpstr>
      <vt:lpstr>Reproduction</vt:lpstr>
      <vt:lpstr>Fertilization</vt:lpstr>
      <vt:lpstr>Offspring </vt:lpstr>
      <vt:lpstr>Mutation</vt:lpstr>
      <vt:lpstr>Genotype</vt:lpstr>
      <vt:lpstr>Alleles</vt:lpstr>
      <vt:lpstr>Punnett Square</vt:lpstr>
      <vt:lpstr>Phenotype</vt:lpstr>
      <vt:lpstr>PowerPoint Presentation</vt:lpstr>
    </vt:vector>
  </TitlesOfParts>
  <Company>PALO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Genetics</dc:title>
  <dc:creator>PALO</dc:creator>
  <cp:lastModifiedBy>Nayan GRIFFITHS</cp:lastModifiedBy>
  <cp:revision>22</cp:revision>
  <cp:lastPrinted>1601-01-01T00:00:00Z</cp:lastPrinted>
  <dcterms:created xsi:type="dcterms:W3CDTF">2005-11-17T13:12:41Z</dcterms:created>
  <dcterms:modified xsi:type="dcterms:W3CDTF">2023-03-14T11:24:55Z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