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46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B0F0529-012A-0E3F-0745-946C662476F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5FCC8C7-40DD-42BD-BBC8-443E2AB838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D65A51E-91F2-244F-3C98-1D64C40CC8C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FCB3AC0-8E0C-FFB3-7264-E86BBAF084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3578421-093F-3764-4873-F2466B3286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5A68AEC-E676-3C22-6006-10C2017714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5A0C00-36AD-4003-80F2-778D322FEA6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3AE6CEA-4A57-2E27-6958-28B64297C8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70BF26-B675-4D44-959E-952CBC6EAC9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F879BC26-093C-1EE0-15B6-C8A1613015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6344A21-057B-561B-302C-550FD46258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103A9CB-EDF0-EF53-1D93-047086915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B779B6-B7D5-4341-B63F-C3879D98443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2EB8AED6-8452-D843-39D1-2479C3DAB2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C31B3E8-53C9-6CB8-EF81-E12F0D4B9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B25B3-A33C-9446-4DDE-C3C135713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98905D-3D8A-02F9-82BD-3C3EF82B7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B8E8E-16A8-753C-57F5-6703C3164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6ECF0-938F-EA91-51BF-F794AC8E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6B8F8-7BE0-5DE2-F739-6D5537D76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9A3A4-0289-4A55-B7DE-EE0EC3F752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20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2B161-E37B-9E4F-40B5-523D1FB6E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C2980-E657-26A9-0E3D-3CF675B1A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0CA70-B522-E03D-BE83-CEA79A631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49665-715C-93E6-B9AB-777E251B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698FD-D376-1B14-34D6-D4C71E9C9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42069-E303-4CAE-A49B-C296043109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51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D942D6-D9F7-02A6-A26C-0EA3FD6D6F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81B299-8CBA-AAC2-7DDA-A87B443B0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B60DA-0E42-376B-E622-5DEAB872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2BE8F-C390-4789-D2A4-119206CC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A680E-31A2-F611-F2BF-B9CC40C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2DD32-EE00-4F61-9849-1AE1D5C8C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2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DDBE8-C7C0-C15A-7750-7EEF02E72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D529B-C6A9-F6DF-C07F-1D2F94131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0624E-BB45-3E1C-64F1-D5D58B7CD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8FCD2-BBDF-652F-A0FC-12769DA39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C7CBB-B45D-9A96-4B86-C2495EA55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ADA40-B27F-400E-9D2E-3CF2F057C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34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C0B26-57A0-AE5D-DD54-7DBD0F626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BCDF9-8A0B-4549-9667-43405E36B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FD3B1-61CE-93CA-EF1D-C5938F82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E2DF7-4BDA-8B6A-F785-1602C17B5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15465-841C-CD9E-43DF-0FD22618D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9FA33-8F0D-4CE2-B36E-5D533C69A5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30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4301A-7594-3BC7-677A-7106DD94D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ABE81-251A-0013-5D44-F9DECBB5E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2B2A6-73F9-3A7C-DD63-3E1815207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75894-D58F-CCF3-1E79-71BD00050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1E2DA-8F78-0282-5FE5-DDC6D51B8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FBCB2-4FFF-1176-D269-619A3F0A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7FD39-3D99-4BCF-A55B-97E93241D9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7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A849F-F6E2-AD93-9614-286222130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4B6F5-827A-D057-013F-038B79DF3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F00FD-25F2-60E6-FD02-ECD05D79A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33946B-F070-58C2-FC83-F8B1CC062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869C74-9A2D-836F-B48C-E603B5329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7C03A-A572-AFD4-CFA4-2B6232F7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0DF972-83C2-4670-9B85-A29FD1E9C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665C69-C3EB-912B-240E-738A1EBE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02FA7-85AB-4EC6-BEC6-9A9F7C8AB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82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0A03F-9031-7240-8AF7-C611E57BE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19204F-8432-37D6-91AC-E02D10EA2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F018EB-DCB8-6817-C534-5276885A3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2D9DA8-3DA5-4CB2-B90D-7B41309D7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3E845-A059-46D6-B5D6-B5F7F92283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05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9D51C7-7E0F-7C4B-5DC1-DE68B0052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78D40D-4109-8C07-0035-3FB23FD4B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4E45C-10E2-F1F3-CC81-F5CED49A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6A4AB-9CD8-446A-B69F-590F931476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32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F2B24-50AF-1515-23CD-764CB7144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2362F-DC67-C02F-0124-A69B713EA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8768C4-C17B-742D-BEA9-AAA09F199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E71D4-15EA-80EF-1D76-E83923F1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CC08C-80CA-3D48-35D3-A9BB1F373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78DA8-1E40-4221-6BEC-B8B38A4B6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459DD-1654-404B-BDD3-D1A3EBF37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05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8275E-620F-FA1E-1E6E-91AF3E467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13FDE4-26BC-A887-0C3E-D0586A0193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D4C9E-1FC8-0B26-18FB-876115FAE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29F3D-A0B4-BCF1-06FA-A5E288997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70569-2A17-82DA-7C66-DEEE8BFA1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CBB7E-E764-7581-DD1D-89182AE7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40FB5-DEA4-484F-B691-03222DDD6A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61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49D0BC-A12C-EA24-B22A-8EF52B80F0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50F13C5-3D52-0303-7088-DB42C10FF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9554C4-3F9B-7C3E-6048-29F2E5CBC62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7321206-A709-DD69-6A8F-6A3D39D376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A3B2E0-5825-2778-6BE2-9AB4E0A977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97A59F-615A-4582-8F1D-27130A756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control" Target="../activeX/activeX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>
            <a:extLst>
              <a:ext uri="{FF2B5EF4-FFF2-40B4-BE49-F238E27FC236}">
                <a16:creationId xmlns:a16="http://schemas.microsoft.com/office/drawing/2014/main" id="{6260965A-183A-94D6-B9A6-40C679644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0"/>
            <a:ext cx="127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Click here</a:t>
            </a:r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42587F0A-EDAF-FD2F-CFA3-FFA4CA0B3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8850" y="476250"/>
            <a:ext cx="43180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r:id="rId1" imgW="7704762" imgH="5760381"/>
        </mc:Choice>
        <mc:Fallback>
          <p:control r:id="rId1" imgW="7704762" imgH="5760381">
            <p:pic>
              <p:nvPicPr>
                <p:cNvPr id="2053" name="ShockwaveFlash1">
                  <a:extLst>
                    <a:ext uri="{FF2B5EF4-FFF2-40B4-BE49-F238E27FC236}">
                      <a16:creationId xmlns:a16="http://schemas.microsoft.com/office/drawing/2014/main" id="{03133FCC-071E-C2F4-83B6-3BB562BCC41F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4213" y="692150"/>
                  <a:ext cx="7704137" cy="5761038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E6F5E441-D255-E5C4-909F-FE218533A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56</Words>
  <Application>Microsoft Office PowerPoint</Application>
  <PresentationFormat>On-screen Show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Gareth</dc:creator>
  <cp:lastModifiedBy>Nayan GRIFFITHS</cp:lastModifiedBy>
  <cp:revision>8</cp:revision>
  <dcterms:created xsi:type="dcterms:W3CDTF">2004-10-16T09:08:11Z</dcterms:created>
  <dcterms:modified xsi:type="dcterms:W3CDTF">2023-03-14T11:22:52Z</dcterms:modified>
</cp:coreProperties>
</file>