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37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FB97573-88F4-4A54-3D6D-36AD27C5B65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3212D03-9927-77E2-6755-2856F0A1426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64D865C7-87A7-A834-2C50-D7C0538E5B71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8F01112F-929A-8ED4-6BD5-E8CCC8560C7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6F450AA9-ACAC-F3F8-92AD-082B3752852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3DF8A7B3-896E-9C26-B280-CD1CD23160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FD0CE36-6B75-4B13-8E4E-6CD20B243F6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0A7135A-1853-6A8D-176C-5BBE5B6C28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0B2344-BA9B-41DE-AA8C-8C7975023EB0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F2B31F80-822B-DD33-8C17-B311D090F5B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0453717-3E8A-CF5E-C170-E9646DA446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7A83001-A32F-F564-9911-5C01A8D8E0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285A1B-B863-42A9-B1C9-7D4DCC422A7F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3B2F7FFC-5351-1A81-4778-8974BF80D57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DC6B960F-B8BF-08A6-1FD8-2E59306B24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985AF-C3FF-13B4-4D2E-EC51CBD43C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C80430-2D8E-AB53-E9ED-405E57D7A3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9211CD-16A4-F154-76DE-26F804DA6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05D4A1-4625-FAAC-3133-A4256594A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72D8F-ACB9-2623-9D61-62C186E7E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DB7B9A-89D6-4B78-A437-B2490915BA3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69115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B92BC-BD95-464D-C8A1-0BA921099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3A760C-64E5-EF05-6DF1-4824E266F0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9784E7-24F0-DF74-59FC-336CB9217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9947D5-4CFE-552E-465D-A840C2097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6BB7E-D673-CB59-11AC-52D576D6D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5F002C-FE08-4D4C-B192-E76B91586F5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09986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ABB43C-1743-8E2F-53B3-0888833600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3942DC-95E7-D626-DA66-BC26803C3D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0126AA-1D39-797A-357A-ACFEC51CE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39038-3F9C-AC03-4E79-B2987A191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02DAAA-A4B9-6343-6C4F-B0AD79D43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B916B5-C70F-4568-B393-3DC8124391F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61152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1DE5E-8457-0905-98AA-CA41C5287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42624-9D24-52E5-7E17-E77D8E72D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9022B-480C-8789-638A-2EB84D91A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1CCB3-9E91-A163-7554-26AE2993A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4267D-49B4-B4BE-82A3-D5E98A9EC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A5DE31-C67E-411B-A05B-CE768F628AA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74026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55EEE-811D-809C-8BC6-89A62E683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45A67B-6BAE-9C99-032C-441F1202F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9C6A66-A45A-A809-EF5C-1D2E9B9D3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770149-F95A-B49B-38CC-2F6B12F21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EE0AD-5FF1-8189-FF53-CB70F847C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B2462C-9AC7-4873-9AE7-7B280BEB356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92033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5CFBF-0E2D-7203-ED85-C924B9607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9FE03-F4D3-993C-6EB7-AEA73EBA04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7917B-AB50-8A19-4939-9E3EB7EB7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3CAFFC-DF3A-CA19-2E83-BBBE5069B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356357-F5A7-DD91-46F2-F1420C108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7DB3BD-D0E4-2C26-CB86-8EC90A4EC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6E4476-7FA2-45D7-883E-493EC1AB563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18788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0959B-A9D4-BA2F-1769-EE1B94D54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70DF9F-0F02-3CFB-D3AE-B94B65D8E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B6F1C7-8836-DBFE-F7B0-B6C75406E9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E224AE-90A0-F0A1-88AF-ED326EA9EB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55B647-8258-87FD-88E3-3A6250FA4B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42421D-8F4F-2948-8DC9-44F2BEE9B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425AD7-50D2-E8FA-E744-B6BADCBB9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CD0A9A-34F3-016D-9CD2-DC2961C41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127F15-BD4C-4DE1-BAC3-130A2879AD1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62144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3E50B-0306-D30B-DAAA-25B9BCADE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6D0FF0-87C9-FFCD-25D7-07B32B5F2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F4F906-716C-3A23-A1D0-0EC28AC35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115754-CF3D-1E24-86F3-F78FDCEC5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0F896E-F4C7-479C-8CD7-105EBB6946F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71771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CF2EE1-E329-D244-1A70-091758154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D540A8-66B1-4E36-3630-17525D546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B54F24-1F54-1222-B004-72AAA67B5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DA4A85-1758-4D96-A6DA-B22FFF1CE48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1293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4EE5B-40DF-FE8B-1B4F-B58C23A65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79B72-A46E-1EFB-CEC6-E30A8E450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E3CDCF-824A-95C7-9815-40EB2194F4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7BA2C6-D2AD-DF9D-717F-6DD16A8C3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791B9-E885-9C94-FBBF-7FC9EAF07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C4780C-6658-96D7-E7C0-1C312909C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2A8630-C933-429B-92E4-8D2732CF62D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6047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03DB3-9DE4-21DF-7A4E-91DA9DCD9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B9E4D6-55D9-8638-B619-83D712D017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7BD7AB-4895-1587-AC21-5667A11537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A5A18D-96FA-59FC-F700-7B23E4A78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64A4E5-C75C-4094-16AF-7CDCE09A3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15455C-D224-D338-BDC1-E8B4508EE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3CC0F-E4E2-417A-8660-E6872210DA9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76922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4A88230-B8F2-0747-975D-FC3B1E27A6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FD9DEFD-9BC6-B8CF-2097-68C9F02284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34BEFF-4664-177C-BF21-AD9C0AF52D9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C7C6E8D-FE77-4271-DD4F-BA7BC87FC61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5EEC49B-B1B1-C8AE-5D1F-E3279195B33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A3AC3AC-4F0B-4DB9-A2CE-67A2EAD3F8D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AAE359EB-5427-0525-31A9-2455F2FD755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512094" y="1016794"/>
            <a:ext cx="5400675" cy="403383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53" name="Line 5">
            <a:extLst>
              <a:ext uri="{FF2B5EF4-FFF2-40B4-BE49-F238E27FC236}">
                <a16:creationId xmlns:a16="http://schemas.microsoft.com/office/drawing/2014/main" id="{276E5F8E-3C7C-90C3-7B98-80F3B8B61128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1638" y="333375"/>
            <a:ext cx="0" cy="540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4" name="Line 6">
            <a:extLst>
              <a:ext uri="{FF2B5EF4-FFF2-40B4-BE49-F238E27FC236}">
                <a16:creationId xmlns:a16="http://schemas.microsoft.com/office/drawing/2014/main" id="{167B9DDC-78C6-9729-E728-CF0A9859269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8263" y="333375"/>
            <a:ext cx="0" cy="540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5" name="Line 7">
            <a:extLst>
              <a:ext uri="{FF2B5EF4-FFF2-40B4-BE49-F238E27FC236}">
                <a16:creationId xmlns:a16="http://schemas.microsoft.com/office/drawing/2014/main" id="{3B5C5780-1E25-17D2-DFB7-A1DC7C011BD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3575" y="333375"/>
            <a:ext cx="0" cy="540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7" name="Line 9">
            <a:extLst>
              <a:ext uri="{FF2B5EF4-FFF2-40B4-BE49-F238E27FC236}">
                <a16:creationId xmlns:a16="http://schemas.microsoft.com/office/drawing/2014/main" id="{D97D31DB-6AD9-9EF4-767F-424812F41479}"/>
              </a:ext>
            </a:extLst>
          </p:cNvPr>
          <p:cNvSpPr>
            <a:spLocks noChangeShapeType="1"/>
          </p:cNvSpPr>
          <p:nvPr/>
        </p:nvSpPr>
        <p:spPr bwMode="auto">
          <a:xfrm>
            <a:off x="3419475" y="549275"/>
            <a:ext cx="576263" cy="0"/>
          </a:xfrm>
          <a:prstGeom prst="line">
            <a:avLst/>
          </a:prstGeom>
          <a:noFill/>
          <a:ln w="1905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8" name="Line 10">
            <a:extLst>
              <a:ext uri="{FF2B5EF4-FFF2-40B4-BE49-F238E27FC236}">
                <a16:creationId xmlns:a16="http://schemas.microsoft.com/office/drawing/2014/main" id="{C6C4DD96-475A-7087-5211-015FC2C823A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2133600"/>
            <a:ext cx="576262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9" name="Line 11">
            <a:extLst>
              <a:ext uri="{FF2B5EF4-FFF2-40B4-BE49-F238E27FC236}">
                <a16:creationId xmlns:a16="http://schemas.microsoft.com/office/drawing/2014/main" id="{C0931D9D-E1B2-DF99-507D-54B9BEED01E7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2492375"/>
            <a:ext cx="576262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0" name="Line 12">
            <a:extLst>
              <a:ext uri="{FF2B5EF4-FFF2-40B4-BE49-F238E27FC236}">
                <a16:creationId xmlns:a16="http://schemas.microsoft.com/office/drawing/2014/main" id="{065E1A62-85FA-B2E5-EEFC-B3A7393E564E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3357563"/>
            <a:ext cx="576262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1" name="Line 13">
            <a:extLst>
              <a:ext uri="{FF2B5EF4-FFF2-40B4-BE49-F238E27FC236}">
                <a16:creationId xmlns:a16="http://schemas.microsoft.com/office/drawing/2014/main" id="{4CCEAD6E-8DB0-6289-9E26-BA9228808F7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2997200"/>
            <a:ext cx="576262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2" name="Line 14">
            <a:extLst>
              <a:ext uri="{FF2B5EF4-FFF2-40B4-BE49-F238E27FC236}">
                <a16:creationId xmlns:a16="http://schemas.microsoft.com/office/drawing/2014/main" id="{FCA9DA20-8D28-9E96-9651-396546CD4A35}"/>
              </a:ext>
            </a:extLst>
          </p:cNvPr>
          <p:cNvSpPr>
            <a:spLocks noChangeShapeType="1"/>
          </p:cNvSpPr>
          <p:nvPr/>
        </p:nvSpPr>
        <p:spPr bwMode="auto">
          <a:xfrm>
            <a:off x="2484438" y="620713"/>
            <a:ext cx="576262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3" name="Line 15">
            <a:extLst>
              <a:ext uri="{FF2B5EF4-FFF2-40B4-BE49-F238E27FC236}">
                <a16:creationId xmlns:a16="http://schemas.microsoft.com/office/drawing/2014/main" id="{57A3B5E3-E105-8728-8E54-6D658149FDA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27538" y="908050"/>
            <a:ext cx="576262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4" name="Line 16">
            <a:extLst>
              <a:ext uri="{FF2B5EF4-FFF2-40B4-BE49-F238E27FC236}">
                <a16:creationId xmlns:a16="http://schemas.microsoft.com/office/drawing/2014/main" id="{A001F174-4F16-536E-BA7C-E691C093F6A2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2276475"/>
            <a:ext cx="576263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5" name="Line 17">
            <a:extLst>
              <a:ext uri="{FF2B5EF4-FFF2-40B4-BE49-F238E27FC236}">
                <a16:creationId xmlns:a16="http://schemas.microsoft.com/office/drawing/2014/main" id="{8D513A81-DAD4-3E4B-FB5A-43B0FEB071B2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2781300"/>
            <a:ext cx="576263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6" name="Line 18">
            <a:extLst>
              <a:ext uri="{FF2B5EF4-FFF2-40B4-BE49-F238E27FC236}">
                <a16:creationId xmlns:a16="http://schemas.microsoft.com/office/drawing/2014/main" id="{BD00BAE1-1D26-E309-D7A5-3892A6CD5964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3213100"/>
            <a:ext cx="576263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7" name="Line 19">
            <a:extLst>
              <a:ext uri="{FF2B5EF4-FFF2-40B4-BE49-F238E27FC236}">
                <a16:creationId xmlns:a16="http://schemas.microsoft.com/office/drawing/2014/main" id="{F6FA7259-318E-BDE9-408F-D20BB1C772D2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5600" y="2492375"/>
            <a:ext cx="576263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8" name="Line 20">
            <a:extLst>
              <a:ext uri="{FF2B5EF4-FFF2-40B4-BE49-F238E27FC236}">
                <a16:creationId xmlns:a16="http://schemas.microsoft.com/office/drawing/2014/main" id="{6793005C-07BC-E3DC-3CFF-B6BBD9944D9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5600" y="3357563"/>
            <a:ext cx="576263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9" name="Line 21">
            <a:extLst>
              <a:ext uri="{FF2B5EF4-FFF2-40B4-BE49-F238E27FC236}">
                <a16:creationId xmlns:a16="http://schemas.microsoft.com/office/drawing/2014/main" id="{6FD770B5-01BF-8812-9FC7-54B641378FD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5600" y="3141663"/>
            <a:ext cx="576263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71" name="Line 23">
            <a:extLst>
              <a:ext uri="{FF2B5EF4-FFF2-40B4-BE49-F238E27FC236}">
                <a16:creationId xmlns:a16="http://schemas.microsoft.com/office/drawing/2014/main" id="{29C17D3F-07C9-A638-1AD1-B562800CAA63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5600" y="3860800"/>
            <a:ext cx="576263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72" name="Line 24">
            <a:extLst>
              <a:ext uri="{FF2B5EF4-FFF2-40B4-BE49-F238E27FC236}">
                <a16:creationId xmlns:a16="http://schemas.microsoft.com/office/drawing/2014/main" id="{D0509F2F-CC86-E0AB-6697-84ECD7AF1483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5600" y="4508500"/>
            <a:ext cx="576263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73" name="Line 25">
            <a:extLst>
              <a:ext uri="{FF2B5EF4-FFF2-40B4-BE49-F238E27FC236}">
                <a16:creationId xmlns:a16="http://schemas.microsoft.com/office/drawing/2014/main" id="{8B26E561-4E4F-F575-5242-7FF777C09DD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5600" y="5157788"/>
            <a:ext cx="576263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74" name="Line 26">
            <a:extLst>
              <a:ext uri="{FF2B5EF4-FFF2-40B4-BE49-F238E27FC236}">
                <a16:creationId xmlns:a16="http://schemas.microsoft.com/office/drawing/2014/main" id="{E8DFF937-4AD8-D5B6-5B11-41ED87B29EDF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5600" y="5445125"/>
            <a:ext cx="576263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75" name="Line 27">
            <a:extLst>
              <a:ext uri="{FF2B5EF4-FFF2-40B4-BE49-F238E27FC236}">
                <a16:creationId xmlns:a16="http://schemas.microsoft.com/office/drawing/2014/main" id="{8E36B4AB-9661-0724-DBE0-0137F3733948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5600" y="1196975"/>
            <a:ext cx="576263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>
            <a:extLst>
              <a:ext uri="{FF2B5EF4-FFF2-40B4-BE49-F238E27FC236}">
                <a16:creationId xmlns:a16="http://schemas.microsoft.com/office/drawing/2014/main" id="{49FB4B5E-6A16-81F0-4AEA-A57DB4270C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2400">
                <a:cs typeface="Arial" panose="020B0604020202020204" pitchFamily="34" charset="0"/>
              </a:rPr>
              <a:t>This powerpoint was kindly donated to </a:t>
            </a:r>
            <a:r>
              <a:rPr lang="en-GB" altLang="en-US" sz="2400"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r>
              <a:rPr lang="en-GB" altLang="en-US" sz="2400"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 sz="2400"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54</Words>
  <Application>Microsoft Office PowerPoint</Application>
  <PresentationFormat>On-screen Show (4:3)</PresentationFormat>
  <Paragraphs>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Matis</dc:creator>
  <cp:lastModifiedBy>Nayan GRIFFITHS</cp:lastModifiedBy>
  <cp:revision>4</cp:revision>
  <dcterms:created xsi:type="dcterms:W3CDTF">2005-04-10T22:02:07Z</dcterms:created>
  <dcterms:modified xsi:type="dcterms:W3CDTF">2023-03-14T11:18:55Z</dcterms:modified>
</cp:coreProperties>
</file>