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00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1C2A31ED-2D29-49DD-65AC-3F38AA0A456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anose="02030602050306030303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AB0A817-D36E-BDA4-A652-434C139F11F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anose="02030602050306030303" pitchFamily="18" charset="0"/>
              </a:defRPr>
            </a:lvl1pPr>
          </a:lstStyle>
          <a:p>
            <a:fld id="{A4612F84-95A8-4321-A82D-D9BCFFA067BA}" type="datetimeFigureOut">
              <a:rPr lang="en-GB" altLang="en-US"/>
              <a:pPr/>
              <a:t>14/03/2023</a:t>
            </a:fld>
            <a:endParaRPr lang="en-GB" altLang="en-US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BED71964-402D-3070-19B7-7578161F5BE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549721B3-0101-E739-60A2-15E72F7D19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14A510F7-C355-A3D0-02BB-EB89FC43E04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anose="02030602050306030303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831A760D-92B5-2208-98AD-94FE054641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anose="02030602050306030303" pitchFamily="18" charset="0"/>
              </a:defRPr>
            </a:lvl1pPr>
          </a:lstStyle>
          <a:p>
            <a:fld id="{80480667-4BEC-42FE-8444-B064AD766A6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2B450D6D-E72E-3B24-723E-D4494FF497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FC597965-9796-38AD-CF33-BA59DEA5B2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64F22EAA-6FE6-9151-AD45-7ACA3A0366D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A426C408-0CD5-0460-7BFF-E7F6E84BB1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A2EF0E61-8D79-4E96-06C3-D8C90CEB4A2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5163479-DC76-B259-5AFB-ABF536F733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AF568FF-CBF3-5724-AAFE-320131F3C4D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0FFF48CA-E022-5CC9-E232-024A809C61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FE4B4087-1832-92F8-1173-0E1494AD91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2F17A009-5483-9DC2-5336-310D776D55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E9ABA3B0-4830-B556-558E-A7D150242584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r"/>
            <a:fld id="{2615C456-CDB8-4673-BB92-42771311331B}" type="slidenum">
              <a:rPr lang="en-GB" altLang="en-US" sz="1200">
                <a:latin typeface="Calibri" panose="020F0502020204030204" pitchFamily="34" charset="0"/>
              </a:rPr>
              <a:pPr algn="r"/>
              <a:t>13</a:t>
            </a:fld>
            <a:endParaRPr lang="en-GB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A8A90244-E15B-2B4B-10FB-063CB40A5AB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9102F91-E1FC-545A-0AFF-D9C114D03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FF4918E-34D2-F7BD-E64D-77B8B25369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62145D0-9FA5-512A-7A1F-69C8786121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836249C-0363-CC8A-BCD4-FE27D41608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71A1933-852C-3AE1-0845-AA48ED3655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4C45E18-3481-BE9D-7AD0-4512050D1E0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8639D9C-6590-04B2-0B38-8DE7CB23D3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0D201D2B-BC95-71AB-DBD8-4DA599D2FE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92949BB-85DD-8097-AD2B-9BE443E42C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4FD4105D-8F35-07BB-9E57-966EC15A3B6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8298C14E-E43D-1FC9-2D27-12F7D47955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849198F2-2743-33E3-7DF8-CD048CCF3C6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DFA47CF-D603-ED9C-2EB4-16B5417A82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AEF35440-EB53-2978-3A63-7CA7E24DD10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3BD82B6-203C-8978-B97C-44F870D1C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534B7-A92C-1254-C6BD-67FEC36CA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57424-5DDD-4199-AA6D-CF09647AE8A1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443CD-135B-555B-FC94-F84439925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35F4E-3D5F-243F-76D8-C42F34E3D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571B2-3397-40C0-8394-6EEEF9CF03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BC21D-31D9-684C-BE63-5FF0D88AF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8D135-FFC8-4704-BD0D-8881DA60B687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7F367E-7839-B1D9-9B62-B1DCB02A0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85BAF-4E68-FBBC-AACF-FEE69B2F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89B78-6CFF-4368-9A48-0F9CE82EBC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357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F25FF-D351-C66E-0C6B-AF3C0493E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DF749-3C72-47E0-A842-A513EFB50B15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3EA57-6F4B-41D3-859D-939A15330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436BF-DFA7-0524-A6E7-14F7B6B31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37F1A7-8F43-46B4-B408-226FE37638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161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6C00E-55ED-2604-B87E-E4B7BB897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3A960-9AD5-4003-9179-734FF19C572F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15ACC-7E4B-D847-3966-AA48EE275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0629E-7646-E2AB-E98B-148EA149A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26572-EFF1-4E09-BA4B-C33824ADCA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6464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B1468-49A1-D5D3-459D-92C1B644D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2FBBE-2F4F-4BE8-9343-B2AB9A23348B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61C9F-5E95-DED7-72C4-F3F46672B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94703-B28F-8409-3E8F-4F94D7DB4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D5D2D-F933-496B-AFA5-304FB2A4F8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431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1AFDE5-F6E4-2536-C8AA-8BF413BEB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D6ECC-9F55-4DB6-94DF-6017AF47DCE5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DA1D879-A90A-6840-5DDF-D18A1319D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6B686B-923C-1CAD-D88B-5C446FDD7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F06A5-4A54-417D-AF6E-290A355FFE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21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ADA309E-C116-7553-E6D8-C7ED23BB4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C8BC4-CFF0-44E0-9407-EF3D2341FA85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5FDBDAC-A142-2917-A997-DA203931F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336D582-8106-A4AE-E176-72D3210BE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8CC237-20DD-471F-BB89-6F2802B242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421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0EC506A-AA4E-DD4E-424D-06E8ECFA2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8B199-E57F-49DD-86EB-D7E8F038EEEC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152C1-CBE6-EFEA-37D5-BD64A6CB1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0FA75F-237F-50D9-9671-CB3931F4E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E898D-539E-4385-BAEF-40B1723BDB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29F6F7-32B7-A6C2-EB0C-E61A90FD6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0D49-2621-4721-827F-3D81CE7DBF04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E29324C-ACAA-AC12-483F-6AC0FD6F1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67A611C-1CE8-504B-7380-C29C2D54A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EC98B-5C33-4D9C-925A-BA2225A6B1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996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1A58C6B-A98F-3412-AC6F-5C76872CE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A7ACD-CE18-4F26-9864-1F919B518232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1EA51D6-FC24-FB63-A240-6FE1D08D2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D75A5A-C7CA-E026-7FEB-BCD30361D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1459C-2292-4838-A40C-324AF37CAB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9156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52B1818-4120-6C3D-0880-045A5C658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A19EE-0F28-4D86-8D35-7AFC856FEFF5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447835-7798-80E2-E34D-2294B638E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A58362-8E84-DFEE-AC6D-427B79B9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EF25F5-2237-4311-8650-0B187B9472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839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889956D-962C-C892-5D9B-BB79F362F0B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8657336-2E8F-EC6A-236D-EC62C29F99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B9571-B99A-A029-6F4D-2366F83F2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9AF1D95-D7D7-4C48-9049-55E4C330E7C8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D63B0-5342-F006-F9F0-53F125CC17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96ED5-E1D2-C5EA-F2BE-4E70B48377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onstantia" panose="02030602050306030303" pitchFamily="18" charset="0"/>
              </a:defRPr>
            </a:lvl1pPr>
          </a:lstStyle>
          <a:p>
            <a:fld id="{493B99AA-8B7F-41F3-A7A9-84BF4494AA7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anose="020306020503060303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anose="020306020503060303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anose="020306020503060303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anose="0203060205030603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anose="0203060205030603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anose="0203060205030603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anose="0203060205030603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anose="020306020503060303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Rosalind_Franklin.jp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en/f/f4/Griffithm.jp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Oswald_T._Avery_portrait_1937.jp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FEF90-B5F3-C87A-8B8E-DC7BEBCCD5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metal">
              <a:bevelT w="19050" h="19050" prst="angle"/>
              <a:contourClr>
                <a:schemeClr val="accent6">
                  <a:lumMod val="50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ln/>
                <a:solidFill>
                  <a:srgbClr val="140018"/>
                </a:solidFill>
              </a:rPr>
              <a:t>The History of DNA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786A8D-1A0A-6E75-76B5-0D4D3268B6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140018"/>
                </a:solidFill>
              </a:rPr>
              <a:t>The scientists who discovered Dna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DC97C-46E0-4E26-67CC-C23C6EAF2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Erwin Chargaff </a:t>
            </a:r>
            <a:br>
              <a:rPr lang="en-US" dirty="0"/>
            </a:br>
            <a:r>
              <a:rPr lang="en-US" dirty="0"/>
              <a:t>and his rule</a:t>
            </a:r>
          </a:p>
        </p:txBody>
      </p:sp>
      <p:pic>
        <p:nvPicPr>
          <p:cNvPr id="11267" name="Picture 2" descr="Erwin Chargaff">
            <a:extLst>
              <a:ext uri="{FF2B5EF4-FFF2-40B4-BE49-F238E27FC236}">
                <a16:creationId xmlns:a16="http://schemas.microsoft.com/office/drawing/2014/main" id="{7ED51448-D238-9A91-36A2-D4EA54ECC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875" y="0"/>
            <a:ext cx="2397125" cy="323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9599B-89E0-B167-AAD4-24BA2B7BE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7086600" cy="39163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In 1950, biochemist Erwin Chargaff found that the arrangement of nitrogen bases in DNA varied widely,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The amount of certain bases always occurred in a one-to-one ratio.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Nitrogen bases always match up like this: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/>
              <a:t>Adenine – Thymine and Cytosine -- Guanine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17D32-2EB7-D2E6-F3E9-0047ECB0A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Rosalind Franklin</a:t>
            </a:r>
            <a:br>
              <a:rPr lang="en-US" dirty="0"/>
            </a:br>
            <a:r>
              <a:rPr lang="en-US" dirty="0"/>
              <a:t>(1920-1953)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42DE3DFC-77D5-3161-944D-1D97283B2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4525963"/>
          </a:xfrm>
        </p:spPr>
        <p:txBody>
          <a:bodyPr/>
          <a:lstStyle/>
          <a:p>
            <a:r>
              <a:rPr lang="en-US" altLang="en-US"/>
              <a:t>Using X-ray techniques took pictures of DNA and discovered the double helix shape of DNA.</a:t>
            </a:r>
          </a:p>
          <a:p>
            <a:r>
              <a:rPr lang="en-US" altLang="en-US"/>
              <a:t>Died of cancer due to unknown harmful affects of X-ray</a:t>
            </a:r>
          </a:p>
        </p:txBody>
      </p:sp>
      <p:pic>
        <p:nvPicPr>
          <p:cNvPr id="12292" name="Picture 2" descr="http://upload.wikimedia.org/wikipedia/en/thumb/9/97/Rosalind_Franklin.jpg/180px-Rosalind_Franklin.jpg">
            <a:hlinkClick r:id="rId3" tooltip="Rosalind Franklin"/>
            <a:extLst>
              <a:ext uri="{FF2B5EF4-FFF2-40B4-BE49-F238E27FC236}">
                <a16:creationId xmlns:a16="http://schemas.microsoft.com/office/drawing/2014/main" id="{425B835A-CD50-F936-9515-0FDD608FD7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0"/>
            <a:ext cx="1714500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4" descr="http://upload.wikimedia.org/wikipedia/commons/d/d5/Dna-split2.png">
            <a:extLst>
              <a:ext uri="{FF2B5EF4-FFF2-40B4-BE49-F238E27FC236}">
                <a16:creationId xmlns:a16="http://schemas.microsoft.com/office/drawing/2014/main" id="{679F3246-0FFE-6284-D007-127BDDA918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343400"/>
            <a:ext cx="3048000" cy="237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2C84AE0-76E4-A1FD-B3DC-D868C7C0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James Watson and Francis Crick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79EC8-28AF-F604-F686-944A53066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First scientists to create a model of DNA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It is still the model used today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Sides are made of sugar and phosphate molecules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Rungs of the ladder are made of        nitrogen bases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Made of 5 elements: carbon,            hydrogen, oxygen, nitrogen, and phosphorus</a:t>
            </a:r>
          </a:p>
        </p:txBody>
      </p:sp>
      <p:pic>
        <p:nvPicPr>
          <p:cNvPr id="13316" name="Picture 10" descr="http://www.chemheritage.org/classroom/chemach/images/smfotos/07pharma/watson-crick.jpg">
            <a:extLst>
              <a:ext uri="{FF2B5EF4-FFF2-40B4-BE49-F238E27FC236}">
                <a16:creationId xmlns:a16="http://schemas.microsoft.com/office/drawing/2014/main" id="{B7CB1BA9-D7FD-0725-9776-8AF558A3C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733800"/>
            <a:ext cx="2413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Box 2">
            <a:extLst>
              <a:ext uri="{FF2B5EF4-FFF2-40B4-BE49-F238E27FC236}">
                <a16:creationId xmlns:a16="http://schemas.microsoft.com/office/drawing/2014/main" id="{B1E537C8-39DA-4550-17B8-458BD449F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5638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r>
              <a:rPr lang="en-GB" altLang="en-US">
                <a:latin typeface="Georgia" panose="02040502050405020303" pitchFamily="18" charset="0"/>
              </a:rPr>
              <a:t>This powerpoint was kindly donated to</a:t>
            </a:r>
          </a:p>
          <a:p>
            <a:r>
              <a:rPr lang="en-GB" altLang="en-US">
                <a:latin typeface="Georgia" panose="02040502050405020303" pitchFamily="18" charset="0"/>
                <a:hlinkClick r:id="rId3"/>
              </a:rPr>
              <a:t>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endParaRPr lang="en-GB" altLang="en-US">
              <a:latin typeface="Georgia" panose="02040502050405020303" pitchFamily="18" charset="0"/>
            </a:endParaRPr>
          </a:p>
          <a:p>
            <a:endParaRPr lang="en-GB" altLang="en-US">
              <a:latin typeface="Georgia" panose="02040502050405020303" pitchFamily="18" charset="0"/>
            </a:endParaRPr>
          </a:p>
          <a:p>
            <a:r>
              <a:rPr lang="en-GB" altLang="en-US">
                <a:latin typeface="Georgia" panose="02040502050405020303" pitchFamily="18" charset="0"/>
                <a:hlinkClick r:id="rId3"/>
              </a:rPr>
              <a:t>http://www.worldofteaching.com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r>
              <a:rPr lang="en-GB" altLang="en-US">
                <a:latin typeface="Georgia" panose="02040502050405020303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3DC29A7-BF9D-014E-E34E-982766737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Gregor Mendel </a:t>
            </a:r>
          </a:p>
        </p:txBody>
      </p:sp>
      <p:pic>
        <p:nvPicPr>
          <p:cNvPr id="4" name="Picture 6" descr="mendel">
            <a:extLst>
              <a:ext uri="{FF2B5EF4-FFF2-40B4-BE49-F238E27FC236}">
                <a16:creationId xmlns:a16="http://schemas.microsoft.com/office/drawing/2014/main" id="{35EF937A-2CDA-BE40-D253-8C815617C40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" y="0"/>
            <a:ext cx="1876425" cy="2409825"/>
          </a:xfrm>
        </p:spPr>
      </p:pic>
      <p:sp>
        <p:nvSpPr>
          <p:cNvPr id="3076" name="Rectangle 5">
            <a:extLst>
              <a:ext uri="{FF2B5EF4-FFF2-40B4-BE49-F238E27FC236}">
                <a16:creationId xmlns:a16="http://schemas.microsoft.com/office/drawing/2014/main" id="{84266D60-273C-40E8-B233-AB965F79E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295400"/>
            <a:ext cx="5334000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de-DE" altLang="en-US" sz="3600"/>
              <a:t>Austrian monk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altLang="en-US" sz="3600"/>
              <a:t>Born in 1822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altLang="en-US" sz="3600"/>
              <a:t>In monastery known for </a:t>
            </a:r>
          </a:p>
          <a:p>
            <a:r>
              <a:rPr lang="de-DE" altLang="en-US" sz="3600"/>
              <a:t>research and teaching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altLang="en-US" sz="3600"/>
              <a:t>After his death (1884) acknowledgment of his </a:t>
            </a:r>
          </a:p>
          <a:p>
            <a:r>
              <a:rPr lang="de-DE" altLang="en-US" sz="3600"/>
              <a:t>discoveries in 1900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altLang="en-US" sz="3600"/>
              <a:t>Known as “The Father of Genetics“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74AD6AE-3D39-0973-DAB2-926FB5EF1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Mendel’s Pea Plants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3652B740-10A2-0D60-5ACB-BD218BBFC71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/>
              <a:t>First scientist to describe how traits are inherited</a:t>
            </a:r>
          </a:p>
          <a:p>
            <a:r>
              <a:rPr lang="en-US" altLang="en-US"/>
              <a:t>Looked at pea plants for 8 years</a:t>
            </a:r>
          </a:p>
          <a:p>
            <a:r>
              <a:rPr lang="en-US" altLang="en-US"/>
              <a:t>He studied 9 generations of plants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/>
          </a:p>
        </p:txBody>
      </p:sp>
      <p:pic>
        <p:nvPicPr>
          <p:cNvPr id="6" name="Picture 3" descr="pea">
            <a:extLst>
              <a:ext uri="{FF2B5EF4-FFF2-40B4-BE49-F238E27FC236}">
                <a16:creationId xmlns:a16="http://schemas.microsoft.com/office/drawing/2014/main" id="{B2A7CFF7-0118-FAF4-C98F-1B7B511B765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676400"/>
            <a:ext cx="4038600" cy="4724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0EDC1C8C-F772-132B-C613-1FC1B16CA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Mendel’s Observations</a:t>
            </a:r>
          </a:p>
        </p:txBody>
      </p:sp>
      <p:sp>
        <p:nvSpPr>
          <p:cNvPr id="6" name="Rectangle 1027">
            <a:extLst>
              <a:ext uri="{FF2B5EF4-FFF2-40B4-BE49-F238E27FC236}">
                <a16:creationId xmlns:a16="http://schemas.microsoft.com/office/drawing/2014/main" id="{18A864BE-D129-6551-4553-0EFFD7750A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/>
              <a:t>He noticed that peas are easy to breed for pure traits and he called the pure strains purebreds.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He developed pure strains of peas for seven different traits (i.e. tall or short, round or wrinkled, yellow or green, etc.)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He crossed these pure strains to produce hybrids.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134F12-E062-FA8D-D375-16693E647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Mendel’s Results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9FF7ADBD-C286-3968-2A52-A093F0BAF449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304800" y="1600200"/>
            <a:ext cx="7924800" cy="2462213"/>
          </a:xfrm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/>
              <a:t>Mendel crossed purebred tall plants with purebred short plants and the first generation plants were all tall.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/>
              <a:t>When these tall offspring were crossed the result was a ratio of 3 tall to 1 short.</a:t>
            </a:r>
          </a:p>
        </p:txBody>
      </p:sp>
      <p:pic>
        <p:nvPicPr>
          <p:cNvPr id="7" name="Picture 19" descr="hal">
            <a:extLst>
              <a:ext uri="{FF2B5EF4-FFF2-40B4-BE49-F238E27FC236}">
                <a16:creationId xmlns:a16="http://schemas.microsoft.com/office/drawing/2014/main" id="{E290C1B8-95FC-639F-F792-954FC35000D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4038600"/>
            <a:ext cx="8382000" cy="2819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73E1DA6-9EB5-9EFA-A5A8-FD7DDFF71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Traits Mendel Looked At</a:t>
            </a:r>
          </a:p>
        </p:txBody>
      </p:sp>
      <p:pic>
        <p:nvPicPr>
          <p:cNvPr id="6" name="Picture 3" descr="pea">
            <a:extLst>
              <a:ext uri="{FF2B5EF4-FFF2-40B4-BE49-F238E27FC236}">
                <a16:creationId xmlns:a16="http://schemas.microsoft.com/office/drawing/2014/main" id="{567F0765-1041-A0C5-3A35-06BA3DA42D5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4488" y="1676400"/>
            <a:ext cx="8397875" cy="4343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84439D39-E4C0-C78C-C229-B3A1156B1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Dominant Trait Rule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8C684B-4638-9BB6-A6F3-386955C2F2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Strong Hereditary traits cover weak traits.</a:t>
            </a:r>
          </a:p>
          <a:p>
            <a:pPr>
              <a:lnSpc>
                <a:spcPct val="90000"/>
              </a:lnSpc>
            </a:pPr>
            <a:r>
              <a:rPr lang="en-US" altLang="en-US"/>
              <a:t>Mendel called stronger traits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DOMINANT – Represented by CAPITAL LETTER (T)</a:t>
            </a:r>
          </a:p>
          <a:p>
            <a:pPr>
              <a:lnSpc>
                <a:spcPct val="90000"/>
              </a:lnSpc>
            </a:pPr>
            <a:r>
              <a:rPr lang="en-US" altLang="en-US"/>
              <a:t>Mendel called weaker traits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Recessive – Represented by lower case letter (t)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DF359597-5070-0C82-3514-3DF697E20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Fredrick Griffith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0B188499-3AA5-D912-665E-212F0FB9C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altLang="en-US"/>
              <a:t>Worked in the 1920’s </a:t>
            </a:r>
          </a:p>
          <a:p>
            <a:r>
              <a:rPr lang="en-US" altLang="en-US"/>
              <a:t>Taxonomist – a scientist who classifies      and names organisms – He specialized in pathogens (disease-causing organisms)</a:t>
            </a:r>
          </a:p>
          <a:p>
            <a:r>
              <a:rPr lang="en-US" altLang="en-US"/>
              <a:t>Used mice and bacterium (Streptococcus pneumonia) to see if inherited material is passed though DNA or protein. </a:t>
            </a:r>
          </a:p>
        </p:txBody>
      </p:sp>
      <p:pic>
        <p:nvPicPr>
          <p:cNvPr id="9220" name="Picture 2" descr="File:Griffithm.jpg">
            <a:hlinkClick r:id="rId3"/>
            <a:extLst>
              <a:ext uri="{FF2B5EF4-FFF2-40B4-BE49-F238E27FC236}">
                <a16:creationId xmlns:a16="http://schemas.microsoft.com/office/drawing/2014/main" id="{D4D4874A-0EE5-C170-6172-2181A3470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963" y="0"/>
            <a:ext cx="182403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187A6E8D-A45B-9E9D-73AA-6E020BCFC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Oswald Avery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201963CB-0F5F-5DD4-0C65-EF04B5EF3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Continued Griffith’s work</a:t>
            </a:r>
          </a:p>
          <a:p>
            <a:r>
              <a:rPr lang="en-US" altLang="en-US"/>
              <a:t>Identified DNA as the material that passes on the inherited information.</a:t>
            </a:r>
          </a:p>
          <a:p>
            <a:r>
              <a:rPr lang="en-US" altLang="en-US"/>
              <a:t>He used large amounts of bacteria and a process of heating and mixing the liquids to extract the nitrogen bases away from the protein</a:t>
            </a:r>
          </a:p>
          <a:p>
            <a:r>
              <a:rPr lang="en-US" altLang="en-US"/>
              <a:t>Became world’s first genetic engineer</a:t>
            </a:r>
          </a:p>
        </p:txBody>
      </p:sp>
      <p:pic>
        <p:nvPicPr>
          <p:cNvPr id="10244" name="Picture 2" descr="http://upload.wikimedia.org/wikipedia/commons/thumb/e/eb/Oswald_T._Avery_portrait_1937.jpg/150px-Oswald_T._Avery_portrait_1937.jpg">
            <a:hlinkClick r:id="rId3" tooltip="Oswald Avery in 1937"/>
            <a:extLst>
              <a:ext uri="{FF2B5EF4-FFF2-40B4-BE49-F238E27FC236}">
                <a16:creationId xmlns:a16="http://schemas.microsoft.com/office/drawing/2014/main" id="{15A8D7BB-DFA0-97FA-F7B7-59132B968B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2&quot; unique_id=&quot;10016&quot;&gt;&lt;object type=&quot;3&quot; unique_id=&quot;10017&quot;&gt;&lt;property id=&quot;20148&quot; value=&quot;5&quot;/&gt;&lt;property id=&quot;20300&quot; value=&quot;Slide 1 - &amp;quot;Click to Add Text&amp;quot;&quot;/&gt;&lt;property id=&quot;20307&quot; value=&quot;256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Biology - DNA Double-Helix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Biology - DNA Double-Helix</Template>
  <TotalTime>120</TotalTime>
  <Words>478</Words>
  <Application>Microsoft Office PowerPoint</Application>
  <PresentationFormat>On-screen Show (4:3)</PresentationFormat>
  <Paragraphs>58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Constantia</vt:lpstr>
      <vt:lpstr>Arial</vt:lpstr>
      <vt:lpstr>Calibri</vt:lpstr>
      <vt:lpstr>Wingdings</vt:lpstr>
      <vt:lpstr>Georgia</vt:lpstr>
      <vt:lpstr>Biology - DNA Double-Helix</vt:lpstr>
      <vt:lpstr>The History of DNA</vt:lpstr>
      <vt:lpstr>Gregor Mendel </vt:lpstr>
      <vt:lpstr>Mendel’s Pea Plants</vt:lpstr>
      <vt:lpstr>Mendel’s Observations</vt:lpstr>
      <vt:lpstr>Mendel’s Results</vt:lpstr>
      <vt:lpstr>The Traits Mendel Looked At</vt:lpstr>
      <vt:lpstr>Dominant Trait Rule</vt:lpstr>
      <vt:lpstr>Fredrick Griffith</vt:lpstr>
      <vt:lpstr>Oswald Avery</vt:lpstr>
      <vt:lpstr>Erwin Chargaff  and his rule</vt:lpstr>
      <vt:lpstr>Rosalind Franklin (1920-1953)</vt:lpstr>
      <vt:lpstr>James Watson and Francis Crick</vt:lpstr>
      <vt:lpstr>PowerPoint Presentation</vt:lpstr>
    </vt:vector>
  </TitlesOfParts>
  <Company>CCSD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History of DNA</dc:title>
  <dc:creator>CCSD</dc:creator>
  <cp:lastModifiedBy>Nayan GRIFFITHS</cp:lastModifiedBy>
  <cp:revision>15</cp:revision>
  <dcterms:created xsi:type="dcterms:W3CDTF">2010-01-28T20:13:48Z</dcterms:created>
  <dcterms:modified xsi:type="dcterms:W3CDTF">2023-03-14T11:53:11Z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TC300051251033</vt:lpwstr>
  </property>
</Properties>
</file>