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slideLayouts/slideLayout202.xml" ContentType="application/vnd.openxmlformats-officedocument.presentationml.slideLayout+xml"/>
  <Override PartName="/ppt/slideLayouts/slideLayout203.xml" ContentType="application/vnd.openxmlformats-officedocument.presentationml.slideLayout+xml"/>
  <Override PartName="/ppt/slideLayouts/slideLayout204.xml" ContentType="application/vnd.openxmlformats-officedocument.presentationml.slideLayout+xml"/>
  <Override PartName="/ppt/slideLayouts/slideLayout205.xml" ContentType="application/vnd.openxmlformats-officedocument.presentationml.slideLayout+xml"/>
  <Override PartName="/ppt/slideLayouts/slideLayout206.xml" ContentType="application/vnd.openxmlformats-officedocument.presentationml.slideLayout+xml"/>
  <Override PartName="/ppt/slideLayouts/slideLayout207.xml" ContentType="application/vnd.openxmlformats-officedocument.presentationml.slideLayout+xml"/>
  <Override PartName="/ppt/slideLayouts/slideLayout208.xml" ContentType="application/vnd.openxmlformats-officedocument.presentationml.slideLayout+xml"/>
  <Override PartName="/ppt/slideLayouts/slideLayout209.xml" ContentType="application/vnd.openxmlformats-officedocument.presentationml.slideLayout+xml"/>
  <Override PartName="/ppt/theme/theme19.xml" ContentType="application/vnd.openxmlformats-officedocument.theme+xml"/>
  <Override PartName="/ppt/slideLayouts/slideLayout210.xml" ContentType="application/vnd.openxmlformats-officedocument.presentationml.slideLayout+xml"/>
  <Override PartName="/ppt/slideLayouts/slideLayout211.xml" ContentType="application/vnd.openxmlformats-officedocument.presentationml.slideLayout+xml"/>
  <Override PartName="/ppt/slideLayouts/slideLayout212.xml" ContentType="application/vnd.openxmlformats-officedocument.presentationml.slideLayout+xml"/>
  <Override PartName="/ppt/slideLayouts/slideLayout213.xml" ContentType="application/vnd.openxmlformats-officedocument.presentationml.slideLayout+xml"/>
  <Override PartName="/ppt/slideLayouts/slideLayout214.xml" ContentType="application/vnd.openxmlformats-officedocument.presentationml.slideLayout+xml"/>
  <Override PartName="/ppt/slideLayouts/slideLayout215.xml" ContentType="application/vnd.openxmlformats-officedocument.presentationml.slideLayout+xml"/>
  <Override PartName="/ppt/slideLayouts/slideLayout216.xml" ContentType="application/vnd.openxmlformats-officedocument.presentationml.slideLayout+xml"/>
  <Override PartName="/ppt/slideLayouts/slideLayout217.xml" ContentType="application/vnd.openxmlformats-officedocument.presentationml.slideLayout+xml"/>
  <Override PartName="/ppt/slideLayouts/slideLayout218.xml" ContentType="application/vnd.openxmlformats-officedocument.presentationml.slideLayout+xml"/>
  <Override PartName="/ppt/slideLayouts/slideLayout219.xml" ContentType="application/vnd.openxmlformats-officedocument.presentationml.slideLayout+xml"/>
  <Override PartName="/ppt/slideLayouts/slideLayout220.xml" ContentType="application/vnd.openxmlformats-officedocument.presentationml.slideLayout+xml"/>
  <Override PartName="/ppt/theme/theme20.xml" ContentType="application/vnd.openxmlformats-officedocument.theme+xml"/>
  <Override PartName="/ppt/slideLayouts/slideLayout221.xml" ContentType="application/vnd.openxmlformats-officedocument.presentationml.slideLayout+xml"/>
  <Override PartName="/ppt/slideLayouts/slideLayout222.xml" ContentType="application/vnd.openxmlformats-officedocument.presentationml.slideLayout+xml"/>
  <Override PartName="/ppt/slideLayouts/slideLayout223.xml" ContentType="application/vnd.openxmlformats-officedocument.presentationml.slideLayout+xml"/>
  <Override PartName="/ppt/slideLayouts/slideLayout224.xml" ContentType="application/vnd.openxmlformats-officedocument.presentationml.slideLayout+xml"/>
  <Override PartName="/ppt/slideLayouts/slideLayout225.xml" ContentType="application/vnd.openxmlformats-officedocument.presentationml.slideLayout+xml"/>
  <Override PartName="/ppt/slideLayouts/slideLayout226.xml" ContentType="application/vnd.openxmlformats-officedocument.presentationml.slideLayout+xml"/>
  <Override PartName="/ppt/slideLayouts/slideLayout227.xml" ContentType="application/vnd.openxmlformats-officedocument.presentationml.slideLayout+xml"/>
  <Override PartName="/ppt/slideLayouts/slideLayout228.xml" ContentType="application/vnd.openxmlformats-officedocument.presentationml.slideLayout+xml"/>
  <Override PartName="/ppt/slideLayouts/slideLayout229.xml" ContentType="application/vnd.openxmlformats-officedocument.presentationml.slideLayout+xml"/>
  <Override PartName="/ppt/slideLayouts/slideLayout230.xml" ContentType="application/vnd.openxmlformats-officedocument.presentationml.slideLayout+xml"/>
  <Override PartName="/ppt/slideLayouts/slideLayout231.xml" ContentType="application/vnd.openxmlformats-officedocument.presentationml.slideLayout+xml"/>
  <Override PartName="/ppt/theme/theme21.xml" ContentType="application/vnd.openxmlformats-officedocument.theme+xml"/>
  <Override PartName="/ppt/slideLayouts/slideLayout232.xml" ContentType="application/vnd.openxmlformats-officedocument.presentationml.slideLayout+xml"/>
  <Override PartName="/ppt/slideLayouts/slideLayout233.xml" ContentType="application/vnd.openxmlformats-officedocument.presentationml.slideLayout+xml"/>
  <Override PartName="/ppt/slideLayouts/slideLayout234.xml" ContentType="application/vnd.openxmlformats-officedocument.presentationml.slideLayout+xml"/>
  <Override PartName="/ppt/slideLayouts/slideLayout235.xml" ContentType="application/vnd.openxmlformats-officedocument.presentationml.slideLayout+xml"/>
  <Override PartName="/ppt/slideLayouts/slideLayout236.xml" ContentType="application/vnd.openxmlformats-officedocument.presentationml.slideLayout+xml"/>
  <Override PartName="/ppt/slideLayouts/slideLayout237.xml" ContentType="application/vnd.openxmlformats-officedocument.presentationml.slideLayout+xml"/>
  <Override PartName="/ppt/slideLayouts/slideLayout238.xml" ContentType="application/vnd.openxmlformats-officedocument.presentationml.slideLayout+xml"/>
  <Override PartName="/ppt/slideLayouts/slideLayout239.xml" ContentType="application/vnd.openxmlformats-officedocument.presentationml.slideLayout+xml"/>
  <Override PartName="/ppt/slideLayouts/slideLayout240.xml" ContentType="application/vnd.openxmlformats-officedocument.presentationml.slideLayout+xml"/>
  <Override PartName="/ppt/slideLayouts/slideLayout241.xml" ContentType="application/vnd.openxmlformats-officedocument.presentationml.slideLayout+xml"/>
  <Override PartName="/ppt/slideLayouts/slideLayout242.xml" ContentType="application/vnd.openxmlformats-officedocument.presentationml.slideLayout+xml"/>
  <Override PartName="/ppt/theme/theme22.xml" ContentType="application/vnd.openxmlformats-officedocument.theme+xml"/>
  <Override PartName="/ppt/slideLayouts/slideLayout243.xml" ContentType="application/vnd.openxmlformats-officedocument.presentationml.slideLayout+xml"/>
  <Override PartName="/ppt/slideLayouts/slideLayout244.xml" ContentType="application/vnd.openxmlformats-officedocument.presentationml.slideLayout+xml"/>
  <Override PartName="/ppt/slideLayouts/slideLayout245.xml" ContentType="application/vnd.openxmlformats-officedocument.presentationml.slideLayout+xml"/>
  <Override PartName="/ppt/slideLayouts/slideLayout246.xml" ContentType="application/vnd.openxmlformats-officedocument.presentationml.slideLayout+xml"/>
  <Override PartName="/ppt/slideLayouts/slideLayout247.xml" ContentType="application/vnd.openxmlformats-officedocument.presentationml.slideLayout+xml"/>
  <Override PartName="/ppt/slideLayouts/slideLayout248.xml" ContentType="application/vnd.openxmlformats-officedocument.presentationml.slideLayout+xml"/>
  <Override PartName="/ppt/slideLayouts/slideLayout249.xml" ContentType="application/vnd.openxmlformats-officedocument.presentationml.slideLayout+xml"/>
  <Override PartName="/ppt/slideLayouts/slideLayout250.xml" ContentType="application/vnd.openxmlformats-officedocument.presentationml.slideLayout+xml"/>
  <Override PartName="/ppt/slideLayouts/slideLayout251.xml" ContentType="application/vnd.openxmlformats-officedocument.presentationml.slideLayout+xml"/>
  <Override PartName="/ppt/slideLayouts/slideLayout252.xml" ContentType="application/vnd.openxmlformats-officedocument.presentationml.slideLayout+xml"/>
  <Override PartName="/ppt/slideLayouts/slideLayout253.xml" ContentType="application/vnd.openxmlformats-officedocument.presentationml.slideLayout+xml"/>
  <Override PartName="/ppt/theme/theme23.xml" ContentType="application/vnd.openxmlformats-officedocument.theme+xml"/>
  <Override PartName="/ppt/theme/theme2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52" r:id="rId4"/>
    <p:sldMasterId id="2147483653" r:id="rId5"/>
    <p:sldMasterId id="2147483654" r:id="rId6"/>
    <p:sldMasterId id="2147483655" r:id="rId7"/>
    <p:sldMasterId id="2147483656" r:id="rId8"/>
    <p:sldMasterId id="2147483657" r:id="rId9"/>
    <p:sldMasterId id="2147483658" r:id="rId10"/>
    <p:sldMasterId id="2147483659" r:id="rId11"/>
    <p:sldMasterId id="2147483660" r:id="rId12"/>
    <p:sldMasterId id="2147483661" r:id="rId13"/>
    <p:sldMasterId id="2147483662" r:id="rId14"/>
    <p:sldMasterId id="2147483663" r:id="rId15"/>
    <p:sldMasterId id="2147483664" r:id="rId16"/>
    <p:sldMasterId id="2147483665" r:id="rId17"/>
    <p:sldMasterId id="2147483666" r:id="rId18"/>
    <p:sldMasterId id="2147483667" r:id="rId19"/>
    <p:sldMasterId id="2147483668" r:id="rId20"/>
    <p:sldMasterId id="2147483669" r:id="rId21"/>
    <p:sldMasterId id="2147483670" r:id="rId22"/>
    <p:sldMasterId id="2147483672" r:id="rId23"/>
  </p:sldMasterIdLst>
  <p:notesMasterIdLst>
    <p:notesMasterId r:id="rId35"/>
  </p:notesMasterIdLst>
  <p:sldIdLst>
    <p:sldId id="256" r:id="rId24"/>
    <p:sldId id="257" r:id="rId25"/>
    <p:sldId id="258" r:id="rId26"/>
    <p:sldId id="259" r:id="rId27"/>
    <p:sldId id="266" r:id="rId28"/>
    <p:sldId id="260" r:id="rId29"/>
    <p:sldId id="261" r:id="rId30"/>
    <p:sldId id="263" r:id="rId31"/>
    <p:sldId id="264" r:id="rId32"/>
    <p:sldId id="265" r:id="rId33"/>
    <p:sldId id="267" r:id="rId3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FF00"/>
    <a:srgbClr val="CCFF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378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3.xml"/><Relationship Id="rId39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Master" Target="slideMasters/slideMaster21.xml"/><Relationship Id="rId34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2.xml"/><Relationship Id="rId33" Type="http://schemas.openxmlformats.org/officeDocument/2006/relationships/slide" Target="slides/slide10.xml"/><Relationship Id="rId38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Master" Target="slideMasters/slideMaster20.xml"/><Relationship Id="rId29" Type="http://schemas.openxmlformats.org/officeDocument/2006/relationships/slide" Target="slides/slide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.xml"/><Relationship Id="rId32" Type="http://schemas.openxmlformats.org/officeDocument/2006/relationships/slide" Target="slides/slide9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" Target="slides/slide5.xml"/><Relationship Id="rId36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" Target="slides/slide4.xml"/><Relationship Id="rId30" Type="http://schemas.openxmlformats.org/officeDocument/2006/relationships/slide" Target="slides/slide7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CC498BC6-7D8D-7562-AE70-4BF6394871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8D5294FE-F99A-D762-11A2-12488E2E4EC5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en-US"/>
          </a:p>
        </p:txBody>
      </p:sp>
      <p:sp>
        <p:nvSpPr>
          <p:cNvPr id="81924" name="Rectangle 4">
            <a:extLst>
              <a:ext uri="{FF2B5EF4-FFF2-40B4-BE49-F238E27FC236}">
                <a16:creationId xmlns:a16="http://schemas.microsoft.com/office/drawing/2014/main" id="{10C9C589-AFE5-19CC-BF81-8FDD611008B2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25" name="Rectangle 5">
            <a:extLst>
              <a:ext uri="{FF2B5EF4-FFF2-40B4-BE49-F238E27FC236}">
                <a16:creationId xmlns:a16="http://schemas.microsoft.com/office/drawing/2014/main" id="{F1AC0322-85F1-A824-4424-FBCA881ADAF9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26" name="Rectangle 6">
            <a:extLst>
              <a:ext uri="{FF2B5EF4-FFF2-40B4-BE49-F238E27FC236}">
                <a16:creationId xmlns:a16="http://schemas.microsoft.com/office/drawing/2014/main" id="{5D9D72C5-BDE5-21A9-D957-8F6741EAB15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en-US"/>
          </a:p>
        </p:txBody>
      </p:sp>
      <p:sp>
        <p:nvSpPr>
          <p:cNvPr id="81927" name="Rectangle 7">
            <a:extLst>
              <a:ext uri="{FF2B5EF4-FFF2-40B4-BE49-F238E27FC236}">
                <a16:creationId xmlns:a16="http://schemas.microsoft.com/office/drawing/2014/main" id="{9708407E-740A-D7E9-5405-6894BE68B3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11B1B121-0813-4130-A9C4-F13533E53C7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2841027F-4D6E-6569-AE31-04D775D4599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6014C6-7994-4B61-AD88-66BF09590A16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82946" name="Rectangle 2">
            <a:extLst>
              <a:ext uri="{FF2B5EF4-FFF2-40B4-BE49-F238E27FC236}">
                <a16:creationId xmlns:a16="http://schemas.microsoft.com/office/drawing/2014/main" id="{4E51F169-0B61-7C55-701D-569522FE649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F66B0A9E-921E-C8CF-80DF-502EDDE6A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08AA5540-DD1F-0CFB-A7FF-793C515A087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DA065F-6CA4-405E-B528-A66E5FD26ABA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94210" name="Rectangle 2">
            <a:extLst>
              <a:ext uri="{FF2B5EF4-FFF2-40B4-BE49-F238E27FC236}">
                <a16:creationId xmlns:a16="http://schemas.microsoft.com/office/drawing/2014/main" id="{BBA0F907-C21F-1956-9135-CFE4DF28309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9B9E213E-43FB-FC73-9C39-83FBA7B439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E1B485AD-7ED1-10A5-DE66-9E23CF64290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34B1E45-DF2D-4110-A7FB-8807E758B203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98306" name="Rectangle 2">
            <a:extLst>
              <a:ext uri="{FF2B5EF4-FFF2-40B4-BE49-F238E27FC236}">
                <a16:creationId xmlns:a16="http://schemas.microsoft.com/office/drawing/2014/main" id="{FB0CFB5E-970F-C3F6-6A9F-B60484B89A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/>
        </p:spPr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F50B71FC-052B-4F67-DCF6-34FD697051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FB7A0FE4-5D99-22BE-4697-E77A80E03D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43C1ED3-DE9D-4938-953F-4F93E6729C3D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83970" name="Rectangle 2">
            <a:extLst>
              <a:ext uri="{FF2B5EF4-FFF2-40B4-BE49-F238E27FC236}">
                <a16:creationId xmlns:a16="http://schemas.microsoft.com/office/drawing/2014/main" id="{BE74E9CB-4303-B3EA-5483-6EC69385C2F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5E5EC37-5F35-E17B-E00C-627A8AB15B0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C43C05C3-B4D9-C438-1DDD-344A97A1AAF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31323E4-B0E1-495B-8FBB-E928ED7414E0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84994" name="Rectangle 2">
            <a:extLst>
              <a:ext uri="{FF2B5EF4-FFF2-40B4-BE49-F238E27FC236}">
                <a16:creationId xmlns:a16="http://schemas.microsoft.com/office/drawing/2014/main" id="{0DCA6947-8DF0-E273-2BFF-C9AFEF79DE2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B32EB5C4-8FD4-57A9-071D-B4FC1D37C4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51AFA03-8159-0C8B-D41B-AD027E12DC1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A0E302-A223-4FF3-94CB-DE4D303F68E9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86018" name="Rectangle 2">
            <a:extLst>
              <a:ext uri="{FF2B5EF4-FFF2-40B4-BE49-F238E27FC236}">
                <a16:creationId xmlns:a16="http://schemas.microsoft.com/office/drawing/2014/main" id="{B96A0966-6B8B-78CA-B0AA-9A8A7C12D727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35B4C03D-7A57-5104-69B1-588BB004330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78E9C99-8EFD-D9C5-9EF9-FAA2F31874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3AC55BC-9963-4973-8E6D-8AE3573AE151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96258" name="Rectangle 2">
            <a:extLst>
              <a:ext uri="{FF2B5EF4-FFF2-40B4-BE49-F238E27FC236}">
                <a16:creationId xmlns:a16="http://schemas.microsoft.com/office/drawing/2014/main" id="{A8D1CC31-2CBE-F173-599D-F727CEA6D5C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929512F1-A807-B17C-5597-0D85079C8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8D8C20C3-28C6-BE4C-811A-E8D667E0C73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5AD2555-94A7-4C2D-8C08-B0295009E539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88066" name="Rectangle 2">
            <a:extLst>
              <a:ext uri="{FF2B5EF4-FFF2-40B4-BE49-F238E27FC236}">
                <a16:creationId xmlns:a16="http://schemas.microsoft.com/office/drawing/2014/main" id="{57BA0338-2A2F-08CD-F95A-4125A0BC1372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4430AD69-522E-F357-24B5-499770D372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DC0B5756-AD8B-9F58-8730-31A6D4C895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C3D1E2-8428-49DF-A481-DAED312C12BA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89090" name="Rectangle 2">
            <a:extLst>
              <a:ext uri="{FF2B5EF4-FFF2-40B4-BE49-F238E27FC236}">
                <a16:creationId xmlns:a16="http://schemas.microsoft.com/office/drawing/2014/main" id="{00B1EAFB-530E-9575-927C-06BBD3ACF940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702EF926-E9BB-C52B-9266-80689C70D7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7ECE0BC5-92F1-6D87-1FEA-6ABCBCD2C30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CC67CCB-3735-489A-A265-E240F81DF0C8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90114" name="Rectangle 2">
            <a:extLst>
              <a:ext uri="{FF2B5EF4-FFF2-40B4-BE49-F238E27FC236}">
                <a16:creationId xmlns:a16="http://schemas.microsoft.com/office/drawing/2014/main" id="{1B4788D3-9086-DD7F-D806-5A17BF0D471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B6401D25-9CB9-83FF-1D2E-7B69B59EF30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34EA3BB1-33EC-C245-1732-70FD890624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C1182E6-F33B-454F-8D22-7B198E82FE6B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92162" name="Rectangle 2">
            <a:extLst>
              <a:ext uri="{FF2B5EF4-FFF2-40B4-BE49-F238E27FC236}">
                <a16:creationId xmlns:a16="http://schemas.microsoft.com/office/drawing/2014/main" id="{6AC12DE4-E33F-5E25-8176-5EF22411AC76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8A95A15A-D0BE-6E40-22F3-DA20DC6899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2.xml"/></Relationships>
</file>

<file path=ppt/slideLayouts/_rels/slideLayout2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1ADCE-8282-82CD-5747-D84C4B3A97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16A9AE2-6359-5FEA-A65C-6FD0FBA694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2B6A29-65E9-CC72-8DDB-FDF1F88EB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7EAF8C-5D11-6793-0E31-2FA0C3C96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C824F-8655-8582-8FAE-7AB30AC4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2FC83-3EC2-421C-AF66-E69369F7A6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2193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A45A4-F822-52EC-5700-C89BB61B3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5AD4A-AC0A-716D-AFFD-C99DB2673F5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5B534-2538-6CE1-0618-D0643D4ED6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2E89F8-EE04-BC04-AD92-495C5F28D0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720757-65EE-A556-3794-80397AC1E8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5FA1EF-843E-43AE-9D87-B752AC4028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6654813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26E765-C42A-DC89-09F3-C5ED06EB1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71452E-DF1D-37A4-B005-6EB9D0B31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E7FE42-1E55-04AF-CE73-14434A5F2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F2118F-99F0-176C-A871-AC724643F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BFA575-16DB-8B21-12D3-01D1D23A0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15917B-4824-4734-9494-534D0D0AF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7764126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DA1C8B-9F66-068A-5FEA-DB9458D2C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2B00A4-2E91-8361-3079-60063DEB47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7E0E1-80D3-21D1-DC6F-1E41B095B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7B5F6-80DB-E26C-1FEF-E63E51A7D2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C9C071-0B16-CD19-1E74-476DA8D05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E34332-2D4C-4EC0-B117-227DA8DDD7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213266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7271C-AEC1-A4E2-E657-12D3378E36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379C6-936A-E3EF-937F-477FAC8A9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8297D-A0FE-2935-E3F7-5727C5E2D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5EFAE4-1AF4-0ECE-F673-39B0516C51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AC75A-BEAD-723E-197E-D6C190ACC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A80F99-741C-4871-BEA3-543D036027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21494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E9DDBE-9933-B325-AB8B-670D7738A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B48E86-EAC9-518F-54E6-28255431F3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4AC8E8-0B99-F181-E99D-639E0D4296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644DFE-6E0F-D36E-1644-61E1EEA78D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856B1FE-FBC5-041B-927F-FC93EAB9E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9E0D21-6A66-8733-95AD-6897DE344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E45C0E-AA36-4252-B9C6-6AB21823A7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152783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9AF70-F02A-D34E-BB4E-0B85255ABF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0CEC6-7AF5-19B0-2C65-4A099D6AD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87E82F-CE74-DD42-B174-440E240C90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DD2A47-65F7-C8DF-5746-6361CFDAF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DB88C5E-9E1F-0EC0-58BD-D0BBB39B6F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C06417-0E74-D41D-90ED-64094A9AE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6A346-F1B6-F064-F572-C0CC04C694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80C395F-ECB3-0F01-9793-179DB716C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C542C-380F-4A7C-A4E5-EDFBE405CB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739006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78F57-0122-632D-BABB-4581102015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B17A9F-2C1C-7298-6E6F-644AC9AC3A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9C60317-77C8-4E9E-7DBC-736F71543B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017B9-8EF7-1DB2-A139-4520C90EC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2FD818-1CC4-4F1B-A61D-A79E5AA9FF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073528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2D72ADF-0D6E-7C13-1E97-3BA220BF5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9463C6-CBA2-E4ED-D7E6-0D11DB55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103D7B-C62B-F92D-F01D-F133727B4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AE674-49EC-41F0-9702-9C7EF1482F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67772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1ABEC5-B8E4-D990-2496-4EF8500B42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D88E1-E131-B49C-0962-9B25DD1123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13A8B1-456D-DD00-E03F-0D8D1E3B1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31A2A7-FBB0-8C6D-4BE1-7C546C6F7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80C4F3-CE99-8645-BFDB-CCF93F9BF8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B45E73-1EFA-096C-BC2E-4C3EC074D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5F9D47-84D3-4281-8D61-3CD289B786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77629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EDA980-7529-D979-B3D5-4CCBF2FA48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619AD6-8373-D6ED-08FD-989F4BCD12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110173-6D7F-5D07-FDE8-D12645029E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5D767A2-ADCD-0EFD-401E-65B9DAFB1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69997B-EF5C-03F2-DD30-CB6A6115B0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8CFB390-8D96-90DF-EB23-1714A76D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29526-4980-421A-B21A-0A2155F39D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10474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20463F-5031-EAEB-679A-E90DD63E8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9AEC1A-E02E-CBE1-2A2A-6A2B3D5F10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044A3-DD9A-1D22-2686-BDFFCC5AC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B4F57A-225E-2FD3-6324-E6506C2D1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2443F-F86F-7F6B-7F7A-E591C80FD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A01000-98C3-424C-8ED7-82C41C706B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182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3009E6-AFFF-82B5-1A69-7C60C78691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B63A12-8F61-1569-A271-A6D8E240D3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114CC-AB76-FB0A-6E6E-8D585A2FE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4ACB55-D4AD-53A5-9470-3165EE7CF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1F9C16-05A3-5126-96AE-4B90E7BFD7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A7DC9-C31C-412C-B573-A9D49E113B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393828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1E3BCE-C1E1-8E92-1E03-69634E05DA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23CAF8-B840-8ED7-E927-35826EC525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6ECD52-4AF3-005A-B13F-79075C190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74D00-D2CF-8F65-42B1-825DFCD0F6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E3299-CA27-48EA-648E-D8943D3984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F25B5D-41A3-4273-9718-E7C6642EA1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431122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34F71-662A-DC8E-007D-98B8B04C9C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D75074-7FCF-8DBC-F2F6-B880EE6852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F5781-321C-44D6-3803-AC279793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1BDE42-59B2-BE16-68AB-1FA64B0EC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16511-059C-4CE6-FDEF-CAE765862E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2D29FE-F7AF-481F-80B5-3B615973DAA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845712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1A7E8-5D71-4140-9EF7-F2E521A63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5AB53-EA28-54EE-EC51-850DF43E68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1E5F9E-DD52-E939-3E26-4B14FAF9B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5751AD-8A0A-231D-EFF2-7D87A6B12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4E11A7-A086-997B-E95A-370CB9769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33E34E-78E8-4272-99D1-3E80536754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550474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1D00C-8CE0-DFBF-780B-46585B6B1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D3DE33-5AE5-832F-51E8-4C30EB8EA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9535AA-4421-C44E-3292-6D4140BFF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0FAC28-D95A-BE39-61DA-8E29F7E4F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3A8E68-820A-841E-49B4-66B966D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A8EC05-2EA8-4D15-BD1B-BEDEC1F648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3618124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4B8D64-6C27-42B9-4403-835413B82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6698FD-8D09-9D6D-F044-6404CA7337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1FAAD49-3EE3-441A-78E3-D97D5F2746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062409-EE25-14C2-E26C-C5A55D163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CE0ED8-E2B6-9A4F-294A-759932DBE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AECEDC-0347-0E26-C26B-C55988342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1796CF-FC1C-4E97-B28B-4936C95DC86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91791736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49236-E410-BF47-92C3-7C9708EC8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77DEF7-A636-5CF0-4542-3F44AF63C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1937A7-47AE-B169-7D38-F2C349825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C5D48B-9354-95EC-6A8E-DA16D0476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E347E-0460-6C4D-057F-A4C7E8B19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454311-6845-B3E1-66CB-0E7DA4F968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EBA5F59-3F9F-84FA-29F0-EB9C54136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A876F6-E320-FFC4-1003-5A503B0131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03A09D-AB56-4EAF-8409-07B2179F58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6511232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4AF0B7-EEDD-47D9-35AF-558C0ADAF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AA8C7D-C766-96BF-FBE0-8359B69E79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17440B4-0B16-6408-0E7E-88C99CB48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FE1FF5-ECF6-B6F3-582C-5DF2208E1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705860-2E59-42DF-8401-26FC075D6B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7511368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B5EB78-B6F9-5A98-A3EC-AFCBD10B5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35DAB5-6C69-BF33-5B12-3EE388C3E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B7FB46-9B30-D869-64FD-31014C05E3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879AA9-4DBE-413A-B635-3E127A06C6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9097874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DD371-50A7-60DC-AB1D-E655E39C1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630903-6CBE-FC01-6EB3-5B17EDF3BB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C93E331-C6E0-2EA2-1426-A483FA8CD0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38285B-3239-0AAB-11C3-916F9D389B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D7C686-8C1D-A35E-69C2-1F13406DA4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6987815-45A4-A7C9-F5EE-3CA71BE69F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82A6C4-F224-463A-85A3-9A2E72AD23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39432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CC7404-5824-D70E-3AF3-50413156DB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E7900D-65D7-8812-CE11-5C3A76DC9E8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30F04C-242E-C0E0-B075-723418EA3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5D3B8E-7FE0-E6D0-7EEE-2F8C7409D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749BA-CC85-7ECD-0449-F8FDAF586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096C0-DC6C-BC36-05D7-D10AAECB12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0FC41-0734-4A32-B3B7-668895A07D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1104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81124-BA0E-6B38-B62B-4BAB9BAAD4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7B7973-D31C-8020-9B2B-843D5BDEBC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5EAD0A-7E4C-9FF1-22A8-EFD3B61C6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59AB7-BA3A-218F-B594-94D796124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DB2FD-3832-D373-A3DC-31F42D3F0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E991E7-A73B-4877-8D61-E26FEA90BF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50830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04414-623C-8869-4870-6DFD8043F0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B09DA-520C-9C9D-5978-A92B86F265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CF49B3-95FA-9123-4FF8-13F77D0F3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C7D04-A79B-35F4-FF05-77D99DC3EE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3DB2D-1F33-0427-2DE6-4104A6D1D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A9DD6D-FD6D-4CBC-A4AC-E98D1FA10E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7450744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5AB9B1A-7B0B-A45C-9819-7E339EE6B0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1A5B79-A89B-FA0B-4FA8-640E13A66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5B5016-5109-0D93-0A9B-7D42C3B6EB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D90BE-456F-CB2A-EFA8-0E0C472F4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959D3B-C8CC-C44E-6AAC-8BAE9E4D9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A7380E-A6E6-45CC-BE2E-E0F31FA6DC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902186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DEB4A-32E6-DA19-CA94-26CB8BEB60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BC3435-C471-EF2F-AA56-C3AAB01A45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FA67C6-8660-5761-6AC8-86ECFE529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63535-4AF0-E0D4-33E2-480B07DB9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D93ACF-9A9D-BB61-7E18-CCEDAA95D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BE5CE3-11FF-4585-A230-9AFC9FBB62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690445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89917-13B6-874D-7962-CEFD24023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528F3C-907E-164C-A275-E3A32ACC5AE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51C311-5054-CC22-F916-A2324C3B49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032737-719F-D652-3355-40BE376F8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D8DAA9-A12A-9DB8-8538-B4C2822CA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04B98-A7A1-47A4-A953-D6B3FAA119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901574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715AD-6AC9-DE78-B337-8384796BC1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485BB8-CD7A-8944-0CBB-53B63BFBAA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4CE1DC-0FBE-BAD9-F543-1C2D23524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1D9CD-3C65-6BEA-8511-CB073FDF3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4C753-ABF1-B646-584A-058AD177BF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5B851D-6C5C-4F81-A084-532046D50EB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78572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2DC34E-CF96-B37D-8C09-DB2D88FF93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0FA5ED-8547-91C4-E8CD-C16E1C403B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8800" y="2971800"/>
            <a:ext cx="27813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D700DC-4FCB-D4AC-9471-CD2A9CEE2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762500" y="2971800"/>
            <a:ext cx="2781300" cy="3276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0852E9-74CC-2FCC-6B48-8808AAAE53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D32314-08A1-D6D8-066E-B26EDEB72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240A03-8394-BAF7-0EA1-AE7C166F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958A7D-17BB-4E08-AF05-4F6FFC4EC0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0050818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55633-C1A7-B928-92B6-2C0478364F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F54FF3-8AB3-E226-6C78-9029B4B92D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724EB2-6601-3E9A-CCC3-9CDD01AD91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608C8-4886-AA59-7390-0802DAB884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14661-80A3-90AC-E6FE-0CA3C55117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BA18C5-E4D6-7191-76EB-001980E2B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57511CC-4BB6-116D-D986-7D4007BF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8297533-09FE-3423-4EA9-B0C7EF81D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7B1D2-5574-4AE9-B6E8-D25AF20D09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3581542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C30B2F-D8B4-23FE-4E1D-726B0C5A6B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A1C9C44-026B-4171-860D-1299A0A2E8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A59A51-F9D3-B3AF-0F0C-D2C82B947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B598BB-CAA7-EC7F-575C-E0ABD0B52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830C1-C973-4281-A2D8-C3E447E93D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993202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D9940EC-8ECE-7CDE-D3AC-CDD753AA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77957B7-4D58-C3BE-EEC4-C3957F750D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7A18B9-236C-51DD-0C46-FF0280519F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A54DDE-D746-4AFD-A1AA-121EF27001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2507950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ED412-E63D-DF75-F1CC-CE17A0A39E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2DE48C-A1FF-01DC-4A12-29EA607CEB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BA65E-C975-C9B9-B930-8BFD5A20BC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4DCD15-FAB0-F77F-B030-4E6019DC08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7957BA-9A3F-4DB1-49E7-56C24F8D5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84E5A9-1BE7-72D3-2F37-E99AD79F30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57B7C-BF0B-4F81-9E83-BAB4CD45532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97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A9EE0-3A91-3549-E514-B8F73EDE3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ACB535-E03C-9FCE-A362-C414F7217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BAD83E-FB43-4496-4DD4-8E53E676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2A15E-D09B-9B56-537C-9C5A20A3E8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C02B93-04E5-DB97-DC79-26EFED914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1E281B-30B1-4B52-97FD-0E246F863D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58258435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9029F-ED6B-9F9D-C897-E11DCAED0F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F60BF89-199E-C94D-34FF-475A2BEC8AF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2174A1-BEA0-7A04-2EC1-C18045072F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AB79CB-B1C7-E5C5-5D13-33C0B2E8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E3DAC9-6E45-3332-FCCB-F70008D13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B2AF63-8CE9-0F80-5E8B-C298EADDD2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75F4C-6A05-4CEC-A496-299170F0884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0688328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5211D-5ABB-6C8B-8C32-A2D4CF33B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DCA5EA-8721-157D-6429-071059DF3B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830DD-1F4C-AD24-ADA7-693D6742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ABDB5F-036A-D584-A052-BB305D8C3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84B514-ADCA-A987-5D3C-CEDF5FC1A8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0C1612-E56F-4DD5-90E2-7E9E7A3D52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74034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D08BDC-A355-9966-EEE1-FCDA797FFFE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36D82B-7570-79DF-35D9-8F9543CC52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CDD75-F3F9-1B78-6EEE-A3B1B6C16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51EAE4-C309-EF33-7840-4309DD3ED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33F6BE-5F7A-A0D3-D982-5C50C16B4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40EA3-CA50-4454-9F3D-A0EFF48334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334093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388921-20A0-71CA-F288-3E667B257E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96DB66-C2D0-83A7-735A-D5DD68CF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AB63BB-FAEB-1141-4165-1D252BFBB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10C64-C47F-DEE1-2F12-866DFD531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020901-A391-A435-006B-8191EBBE6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06C798-3CC1-42C6-906B-3D8E7B3751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9154857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D04A5-5E8A-43A0-F803-F41134C5E6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7DDAA0-EBD1-B869-3E01-DEDE50A961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F1D6EC-22E6-8D39-AE08-3C6400553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27BD9D-676A-EE21-2BA3-89824618C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F82D45-9D9B-FDD5-2983-B15342501E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7862B-A86E-4029-A503-DA8676E5F3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89515162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DF4D69-F316-3052-0624-9A619291A1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36A63-EEA0-B061-D551-58130F8B7C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3CA6FF-4F8D-815C-4C16-6E6D946A6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85E06-8F6E-08A0-FD48-AFB431CA1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FD1A5-471E-5D5B-2142-99BB5D08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BE944-A31D-4C7D-A1E1-53D30E046A6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112741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3F904D-3994-2643-0EEC-BE025224F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677F-1E8C-E418-8C76-67FEAB1DF19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1600200"/>
            <a:ext cx="3886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C77A09-0403-76ED-2249-0C196B5A31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10200" y="1600200"/>
            <a:ext cx="38862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575276-052D-7A13-9BE3-C01E8B52C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00CEA2-7AD9-E6E7-133C-4FCE4FEB1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9D1ACF-312C-4C6F-6E57-084D50DCA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837AA3-4DE0-4D3E-8396-FDCA398963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8508845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3916E8-59C7-3D11-B003-460E00EC4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37F531-A3B5-AF52-38E4-3558C3593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21B69E-4F71-C5B5-5D30-AD3AB3AFA8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C735D1-C8EB-8362-F0BB-786D56D647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6AB95D-F91A-9AC8-A033-D9D16437FD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CD6048-A3A1-702A-9609-232820D158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E687E5-F596-97B2-353E-1E8F51902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7B0BF0-CDA7-456B-13AD-F27ECDC3D5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1E8D88-95AA-4B27-B166-AA9483EDBF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931256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2B25C-8F22-D253-DFBE-9C47C4A3DB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6DBA05-6410-98A3-ED51-877C8F1E4B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FA49ACC-8C40-AC87-7EE8-1AF89C41E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9F87E3-2FF5-8D03-D20D-515491FE3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7F27B-535C-4B9A-A1E2-339F140039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5909651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A5DD4D-94B7-A044-94F7-74B80166F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61E0047-219F-E2F9-9884-4E42B1D31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ADD403-225D-9980-7861-B370E8FCA3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81E192-22E6-4D48-A8D8-BFF2438785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1419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E9841-50DE-A73F-86DC-735B3444A2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8EC90B-C383-D78F-88E7-7609130D6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C835D1-5FD3-2B3F-86FB-5F40713D9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77C785-1121-55C6-0E7A-0CFB9926D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17849-6EBE-2C15-9259-E60D36801F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37CDE-9D37-499E-BD5F-7971C5FE9B0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223817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9D1721-7FC9-EBA5-C338-4DB01B5F5D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8314D-E0D6-B645-2025-D64EF5889E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589969-77C6-42B8-FF7B-E8CF425D0E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AFDE07-6B28-3249-464E-432FD2CA8A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D8F574-03CE-59A8-D419-5906E0721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341FCB-F1BD-4A9A-A53A-2C265C9D0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65CE25-5A35-4AB8-946B-FC4362A5F4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8657571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F6C18-7625-4766-DF94-E4326B72E6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9DBE2F7-2C43-57C7-0F38-9F2B7F4E99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03DFEB-2651-05E8-1B25-918CA3B7A0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B4679A-5E48-FE2B-47B5-3728322D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B26509-84BC-4AAF-B517-A26B34909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9A8DE9-6F02-6017-D6CE-481047B8E3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28D228-4A13-46A3-AAB8-6DA5A43FC7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02597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FCAD4-F01B-2D89-FDD4-D0B348124B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985D2D-F9A1-F726-F025-04C4132381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4AF1A-527B-41F4-C02D-54594844B3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FBBEC8-D858-6281-B3EC-02749FF4A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5FE4D3-7E30-5D39-D1FA-AD5ABA0841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65A135-6E8C-45CE-8CD1-0FFB79AED47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0501364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02D322-84C8-E7C3-98C7-55B5E3C03EA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7086600" y="152400"/>
            <a:ext cx="22098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F1F5AE-844D-9C9A-50F2-14CF93DDA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4770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58FA66-AFE5-A029-CC25-37C3EE55D5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AF3F8D-D441-3A27-61CC-164969D79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2F857F-F5F0-5525-C42E-A9F97CEAB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3E472F-19A8-42C2-98FD-0EAFDB3111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218698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E0228E-45F3-698F-6D61-EC3051EF7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BAEA26-B01F-D56A-5E75-22EC22E5CE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5DB16-7B8B-5B57-BF60-C70FBCE5C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C2D6B-E651-FF89-61A6-EC71A07D9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B24A4E-2A6A-32EF-B241-E4D57F456C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01A2BF-573F-4741-9126-213A595A55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5967418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0729C-85F0-7AB8-E8ED-6F7E487381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9B46F0-974E-514F-E24D-2964EDB5B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64DAD-109C-A2B8-C1DF-E84E2CE1C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44512E-54BA-97C8-A48A-47BEA5D10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0EC795-C26B-09AE-2E9E-B900A813A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1A8F80-21CB-4C68-BF8D-23CBD730E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6335534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961107-0744-A8C9-8307-666FA681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AE47DB-C932-6710-7B81-F2F4CA715F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8EEBEB-4C84-AB0A-4537-3E2FC73BB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F3875E9-2FFF-9B2A-C654-41A409E7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4E204-50CE-6EA1-07C0-D9339D6A6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406F6-7D27-4FDF-A34D-5B9703D88C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9089868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9EC085-D8FF-AA89-493A-05803E925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1D4FB7-AB76-1CC1-EA21-EBAD668489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9B2903-6F0D-BCDE-770C-BEA6B1A60E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054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999FB8-953A-1020-FB89-D25DD7C87C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02A247B-C906-0D12-239F-11206EF33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FB3164-AA0B-3462-8E9C-CAA64F514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331919-A871-433E-9775-7ECC6D2C94E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1164542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934CA4-9588-4265-2427-85AC6088FE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6CA73-7A31-BB85-F346-FF8B7E3922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1F29B3-6863-1EB7-CA06-A1CCADF0D4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281038-FB85-7EE9-FBF8-87FE12B0B3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05B727-F040-0DE9-BF7D-CA7CBCCC4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676E9F-330E-33FB-6BE7-693BAC5E7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4661BE-F1DC-2622-019B-EF6195075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B7D216-253D-5F82-07DC-952A8201A5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A447B5-E8C7-4A10-9648-171024410B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3320967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F84B9-6157-68F8-1B0D-6DCFB214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9B4542-A472-390E-2DAE-08FACDEF2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523A61C-36AB-3A46-CE4E-6F90703B7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217B5B-201C-C076-D7AF-9F2DE2B16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C67BE0-9E94-45ED-B884-1EAC9FA1C7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26336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13F652-C447-BA0B-196F-A769FA96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7A007-2798-0BDD-C3FE-ECF88974E3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FF7F412-422D-5B28-63B1-805016548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6A7F3D-03DB-4B0F-25B8-6760E2BBE6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D589B6-C64B-2119-C1BE-19F57C0F0E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D49564-59BC-EF17-6812-A84DD6E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3904B-ECE4-4ED0-A675-DACBEFCB52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0021128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B104BC0-2BCE-C450-A8B0-B998A7FCBA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01DF10-A840-2F67-EC3E-5C2B6DA19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55859D-17C7-97C9-2AA7-4F86B695A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8E4345-845D-45BA-864B-E7752C3DE2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427348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070051-7DDB-E1DB-9601-12FBA90F8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E7B05-F4AC-3185-D09C-92F6F93ED2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A1DD9EF-7B9D-1679-9544-E4BE30624D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FBA7AA-4FBB-2FE0-5341-CE331B785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F5316FC-FB37-0A40-98DD-6C514B049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35D232-0C79-0A7F-73FB-B19179D42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1CD3E-DF0F-4499-B760-AA24D7287A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6255614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2F4AB-C4DF-E2AC-2B0F-BB189CC9E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E210C0C-EBA3-72E3-2DA1-36C67EC841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31180F7-3C7A-6353-F57D-8D7588647F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62E186-FF3D-C36F-89DB-3F70E1AE9D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D6CF11-2301-85A7-3377-9FA437CB10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726D65-618C-8060-5414-EC6344E4C3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2772A2-4C3C-491E-9449-434568610C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4028810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332EF-443E-8A36-CD72-A135B06CAC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8A89F-6C55-C79C-6B55-1BF0B72DC7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800E03-31AE-9347-4900-390B4A607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6E7B81-BFEF-2C78-2A5A-5AE472D4A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CE2327-5D14-630A-3F01-B0D300A575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EEDCD9-CAF8-47D8-9EDD-A8D78CCA04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6957333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721ED7-1848-F21C-6B6D-F92FEDB84E1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972300" y="152400"/>
            <a:ext cx="2171700" cy="5973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3BDAC9-A0A6-1279-CD11-9D32072060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362700" cy="5973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581D2F-B549-0069-7D20-259813689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499A1D-DDCA-CCDB-FB60-1EBCF4D2C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3414EE-BEE8-3012-19A0-C6328380CD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C864CE-8C0F-4953-B746-4156A9EFC0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6703704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FDBB08-33A6-BD60-7BC6-5CEDD77643B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EEFCC4D-BD9C-1CEC-0B43-25301EBBA4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CE9952-DE01-6C90-2934-BDC748028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6987B8-4526-6DC8-6670-9531CC90E1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9760C-DE6F-0827-B175-501AAD12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634727-9D94-4722-AD3C-8C2DBCFA56E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512600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E6316-44B2-1FCE-793B-7FED9677B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D0D7FB-D83A-71CD-CEC4-2842F0B90E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3786AB-F375-7D99-B929-052E92973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EE0C7-0EAD-E325-0D51-0032630C6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8D84DE-88DE-4824-9FF5-1BAEE8C27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B5D2F7-0B81-435C-A362-4ABF59C6AE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759270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2DBCD-6EDE-AC88-C0DE-4356354C63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465C64-904E-E296-9DBE-8A619150F3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4A367F-68BB-6D4B-E32E-27487FCE9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786C3-4F56-29F9-06B4-96732B2353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0FCD8-22C7-C90C-0FFE-A1FA4364FC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D7237B-9122-4F62-AA45-F2FB4B584F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8720640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AA576-5207-DFBF-7A26-E392B768B7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4726C-309B-9681-1894-462E21A536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8748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8A6CC93-FEAE-D249-A8CB-8A45E0BF96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8748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0C84F3-BB89-468C-D558-33F1E9AC1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8F9D2D-2F6F-AB88-7A5A-0093E8CED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11D3969-559C-01A3-6BEF-04786B33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F71943-5612-477F-BB69-AE2EF7802B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7293940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B81AF-CB1C-3BF7-86F9-3FF3E2719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ABB94B-E995-8736-D4A3-3B06114F62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C6A43F-942E-4006-675A-1B68B458BF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FAC7FE-00A6-180C-3CC7-FCC3EDB151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18834-7FE1-A5A4-4F96-313CFFF6C4C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30183DE-4C42-62AE-D773-DADF77301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21A131C-11B7-3B46-0F53-D237D77C9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D7522C9-DF98-0350-B120-7F9B4EB00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924870-8F3E-4C4F-BC96-13B6C0D305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6624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149AE-9708-7832-3D58-5DD2E5F7C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316C4-A444-BA59-F66E-B0D0FBAD3F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8C9149-68DA-C53C-FF1D-D1A004A887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1D9CFA-DE05-D6D6-10C9-A5BA1481F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C9ECE3D-DF06-60CD-8ADF-005EB8D9D2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E096B38-8C0D-DDF6-EAFB-FF940911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992549-4C5B-55A3-EC51-562077E5D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ECB5C4C-9103-C1EC-3B11-CDA2AEA74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699DAB-94FF-42AC-8914-954A24EF863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7896296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229715-10AF-58EC-3819-880016771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CB37A5-266A-AB71-4BCF-9820B1BF7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5367361-5497-4EC4-7CF3-CBD039444A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73D0E67-CFAC-4814-8171-6B2EB5E61B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627F6F-6879-490B-A82D-E306D20A5C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219465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42FCB2C-418A-F56F-FC9F-D66C6C11D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54204F9-430C-9223-EBDC-F0D776F47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AAB654-C155-BFEB-0493-EAEA70238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99DB1B-6D5A-4FA8-9540-F6B9C65F8B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32537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652D1-E652-9E8C-7E86-F3ECB20C0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270B4-98C8-2F3B-317A-71F1BBDDF3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6C53C6-0AA4-79DA-24C3-C2172D4D43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9E7C6C-F53D-DB80-85ED-0715533F2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8D9772-B304-596E-4AF1-6CC000E5DE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37B394-98CA-EE6D-304F-AC061EC8F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0E028D-0499-4EF9-807E-9AB2F8EE1F4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2387525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9EE8FA-9BE2-C6BD-C241-F13FF1403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120513-9DB6-F6BD-A140-CE61A39A48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0D1064-7329-6270-AC1D-D672720AF92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60213E-274D-3939-9027-3F0BECF3B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F42A6A-9842-41EB-94F5-7145D0D6E9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CB95F8-D56E-7A36-D938-37D6C6C43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63661D-E9A9-4182-B865-0932654907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181092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3C2A-0C8D-C878-98F6-D6AEEF47CE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4E4099-A479-CF2E-5CCB-66A776E8BE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5C93B1-7C6C-38BF-D1FC-ADD88F8A7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A3C837-C443-034E-4164-52BAC3582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9C89FC-F9C6-F23E-8BB5-CF9EDBE222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7FBA6A-6FFB-4BCF-8E07-E30661908B7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8403145"/>
      </p:ext>
    </p:extLst>
  </p:cSld>
  <p:clrMapOvr>
    <a:masterClrMapping/>
  </p:clrMapOvr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D7E6DEF-3C0D-1FAC-03B6-4A4EA95EAB4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943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CBC27E-D3CF-F7D5-B652-FD54A9F55A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943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A5174-D76E-67AE-01DA-E42157029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3FF7F1-33D4-5B95-8399-FD0155F61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CAD846-9E84-225C-C1D3-DCE38F5C4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AD00C-F466-471C-9A23-A963E5CA070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69225"/>
      </p:ext>
    </p:extLst>
  </p:cSld>
  <p:clrMapOvr>
    <a:masterClrMapping/>
  </p:clrMapOvr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590FE-3968-D244-27E8-C20A67CA57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81F9DD9-4DA5-172F-76A7-A83B432A40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2DEC16-DEC3-253D-3631-77B847FAB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75EFDA-DDE2-BFFF-E2C7-5B9B3D598F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A0FAB9-BB37-188D-94E2-0F4D9D5F9A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A320D5-4B9D-4349-B9AC-A0BD1A42FFA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1607880"/>
      </p:ext>
    </p:extLst>
  </p:cSld>
  <p:clrMapOvr>
    <a:masterClrMapping/>
  </p:clrMapOvr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0E47-0FFF-0DB3-E2CB-69EEFE02F2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D23F4F-0109-D9A2-9788-079983E9C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3C6D7E-90C6-CDDC-86EC-443D6BA5EB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E9A3-43E8-1AAD-8C75-725CE7D38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03DAAE-4177-4791-E410-D199A0FC4D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8B59D-F5FC-416F-867B-C77831AF2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1738442"/>
      </p:ext>
    </p:extLst>
  </p:cSld>
  <p:clrMapOvr>
    <a:masterClrMapping/>
  </p:clrMapOvr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185EC-6C03-CB0E-F144-023DBD8667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37126F-E2EE-49EC-B3C1-1DCCEE1EEF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02A68F-3E9E-73B6-890A-5879AA42D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5E3B88-D41C-9AAB-4767-E00CD3524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07A559-D4C3-7FB6-CFF3-2E4CA79EF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E4104-54FF-4A27-BDF4-081360F110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45439401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04928-3ECC-1F55-06C7-A7D1A6699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33CE59-391C-E2EF-2AE8-89C55CC9AE2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900E2E-218F-CF92-AFD7-2C91F71F9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196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0F6123-6E77-35CF-FAE4-7A3A755E36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CCE1F-BF04-F4FC-172A-3AF6435D5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C30A67-CF19-F17A-CD33-109B33971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C3598D-735A-4677-B7EF-1500197628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24766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5F95B5-65AF-B08C-62B5-5445264CE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31411E1-093C-4B78-2E87-6E306FD67B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745DE3-E99D-07F5-9399-E527176A4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28E9A6-F87D-1030-3DBE-3338248FD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4A27D-7C94-44BE-97E8-6BBBD78575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6807697"/>
      </p:ext>
    </p:extLst>
  </p:cSld>
  <p:clrMapOvr>
    <a:masterClrMapping/>
  </p:clrMapOvr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C8976-B273-1450-9D39-BBA0AD268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1A1227-98CA-FBB8-D2B9-63117639B0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131299-C96F-C9FF-F912-740FEFCCE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98C0F7-5128-E231-4A0A-8F9BF08C8A8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8E5DE35-DEEE-F344-A348-DF7DC4CFE8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D74BEFB-DB12-28DD-A531-4E4E96FFF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A83FBF9-9C9B-D322-153E-5DC233FB2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BCC23-9D2C-005A-7533-7858744658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C38D0B-A180-49AF-A9E9-3310101090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268336"/>
      </p:ext>
    </p:extLst>
  </p:cSld>
  <p:clrMapOvr>
    <a:masterClrMapping/>
  </p:clrMapOvr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27801-EC21-36FB-BBC1-E1DB9992E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E35712-3DA1-0F82-BEBE-76B73D29E7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B06D8F-D75C-745B-363F-7C2FBB575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CD8575-2BCF-59A6-0C9E-68EB1FE14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4639F-67F0-4AD9-89F2-35BBCBD1FA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8751001"/>
      </p:ext>
    </p:extLst>
  </p:cSld>
  <p:clrMapOvr>
    <a:masterClrMapping/>
  </p:clrMapOvr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4C8B872-D559-F12F-AF06-1EFA2F6FD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9E45A4E-FEF1-9BBC-6B87-427895706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8E727E-B445-D934-FBB6-3138EAB76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E138D-56D2-4E4C-93D6-A2AC6CEDC69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4657433"/>
      </p:ext>
    </p:extLst>
  </p:cSld>
  <p:clrMapOvr>
    <a:masterClrMapping/>
  </p:clrMapOvr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9498E6-29F1-988F-4AFB-B68139A99B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0D57E-1885-16EA-5AEC-EDF951A052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42642F-1C3E-7AE2-6932-929F107CF4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3CBB79-2D94-19C8-FAD7-7C8590E9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3FD824F-CE62-36CC-D6D1-602C54A50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F96D8-5600-2B5F-8BEC-C2F9262F80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AD35A-D940-49CC-93A2-BC3B0C77C4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5823096"/>
      </p:ext>
    </p:extLst>
  </p:cSld>
  <p:clrMapOvr>
    <a:masterClrMapping/>
  </p:clrMapOvr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888E82-7578-89B5-8F23-49228907B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74ABA7-B8D2-E1AC-B962-3FA8327A99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DE1BB5-3CE3-8F15-7428-9AF197C5A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199F6-ECD5-09CA-62E9-348737902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BD1927-A6C1-25F3-C437-C837B27FA5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33D8AB-00AC-8629-644F-78BED72B9B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D68E8F-A1A2-4ADE-B0F0-9369B4606E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3105322"/>
      </p:ext>
    </p:extLst>
  </p:cSld>
  <p:clrMapOvr>
    <a:masterClrMapping/>
  </p:clrMapOvr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C1A828-63C4-4FEF-8A2F-A27C6D5429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79E56D5-956A-A37C-0151-0E4EE729F3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D5248-7C5E-2225-99D2-99B80DCC0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B275E-7210-5C4B-AE55-D268112B3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BE120-42D3-3C88-9C08-902841EB9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2EE70D-857D-4327-A8B6-6F2CB2509E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3802829"/>
      </p:ext>
    </p:extLst>
  </p:cSld>
  <p:clrMapOvr>
    <a:masterClrMapping/>
  </p:clrMapOvr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AA2898D-71B3-1B26-3924-18BF2C6293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7451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BD4707-A8C1-5222-6C89-13BFC94DC6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7451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5617F-E41C-A563-5177-C00951AAEF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CCE081-3438-0E2B-3A95-2384CAE6F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22CD5-1195-B951-5274-5DEED781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73E318-F1FC-4B46-86DC-D7311872C2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9086270"/>
      </p:ext>
    </p:extLst>
  </p:cSld>
  <p:clrMapOvr>
    <a:masterClrMapping/>
  </p:clrMapOvr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C40C5-6932-2413-455A-89417AFAE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66148-B029-3E4A-5E25-3903387561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CEE667-0906-5C22-1F0B-26AE0B681E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FA216-DD58-EE0B-EFF7-CAC11B8C9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719C6D-EA29-BE0D-4CF4-BA765BB84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284561-0DB2-4579-A009-E61C14E1DE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087425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081BB-DADE-D706-049E-F19BD719A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0BB15-8039-6523-3F02-AC24E2C9B9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BBE9F1-0120-C106-BFA2-BCE17FD5B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7ED683-9AF9-3A7B-D8FA-CF30E137FC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7A2198-A91A-2C58-2050-D6963B320D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A183DD-045C-4FB2-9C93-7C9D8D1A05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5078389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D13F9A-6A9C-0092-7BE4-CBE46085B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54518-D39F-78B2-94D4-EAA3CB89EB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BA9461-48D6-4B2E-CDFC-3246B01F6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ADE117-E1F4-0AC1-F661-2C15E6F039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E72D36-4875-BAA2-BDB0-10DA73CB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E4539C-752A-4DB9-AC07-55EEA3878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5465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78AFBC-9203-CC39-58C0-23EDBEE50D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D17D17F-566E-9BF3-C92E-F8968684EA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895085-6A11-D693-46F1-803F5A842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8B8BEC-DB76-4D17-859B-2D0FA12DC7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6913052"/>
      </p:ext>
    </p:extLst>
  </p:cSld>
  <p:clrMapOvr>
    <a:masterClrMapping/>
  </p:clrMapOvr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AA734-8F9C-3AD1-2FE1-6235CFFFC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E750F3-1230-D3DA-F010-F78DC597A0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689CFF-463B-5AE5-A439-D021C4038D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C1DC1-636D-762C-BD1D-C625246B6D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9AA28F-B97C-A0AA-6E8D-EAD0783F6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24A81-C569-04E1-99A7-5AE96E8C5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8874E5-A0E4-4B2E-9BF0-4432D08B9C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7094248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DF3B3A-13A9-9EF5-1C59-FCE8C2E54D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6E5126-D399-2BB1-63CF-B41C9A57B0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DAABC6-C656-43DE-C873-E141EE20E4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ABF3DA6-0D00-865A-C803-EA20661935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2E080-B9F3-A72F-C567-4D5A0E0E02F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115DE74-A885-BCB6-5150-1177B2161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72818C3-6F3F-5783-4083-F638576B0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1AD85D-771B-9C9C-1D79-6F5B7E724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869B69-EE60-403A-A0A1-05080A9C0A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6597592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3EA77-86D5-C4A4-885C-80539CB41F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972456A-412B-2498-E466-C3F9B39A0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D7010C1-483B-82DF-A7F0-213E6C8C3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3DD4E5-C788-BD63-C94A-12D04293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5914F9-2CF3-4E97-8635-BC4BD34C7F3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1028567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53ABBF6-FF00-DF77-005D-CE4CE5E91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B936750-0547-9B60-32CA-6B0919CB7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C1424F-A508-0B18-F28E-4D16A227C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24A64-7ED8-4551-B217-FC7D0F9978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2001898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0CD86-538D-471E-6325-2E99EE6FDD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F5E6B-D0C8-305B-DCF6-6A79CCAE57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645DA-817A-1AAC-CF34-5215DFC5A5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A93D12-5A8D-3639-4683-7469B8EBE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FB951C-6C7C-77A7-ED93-5FF1E3F1D3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AF7951-1470-475C-2632-71A9290AF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9F4262-72F4-4990-9328-8EFAF9B1330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9458427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9D0953-9BFC-31DC-6D21-10ACA1BF1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F1C209-EBB4-DA07-ABCE-27E4C90A5E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AAF3A55-28D9-1D39-4E35-38A320EC4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ABEA20-E930-3C82-DA01-60EC718A02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1BB1D-9DB3-9E78-E67C-939FCC763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3D74E-7BF3-3337-CD0D-BBE852B2D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14013B-D0E2-48D9-B47E-EE386590B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8436624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EC3FA-E0C0-5F17-BB4C-431DD5C0B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B7C9E-6826-2AD2-07F8-2400796EA17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E85B0B-4EA8-7C9A-0CBB-9CE55D3ADD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BDD78B-D668-0598-CFAB-FFF84E3F1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74BB98-EBE5-EAB3-2BC1-3D55ECE31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7B16D-3F8E-4247-8290-DB6AC4E813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5695088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EAF4AB-33F4-98D8-8CCB-4911085138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27344-D7D7-4C9C-3371-0CB60B520F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DE14D-7962-11ED-9422-CB075DC72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A55C07-FD46-97A1-8FA9-AD8BB964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1876C0-7434-6CA0-CBA0-4C797785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A7EEF-8681-4FEE-9C4B-F47C0464F2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7346797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CC13A8-7932-C8A7-603C-46035FE95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861AAB-6821-4183-912A-E0351A107C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10A314-14CC-A794-2271-F22150AD7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606F6-D99A-8C30-94D2-CC526572B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20117C-8C8F-7444-3974-F3A464951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ADFAB6-DCF4-4B35-AD0A-2CAAB21310A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8366269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49546-7423-9D61-2968-A1E901EEE6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8DFE5-DB65-5027-AE9F-B5AC58643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DC59DA-67FB-F5DB-D7E7-34BBE5F42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F0449-BA51-0E31-7A1E-FD3A2015D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19C859-77D9-9664-BCB2-78D646ADBE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801BBB-EF36-418B-A6B4-A53795C1496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915000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62CAF6-C99A-155F-120A-5225903FD3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5EF571-F667-46D7-6BE6-F911A208B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48038-0F7A-0DD2-DB3F-3549D4CD8A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C06506-9E34-F4F5-20BA-16D9C4578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3A6DB9-D6E4-C45C-0EF5-0BEA2ACCF3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D50145-4611-A598-AACF-B222DC374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FC1963-6DB3-4E10-83EE-5370D3EDE2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2168711"/>
      </p:ext>
    </p:extLst>
  </p:cSld>
  <p:clrMapOvr>
    <a:masterClrMapping/>
  </p:clrMapOvr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B5DC4E-CBE9-DDD8-6CB1-1102D4D13B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A224E-659F-D56A-A090-4EDBDC44F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247760-9870-EAC8-01E6-93E82A7FC2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C86008-2898-B1EB-3AE9-FB74D98A29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E240-C9B7-B9C7-C63C-CB3A6D4E8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2CA50-0A3C-4163-B256-B6E2556895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540489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7BD4A2-31DF-2CCD-6CC6-255DBD4FF9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6AC218-B0EA-CC4F-7BF6-BDFE7B254E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AADC09-120E-895E-D35F-05EEB09FFA4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66E222-C0E8-2A5A-816A-14DE92AB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ABF0F-F39C-5105-6789-5854381882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36479B-5840-3863-8ED2-297E1F4A16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A96CF9-3850-4236-ABB7-5085E6CEE4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4835766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E6CF8-E889-AE6F-A90E-A3931A9955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C305EF-7D26-A919-9F4B-C8DCD9708B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1E6954-28F4-D120-C92B-DAEFE1E3EB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05B024-7246-055E-AAC6-C02F6C26CD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F56C32-C5B5-5EC5-F568-FC50C7BB39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B294278-14A9-54D2-43B8-3175FAE59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46A226E-CF5B-FA98-D3C5-D10B73FAD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3CA14B-B1A8-3A8F-5EF0-FBD985A93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7C86C-333C-4110-889E-B009796210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3154788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F182E9-D8A9-24FF-4543-0B496E38C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E868800-97A7-044C-A113-34BF7D5AD8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CA6E7-F9E4-F568-8631-5CF008715A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2F2D2C-669F-4D11-3293-77CB65ED8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D0604-3545-4F7F-8652-5E1D81FBCC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3497558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8BE7749-D2A0-8DAD-B71B-19435A97C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B2446B2-78AB-BDD2-FE1E-C8078E622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30B88-53A3-C4EF-2430-A7AA650583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451B57-8E38-4C1D-96DA-38904656CB4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570396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8683E5-ED15-D618-322D-DE6A1B824F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ACA0E-61C4-0DDE-166A-E65CA445C6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C8609E-ED19-36A3-8EDC-C17BD25714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049344-5F9A-E5EC-0F8D-29DDC3217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E3AEEC8-B0ED-AE33-C6E8-D939744D6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8D4E3C-98DD-ACA9-56FF-BE1A45EED5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EF144-9F32-4482-968F-6F7497E8F7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6828626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8D9557-BC76-E644-07E6-39F502686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9C3E6B-AE2F-05D1-E79B-31B7CC9E2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E77DE3A-C3E6-01E9-FE1C-A0C03C8CC4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8BDB51-AE8A-089C-FD45-E74BC3D3E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5CC19B-3FFF-2795-B9C8-CB8E75A22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C23030-A9CA-D97E-F626-7F5FEC5CD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5B74E6-6754-46F2-B026-4340F6994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5132623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141C9-AAFE-33A1-E8D7-62ABFA8478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20182-4860-9B9F-4E67-8E78A1E68D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2A7A-E985-44DC-5D59-B6EDD2448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62D79D-500A-60CE-8D4F-A10CF7473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B2594C-B70A-16D7-DBB2-492784250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63DA4D-6556-448B-9AC6-85F5512DF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255600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5FDA12-45A8-CFC3-D5FD-0051AAD021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1D559C-4E1E-36AC-C3DA-78426680ED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D8C811-A915-BCF6-6811-063701976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CAAE1-756F-26E1-3FB3-83609DF5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6EB87E-2CBD-0581-B154-DF5102451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AAD8F3-5827-4BAE-A8F8-FA36B71271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296964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EB7BB-8586-C60A-7879-D189864882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37B46D7-CA25-A993-A07B-F520FBB083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B8BB93-6B1C-9D2A-F0F3-1A2F9F589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6A2ED-CFCF-6F5E-CB0B-EA9F39C69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CC2CC6-7F34-0989-36D2-C8414799C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49E19D-6DF1-44EA-884D-D8056007B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151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31917-F6E8-4ADA-76CB-3BA9B7DE84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99F3C1-D7C0-D65E-4791-88C40AB863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FD4EB-A4D9-2BDE-82F6-5879EA3F2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D07E4-5EB6-A5E6-F5BA-D07B7EAD3B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9127D-2A25-0580-7C8A-72B073976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7E940-0215-4AFE-9B36-B44CBB92F58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68389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EB67B-8285-88CE-E67C-9EABC4B00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7B792D9-08B1-CB0D-0684-2532986AE67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1D17F2-6886-D15B-3CD1-7A6C0F1B74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E89A83-D491-B0D2-A8E8-1DFEA9E95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4665F8-DA45-229A-4E23-5C817530A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B72E84-DE95-C86F-C115-691576C6D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9B6065-65C6-4707-BA1D-990E8BD13F5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7955322"/>
      </p:ext>
    </p:extLst>
  </p:cSld>
  <p:clrMapOvr>
    <a:masterClrMapping/>
  </p:clrMapOvr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5FBE5-750F-833B-FB46-8CCAF1E68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0F446E-5845-4BE6-279F-B8451143E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B8120D-C06F-780F-50BD-521AD4BA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CDDB1A-D3E2-2A78-7CC9-FED0B03AA5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CFFD2-5987-6314-A8BB-68F53FD899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B0E449-E369-430B-9F47-62BA677AF9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676450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4AC8C5-7ADB-EE02-1EC1-E39209D4F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82E556-F72D-7929-6108-0B7122C484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841C97-9F50-DC9C-44F4-0B54337AA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C933E-8F59-0EAF-440B-99029698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741AD-C986-43F7-9E1C-CFA0F880A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D220F-6007-4A6F-8D0F-3A1931B6E24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392662"/>
      </p:ext>
    </p:extLst>
  </p:cSld>
  <p:clrMapOvr>
    <a:masterClrMapping/>
  </p:clrMapOvr>
</p:sldLayout>
</file>

<file path=ppt/slideLayouts/slideLayout20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7ED42F-C7D0-CFC7-C964-C1A426CF36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F62713-83D6-A28F-D4D5-D342756A5A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3FEA96-34D5-E4AF-0366-C1A7E4D82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237853-8B39-0A31-F3E9-B4F403C52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1755B1-7D4B-0691-9BE8-A7EE2CFB2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11D86-A18B-D700-FBC5-5628F0CD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C4DD3-0896-4589-889C-D263315687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9335708"/>
      </p:ext>
    </p:extLst>
  </p:cSld>
  <p:clrMapOvr>
    <a:masterClrMapping/>
  </p:clrMapOvr>
</p:sldLayout>
</file>

<file path=ppt/slideLayouts/slideLayout20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F45B20-B841-0BC4-9C65-4232CD5275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C9CD1A-4997-3D82-EDD0-85E327B6AD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1EEF0E-037E-53CC-AE16-45725F52DE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FF5B7AC-3DB9-4C4C-1228-3CDE213406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736071-80D9-5A43-A160-D5DC9B52F7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B2D046-D6CB-5967-E06E-6324DD267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EF07362-CE74-FBED-E58C-5267556D4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80E125-4ED0-6D58-120F-8C936F36C3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3ED9D2-F45C-41B8-A246-D6F4BD74EE2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176498"/>
      </p:ext>
    </p:extLst>
  </p:cSld>
  <p:clrMapOvr>
    <a:masterClrMapping/>
  </p:clrMapOvr>
</p:sldLayout>
</file>

<file path=ppt/slideLayouts/slideLayout2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BE202D-603C-7954-9DDE-77E523DC0D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C2DB326-4419-B6FA-DF29-A7D3EF6A8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C6087A-D97E-C7FA-1434-6C16B2CDBA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2AFBD7-C5FD-E855-64F4-0DC2E3083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5E4A4-7277-46FC-BBA3-601DA3D3B01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810257"/>
      </p:ext>
    </p:extLst>
  </p:cSld>
  <p:clrMapOvr>
    <a:masterClrMapping/>
  </p:clrMapOvr>
</p:sldLayout>
</file>

<file path=ppt/slideLayouts/slideLayout20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A2B437-5480-D9DB-892C-DBA045A1D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F1C310-3019-1C30-CE0E-714F7E971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CE1916-65B0-9A0B-F791-4A7F3AEB1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4B9726-F1A9-4398-BD55-77C825050D2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1732711"/>
      </p:ext>
    </p:extLst>
  </p:cSld>
  <p:clrMapOvr>
    <a:masterClrMapping/>
  </p:clrMapOvr>
</p:sldLayout>
</file>

<file path=ppt/slideLayouts/slideLayout20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BF78C-F2C4-B22D-588A-6AC9DAB2DE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CEECB3-6A91-EBED-7144-5ACA48C8D2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095588-397D-FC20-F0E3-458FF8877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9906E7-131C-2682-F603-01F7290F2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464B77-2A2D-A034-5E49-604BEAA8E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AE68B3-E592-4D30-A367-9BC69D0606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600B06-7047-48E2-A0EC-4636005167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05508283"/>
      </p:ext>
    </p:extLst>
  </p:cSld>
  <p:clrMapOvr>
    <a:masterClrMapping/>
  </p:clrMapOvr>
</p:sldLayout>
</file>

<file path=ppt/slideLayouts/slideLayout20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BD043-8287-70D9-E734-A82B8384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0DA3D9A-222D-43ED-1FC2-295B8FEA2A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7DA906-93E4-07CE-B05C-FA950AF1FD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3919F5-DEEE-F354-83CA-40E6F3C26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E3C8C1-82F8-F2FB-AFFE-E78291258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32DE27-8A3F-0A93-1BEE-794615C48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A1C245-62D9-4DD4-A27B-7CC8B144C2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4161084"/>
      </p:ext>
    </p:extLst>
  </p:cSld>
  <p:clrMapOvr>
    <a:masterClrMapping/>
  </p:clrMapOvr>
</p:sldLayout>
</file>

<file path=ppt/slideLayouts/slideLayout20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8301AA-0BCB-0ED2-F12D-87B9329119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4415DF1-7F50-A014-6143-487E9B0637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9F6EEB-C1B4-4CE4-6BB7-2311FC439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3B6BA0-99B6-0B9A-5B88-391E6C05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CF63CE-8364-78D1-5E13-FCD7E26FC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F30899-3631-4F5F-8316-E785A52414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8288889"/>
      </p:ext>
    </p:extLst>
  </p:cSld>
  <p:clrMapOvr>
    <a:masterClrMapping/>
  </p:clrMapOvr>
</p:sldLayout>
</file>

<file path=ppt/slideLayouts/slideLayout2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655159-33EB-00A3-AE2B-720F0A2E86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8FE2F9-A0C5-DB48-6858-0AA4FC7C96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2E2471-730A-6C09-7C80-89D7CBC0F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4F4E3-0F64-4430-57B4-208B3F175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23FAE6-E2CD-88C8-859C-D288AE7A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E94B3-D8C0-40D0-A3EF-E062A0EBBC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22591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00246A-4C22-5C72-9702-30A473AE9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5D6383-3CED-DB8E-5124-125EC1877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C310D1-9E93-2231-47D8-766874918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EA3DBF-5633-1233-FF53-0F95387FA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B76EC5-CC45-7FCE-C1E4-07C5B872A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43817A-C9E6-492C-98C3-28E4DF3A99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6476693"/>
      </p:ext>
    </p:extLst>
  </p:cSld>
  <p:clrMapOvr>
    <a:masterClrMapping/>
  </p:clrMapOvr>
</p:sldLayout>
</file>

<file path=ppt/slideLayouts/slideLayout2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6E5481-0D21-09ED-D9BA-E7AFBB687A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50E99E-33F6-847A-C3D7-DE2751F9D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30D7D-2281-A3D0-2CC3-281FB923F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6EC5D5-E08C-3283-02A5-8F0AA2F9EA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153D01-B20D-A1A2-60CA-AB9216EF6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A42A0-B65C-4515-BBA3-2D0FD0B26DF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362727"/>
      </p:ext>
    </p:extLst>
  </p:cSld>
  <p:clrMapOvr>
    <a:masterClrMapping/>
  </p:clrMapOvr>
</p:sldLayout>
</file>

<file path=ppt/slideLayouts/slideLayout2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3A3606-D077-A14D-6D67-EF398D2C1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B62023-781C-FB5C-306F-49A688907A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BA83B8-1D47-C994-AECF-97D68F9581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3E4B51-66D2-7AC3-56AD-E4C44186E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41D7EA-3172-BF34-B442-0993D971C8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209C0C-9626-4742-BBBD-CA10FEBB61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6230537"/>
      </p:ext>
    </p:extLst>
  </p:cSld>
  <p:clrMapOvr>
    <a:masterClrMapping/>
  </p:clrMapOvr>
</p:sldLayout>
</file>

<file path=ppt/slideLayouts/slideLayout2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9AEE41-1981-E703-CD79-03A0A8806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BEBFA6-12FC-253A-0778-E19FBC7D71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484E86-DE92-E684-0509-6F1FF37D9C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84BCE0-153B-3363-6799-4CBFDC952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5B72CE-A18C-F2CA-B832-B731BC3462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F30D45-69AB-45B4-9389-FC2CC4F21D7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3825242"/>
      </p:ext>
    </p:extLst>
  </p:cSld>
  <p:clrMapOvr>
    <a:masterClrMapping/>
  </p:clrMapOvr>
</p:sldLayout>
</file>

<file path=ppt/slideLayouts/slideLayout2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70310B-198C-EA46-12DA-D8DE1F28C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CC2760-6F4C-AD80-6FF6-9EDF28C9C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6CEE1C-D2A7-8E64-49A3-EA1B48CF44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8259A-0391-5E02-7CD0-70D4755D8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C2C453-23DD-6F4E-D1A2-07532E413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882310-9BAC-A63D-315E-5E0296FAF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87712B-D9B9-4317-91BD-165D27AD8D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7075645"/>
      </p:ext>
    </p:extLst>
  </p:cSld>
  <p:clrMapOvr>
    <a:masterClrMapping/>
  </p:clrMapOvr>
</p:sldLayout>
</file>

<file path=ppt/slideLayouts/slideLayout2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3F2A61-0F20-954B-7E11-865E5D4E1D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9DF35A-576E-811D-739F-80210804D6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14C4F8-D3FF-071F-E9FC-463B8F818A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C1D892-148A-9F37-25C9-DAE1B761C9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0A1396-76C9-1497-55A8-2D57772E86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B620738-7E65-8B19-39DD-04D1FFFA7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847C22-CEF4-69EC-CE29-3196CF2ED1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D2A1EC-C09A-0319-B630-A9FE486DE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C2EB13-4E43-444F-B1C2-FDD9824849D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04407579"/>
      </p:ext>
    </p:extLst>
  </p:cSld>
  <p:clrMapOvr>
    <a:masterClrMapping/>
  </p:clrMapOvr>
</p:sldLayout>
</file>

<file path=ppt/slideLayouts/slideLayout2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8B08B2-75C8-38D7-5FFA-3B9D842F7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2D3F98-73B9-5167-1EBE-41321DBAD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51EF7-5D3D-21BB-32B4-B26B7241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771411-42B3-A688-77A1-CAAFBB47C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E4C116-309C-44B6-AA52-EAFBA4F639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1270820"/>
      </p:ext>
    </p:extLst>
  </p:cSld>
  <p:clrMapOvr>
    <a:masterClrMapping/>
  </p:clrMapOvr>
</p:sldLayout>
</file>

<file path=ppt/slideLayouts/slideLayout2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FAF8601-1134-82D3-CA49-7C9C08B3D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3BCC55-359D-C5CF-1278-9CBB7EF21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8694C-428E-A5A3-7177-77597C172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5BF669-8CE5-4475-BD10-6C9A612326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71898172"/>
      </p:ext>
    </p:extLst>
  </p:cSld>
  <p:clrMapOvr>
    <a:masterClrMapping/>
  </p:clrMapOvr>
</p:sldLayout>
</file>

<file path=ppt/slideLayouts/slideLayout2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189DA-45F8-835C-688F-FD3ACD9A4E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933D07-91D3-C84B-A5C6-5487F083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0EE392-8C99-68BE-7B4E-900039BB92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F8C0F9-BFD3-1EA7-CC86-BB7924BF7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1BC80-C432-2518-F165-3DCA9016D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42EBA3-26DF-B3A3-4824-6C5F7A7D03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F4355C-DA8D-4C16-A938-1281007294D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407472"/>
      </p:ext>
    </p:extLst>
  </p:cSld>
  <p:clrMapOvr>
    <a:masterClrMapping/>
  </p:clrMapOvr>
</p:sldLayout>
</file>

<file path=ppt/slideLayouts/slideLayout2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0CF409-ECC1-78CD-4F9D-2CAF125E1C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74455B6-AAF6-0435-A740-F978C43CD4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2EBAC2-ADF1-8F77-995C-2176A8254E3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9F427D-D2C8-F286-A74B-783C9B66C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35E1C8A-05FB-E5D4-9E3D-D2BCDA1E49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183DE47-CA9D-3BDB-C39C-A5EE6E0CE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4CA09-649E-4DD6-A579-452BA2B3814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300580"/>
      </p:ext>
    </p:extLst>
  </p:cSld>
  <p:clrMapOvr>
    <a:masterClrMapping/>
  </p:clrMapOvr>
</p:sldLayout>
</file>

<file path=ppt/slideLayouts/slideLayout2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BC2F-D888-842E-C07D-CB771BA6EB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CF8B51-F280-BC77-06F8-4D061BB8C9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2F4966-32A0-5D2A-7003-EBC9DDF0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C8F33A-F3B7-E2FD-FB1C-450D3089D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39416-8B3A-81C0-3046-545FD4329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7F2D8C-DC6C-4652-A77E-9F11B081D5B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13987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362283-A954-15F4-3624-BCF125CF61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63748-0276-84A2-6BE6-ACD7EAE83E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56F17F-4C4B-C425-E216-3E08E6842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88ED27-D084-2B42-04F2-AAD1123640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E3800B-AAC2-B33A-3CD2-54641CA69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F97B64-1309-47E7-9B19-14F9608467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8085985"/>
      </p:ext>
    </p:extLst>
  </p:cSld>
  <p:clrMapOvr>
    <a:masterClrMapping/>
  </p:clrMapOvr>
</p:sldLayout>
</file>

<file path=ppt/slideLayouts/slideLayout2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A2A431-C8AC-AC43-E32A-D410DCC59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121BDBC-EA74-415E-8175-9FB86BFC9B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B2BA5-42EC-8724-6AAF-482B80E37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304B66-AFE8-8B3B-7AA2-47184110FA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FDA440-D587-FA33-4EEB-31CE9FD3A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47FECC-C489-4B99-8ACE-B3BFCD4060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1651456"/>
      </p:ext>
    </p:extLst>
  </p:cSld>
  <p:clrMapOvr>
    <a:masterClrMapping/>
  </p:clrMapOvr>
</p:sldLayout>
</file>

<file path=ppt/slideLayouts/slideLayout2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062A5-D58E-9A3B-4AA6-4DBBFF6F9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1F79AC-8554-DA08-44F6-556517209A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CFE400-3AD1-9EF6-CB09-F306660532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84CE3-DFF5-8614-29AA-87C7B7327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6AFB5C-C436-F5E2-6522-830332AB1C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F25685-BF51-4201-864F-D7E9229188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133406"/>
      </p:ext>
    </p:extLst>
  </p:cSld>
  <p:clrMapOvr>
    <a:masterClrMapping/>
  </p:clrMapOvr>
</p:sldLayout>
</file>

<file path=ppt/slideLayouts/slideLayout2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388FB-1561-875F-C393-FD4AA4028B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10464F-3519-F19B-0C5A-93EFE17CB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E8E53-CFAD-FBBA-2463-3F5AFC2C9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512DD7-5BBA-1A42-7E37-FDF87E0C9D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840B84-0618-DE06-B7B6-2566F5D32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D15FC6-E09C-40F9-A96D-918B60A618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536172"/>
      </p:ext>
    </p:extLst>
  </p:cSld>
  <p:clrMapOvr>
    <a:masterClrMapping/>
  </p:clrMapOvr>
</p:sldLayout>
</file>

<file path=ppt/slideLayouts/slideLayout22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230C58-4D40-BE0B-D592-A4351B157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1092E-CF0D-9B7E-8F19-4DAA8EA303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CB49E0-68C1-3B56-C5AD-6BDA2827E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7A657A-397E-9B2F-EF5D-26447CEDFF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C533D7-B9E1-21A8-B5DB-D94DFF0F2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942A9F-EB10-4DF7-BC46-67E618ED30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35698391"/>
      </p:ext>
    </p:extLst>
  </p:cSld>
  <p:clrMapOvr>
    <a:masterClrMapping/>
  </p:clrMapOvr>
</p:sldLayout>
</file>

<file path=ppt/slideLayouts/slideLayout2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8F479-9F08-A51E-3D53-B921D188F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1585D1-8B5B-BA06-56A2-B61C00BFC3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7986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F62B58-0099-215D-0F8D-EED2DE84114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798638"/>
            <a:ext cx="4038600" cy="4525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AB8C-24AE-DAD8-50F1-45856DA25F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3B4128-EA3F-1360-B3D0-0FBAD1859D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2941BF-7E8D-EFA3-E729-E053923FB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A9058F-A11F-4496-95FE-0D7CF45F21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8556756"/>
      </p:ext>
    </p:extLst>
  </p:cSld>
  <p:clrMapOvr>
    <a:masterClrMapping/>
  </p:clrMapOvr>
</p:sldLayout>
</file>

<file path=ppt/slideLayouts/slideLayout2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6E8B3-46C9-5238-48C6-C7DC92D7A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B7D832-3CA4-477B-1A7C-D257895327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61298F9-ACFF-BE33-AAA8-BC12A73866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B7A028D-1039-717A-5DCC-AF4402BA4A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0FAE1A-982C-5CC1-C32F-3E4748BE119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6AB3A7D-EFE5-2DD9-A0C4-26A9ADCC94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EECC953-A278-2D04-D9D8-2A56DAB5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46E46F-5817-CD96-637C-5B0867943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CB368B-DFF7-4E82-933E-7599443A219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7258194"/>
      </p:ext>
    </p:extLst>
  </p:cSld>
  <p:clrMapOvr>
    <a:masterClrMapping/>
  </p:clrMapOvr>
</p:sldLayout>
</file>

<file path=ppt/slideLayouts/slideLayout2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3AB90-CFA0-2955-BBAE-C0DCB5F0E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48821F-ABC0-F168-D4D1-A1B76BBB0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E3268D-ED70-8016-EB67-2D8243DFA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C0881D-95AC-FF08-CC75-8D51BE18F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13DBEF-B187-460C-92FD-E7F4D6CB4C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214616"/>
      </p:ext>
    </p:extLst>
  </p:cSld>
  <p:clrMapOvr>
    <a:masterClrMapping/>
  </p:clrMapOvr>
</p:sldLayout>
</file>

<file path=ppt/slideLayouts/slideLayout2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80B6F93-4A05-2F75-D4A1-39A56A8C22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8943F8-A4D4-5CFE-C606-BB94484B2F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07BD84-4387-B391-E3D8-AFDD2DD7D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F6A9F4-11CD-4C03-8D2F-5DF7DF16C5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9004497"/>
      </p:ext>
    </p:extLst>
  </p:cSld>
  <p:clrMapOvr>
    <a:masterClrMapping/>
  </p:clrMapOvr>
</p:sldLayout>
</file>

<file path=ppt/slideLayouts/slideLayout2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5BB82-C197-E967-310C-D32D04EAA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CF368C-A5FE-BEC2-94EB-ABAAFE6C8F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493DDF7-99C4-2935-86FD-45254DA5CE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6045C5-25F9-7F19-07A6-34D833CBDA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25D4A1-7C8A-0101-8106-6E943A26EE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C29F96-B44C-CF28-DE98-DB8DCA565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A9CF84-67F0-4052-B34C-C590901511A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3300023"/>
      </p:ext>
    </p:extLst>
  </p:cSld>
  <p:clrMapOvr>
    <a:masterClrMapping/>
  </p:clrMapOvr>
</p:sldLayout>
</file>

<file path=ppt/slideLayouts/slideLayout2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89C3C-DA4E-08AA-678E-2EDAEACFC8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11E7FF-1567-1500-A0E7-FD27F8F74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855C8A3-AD62-ECD6-9C4E-EB91A0EA6A2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1845DF-F508-B217-1E2C-6A43B91C1F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4E4D743-C368-C03F-F876-893D0FDA8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6EEC1D3-B066-37C3-A158-27EEE6023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19D3D4-5378-4AC2-B1E2-07259A1A79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011466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FFA5E-B0D3-0014-0CDB-A4875D6103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B4524B-47A1-64DE-B8C2-41C599AB6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FD31C1-699A-DDC9-A325-E41E2FAD3C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182EA-2DCA-D636-7E7F-23785CD49F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3BD00-51B2-7C78-524D-C15FCCFA8A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D97DF3-A917-4AFD-B66D-682C802285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8649439"/>
      </p:ext>
    </p:extLst>
  </p:cSld>
  <p:clrMapOvr>
    <a:masterClrMapping/>
  </p:clrMapOvr>
</p:sldLayout>
</file>

<file path=ppt/slideLayouts/slideLayout2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26801E-2CF0-3E79-3D84-EBE452FFB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440288-2793-0487-DF3C-96FB05050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4B1CC-C69B-A281-61D3-AD4DD386CA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39030-436E-8CDF-C9EA-1DA1FFC9B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BB0C3-AE0D-3BCB-999D-36E43B20D9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0C5B2D-F9CB-4B0B-B17F-0E90A1A4741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106121"/>
      </p:ext>
    </p:extLst>
  </p:cSld>
  <p:clrMapOvr>
    <a:masterClrMapping/>
  </p:clrMapOvr>
</p:sldLayout>
</file>

<file path=ppt/slideLayouts/slideLayout2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5EC7B5E-C984-45C5-2C7D-0347D0761F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A82FD7-1949-642B-39B3-EF0CD5F87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04A65A-05FB-E745-7849-8472064258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9B88F9-A793-BA95-9754-F43F28C472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38BBD-EE5E-1345-5D49-1363366B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39AAA-A321-483E-A9B9-FD231B4FB8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7044770"/>
      </p:ext>
    </p:extLst>
  </p:cSld>
  <p:clrMapOvr>
    <a:masterClrMapping/>
  </p:clrMapOvr>
</p:sldLayout>
</file>

<file path=ppt/slideLayouts/slideLayout2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C125E1DB-4A74-0402-A628-9EBDBA186EF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1279525" y="1600200"/>
            <a:ext cx="7085013" cy="106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en-US" noProof="0"/>
              <a:t>Click to edit Master title style</a:t>
            </a:r>
          </a:p>
        </p:txBody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E156A348-6EC9-5852-8587-80BFBBA0098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79525" y="2819400"/>
            <a:ext cx="5256213" cy="11430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en-US" noProof="0"/>
              <a:t>Click to edit Master subtitle style</a:t>
            </a:r>
          </a:p>
        </p:txBody>
      </p:sp>
      <p:sp>
        <p:nvSpPr>
          <p:cNvPr id="48132" name="Rectangle 4">
            <a:extLst>
              <a:ext uri="{FF2B5EF4-FFF2-40B4-BE49-F238E27FC236}">
                <a16:creationId xmlns:a16="http://schemas.microsoft.com/office/drawing/2014/main" id="{810CC91B-5FCD-5921-B623-74E855BEE0A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8133" name="Rectangle 5">
            <a:extLst>
              <a:ext uri="{FF2B5EF4-FFF2-40B4-BE49-F238E27FC236}">
                <a16:creationId xmlns:a16="http://schemas.microsoft.com/office/drawing/2014/main" id="{C185397F-3709-B685-3490-CEC12B0F302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8134" name="Rectangle 6">
            <a:extLst>
              <a:ext uri="{FF2B5EF4-FFF2-40B4-BE49-F238E27FC236}">
                <a16:creationId xmlns:a16="http://schemas.microsoft.com/office/drawing/2014/main" id="{0E675DDB-669B-968E-026C-B4AD77B4AB3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8C3D82FE-E596-4021-8CC1-379AE9E7451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EEBBC0-0EB5-D4FE-A7DB-37FCF5F036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BC7791-CAA5-E342-0053-7DFEC24AC7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CE60D-6E5A-F0EE-F07D-50063C54C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95DC02-F76F-B7F9-2DDB-D89E684B7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F1A6-A71F-295F-F262-7C0C72854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25008-84D7-4FE0-AB82-DC35676D7EB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98217030"/>
      </p:ext>
    </p:extLst>
  </p:cSld>
  <p:clrMapOvr>
    <a:masterClrMapping/>
  </p:clrMapOvr>
</p:sldLayout>
</file>

<file path=ppt/slideLayouts/slideLayout2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542308-E0C6-FB81-9658-95EB4D6AD8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FE0A2C-14A9-CBC3-17BE-59B86CEF8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6117AA-EA5B-8F5D-BEEC-E22A3EF90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795DCF-29C8-E2C5-1670-293C5AB5B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B50F32-D838-C24C-219A-886CBA5F0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CD7725-2631-4AED-A90E-9B07A2E1C2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2751036"/>
      </p:ext>
    </p:extLst>
  </p:cSld>
  <p:clrMapOvr>
    <a:masterClrMapping/>
  </p:clrMapOvr>
</p:sldLayout>
</file>

<file path=ppt/slideLayouts/slideLayout2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EC118-447B-BA2A-465C-B56C32DEB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C247A0-DDF6-9B0D-9F56-03E5931E7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79525" y="1600200"/>
            <a:ext cx="255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C0740-CCB9-BA1C-DDEE-35949193B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984625" y="1600200"/>
            <a:ext cx="25527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A27BE-6261-B6F1-1C13-0A15EB60F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73D8A8-75A2-BC1A-2A6C-E44533F92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F99EF6-8BB4-B85E-8D92-F2C0FA698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9D3FCC-6AB4-4203-8B4B-002BCEABD3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0594990"/>
      </p:ext>
    </p:extLst>
  </p:cSld>
  <p:clrMapOvr>
    <a:masterClrMapping/>
  </p:clrMapOvr>
</p:sldLayout>
</file>

<file path=ppt/slideLayouts/slideLayout2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6D0382-D4C1-BC46-4324-1B4DDE531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B74BE9-6444-600F-0B1A-04AAD291EF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B5B503-8C3D-FD7F-4100-AA8D960D4F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21F288-AC69-09B7-A7F8-588A80E8386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CF6A53-4B9D-556D-D385-2DCFDB159D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941A6E8-EC5F-CD76-881E-F2473B92D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2CE78A6-0B12-751F-42AA-E45E89FA9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EAD6E5-BC06-F256-F20A-BC9C1631AF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E7E45-3395-4356-969A-8CD0FBB1C9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2330829"/>
      </p:ext>
    </p:extLst>
  </p:cSld>
  <p:clrMapOvr>
    <a:masterClrMapping/>
  </p:clrMapOvr>
</p:sldLayout>
</file>

<file path=ppt/slideLayouts/slideLayout2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FAB7E2-BBAB-961D-7A35-09E351B11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39571D9-3B4D-9167-341D-0541FF15A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1629C3-7EDB-DA49-38C2-D06FDAB18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39F1688-2227-E364-A2B9-33ADDFC92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FFA8B3-0053-442C-9992-9FB3DC292E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510902"/>
      </p:ext>
    </p:extLst>
  </p:cSld>
  <p:clrMapOvr>
    <a:masterClrMapping/>
  </p:clrMapOvr>
</p:sldLayout>
</file>

<file path=ppt/slideLayouts/slideLayout2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801A760-31CD-FDB3-F6CA-584F187261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EC2FD0D-F88A-6EB1-8FFD-8B8A5287E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953BC04-6A1C-B6A3-4511-4F1A5089D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F9B24-398E-471C-8807-1CDBE40B68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97980344"/>
      </p:ext>
    </p:extLst>
  </p:cSld>
  <p:clrMapOvr>
    <a:masterClrMapping/>
  </p:clrMapOvr>
</p:sldLayout>
</file>

<file path=ppt/slideLayouts/slideLayout2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09921D-4DBA-ACB6-0D10-24AE26B234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3026BD-8A74-3C88-5626-E2D397402C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86FD36-FEE1-0ACE-AD77-BAB41A8356C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C42A25-94F4-02EB-71D6-8800B6788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AB2FA6-F630-9E94-76D7-BC0650FF0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8851AA-6DEF-E55C-5E68-16947D877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38A34C-0FCA-477D-936B-DA1CAEA9A95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28744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77FD10-30C6-2DD4-7DE1-A841EB4CF9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FDC0CA-356F-E5FD-B98F-623FC66EC6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C48EFE-80B5-B57D-6952-EA570DCE4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BF4BFA-5EE1-D974-B42A-82773744F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67FE0A-F46F-79FF-971B-4133DD332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528C1F-1DEF-4737-B2CE-12427C6DA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2341043"/>
      </p:ext>
    </p:extLst>
  </p:cSld>
  <p:clrMapOvr>
    <a:masterClrMapping/>
  </p:clrMapOvr>
</p:sldLayout>
</file>

<file path=ppt/slideLayouts/slideLayout2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95FC10-EA4B-472A-E618-AD8B55E35E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B523D7-3FFD-1F9A-7ED5-F3DCFA2411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AC2F8-ED56-A3DB-8913-6CF6C904FC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5F793B-60CE-E9FF-8B9A-3C33CA272B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E4EEBF-C727-F9A3-3F46-366D3D270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E100E6-B09A-D10E-748D-5F15F5163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A129E-0EB3-4C5A-B114-072EE850E10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52811939"/>
      </p:ext>
    </p:extLst>
  </p:cSld>
  <p:clrMapOvr>
    <a:masterClrMapping/>
  </p:clrMapOvr>
</p:sldLayout>
</file>

<file path=ppt/slideLayouts/slideLayout2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08A38-51AD-1A3F-E8E8-C87CD9240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46D876-5C27-FDCE-FE67-699A478373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41E092-4350-B511-8983-37615993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7148FE-7921-EC3C-C6F6-59206D9E7D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F2F5A4-E7B1-CC97-CD41-5F89A84A5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5A89A-7770-4F0B-BDA6-344B03C1DC8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099029"/>
      </p:ext>
    </p:extLst>
  </p:cSld>
  <p:clrMapOvr>
    <a:masterClrMapping/>
  </p:clrMapOvr>
</p:sldLayout>
</file>

<file path=ppt/slideLayouts/slideLayout2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6BD73B-6E50-0C98-76B9-DD04781F66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94475" y="685800"/>
            <a:ext cx="1771650" cy="54403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716BBA-8645-4FF9-5852-72427ED82D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79525" y="685800"/>
            <a:ext cx="5162550" cy="54403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0425E6-237E-CCDC-3F92-3DF41E386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C23CFE-9BAC-A52B-56E3-908CC85A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6D5C3C-7E43-AAD8-54EB-53D1DEFCC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248D76-2243-4FC5-9E2D-439786453A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4235966"/>
      </p:ext>
    </p:extLst>
  </p:cSld>
  <p:clrMapOvr>
    <a:masterClrMapping/>
  </p:clrMapOvr>
</p:sldLayout>
</file>

<file path=ppt/slideLayouts/slideLayout2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FA97C5-271A-87A8-2855-3822BD2E1F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E7BE18E-B8F8-1C6F-E14C-1E83718791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4F0C5-A344-E19C-21AD-A841980F7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82CF9-9138-0798-F8FE-73BE33BDC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32AE1-7FFA-FD16-F08B-53F12EDD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208C6-A811-4DB7-B370-F07E9155D4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664901"/>
      </p:ext>
    </p:extLst>
  </p:cSld>
  <p:clrMapOvr>
    <a:masterClrMapping/>
  </p:clrMapOvr>
</p:sldLayout>
</file>

<file path=ppt/slideLayouts/slideLayout2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F8348-DC9F-270A-F279-7DFE66C3CE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7A9DA-2150-6D4F-BEE5-C5B46880B7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24B0A5-2D1A-64FC-2C8F-BD5B75C4CF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E34005-DE66-DD01-A4E8-F199D2083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9E0334-D89B-E7FB-9805-8E4BC830E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63B964-DAEF-45C5-9643-82517E4EBC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52106428"/>
      </p:ext>
    </p:extLst>
  </p:cSld>
  <p:clrMapOvr>
    <a:masterClrMapping/>
  </p:clrMapOvr>
</p:sldLayout>
</file>

<file path=ppt/slideLayouts/slideLayout2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CC9FD-7C5C-EF74-38E3-3F59E6323F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FD05F-7F54-5E71-76FE-AE2A73181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222EB1-5770-DF6B-7C2C-E18262118D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E2B717-6F25-7090-D9D9-812275F3D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55A45-CE74-C43E-9498-197303D6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65636A-028D-4A15-8BD1-CA5F37B8A9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5136529"/>
      </p:ext>
    </p:extLst>
  </p:cSld>
  <p:clrMapOvr>
    <a:masterClrMapping/>
  </p:clrMapOvr>
</p:sldLayout>
</file>

<file path=ppt/slideLayouts/slideLayout2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7BF766-4D54-17AD-535B-3B2EF5C0D9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D09C0-E910-F4FA-69D7-27DBAC0B3A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190CBB-1787-E79F-E350-0E4A395365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DB5C1F-A23F-E25B-E7F8-DB7A15928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80CE7D-541E-8AE1-3DFA-7517F1E19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866CC3-6B8C-CC03-6714-4BDEEF77C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EAAD06-AD7F-4DD7-9CD3-11D0F59E03E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6772399"/>
      </p:ext>
    </p:extLst>
  </p:cSld>
  <p:clrMapOvr>
    <a:masterClrMapping/>
  </p:clrMapOvr>
</p:sldLayout>
</file>

<file path=ppt/slideLayouts/slideLayout2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EEFBC-4DF6-26FF-54E8-90C308F13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CEA0D0-C870-0A43-F41A-288D421CCB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19D1D-766B-6BEE-100E-5AC53B22C9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125C11-6102-EE87-29F3-B20DC4B05D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83CD5F-B1F9-EA87-AB6B-B2742DB35D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8F85DE-0986-9973-7483-A08C3299A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8D52C0-7F01-7A1B-CD22-6CA225251F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BA3FBBA-7387-8854-A7B0-6E22B2D1B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A78C5-7C38-4C68-963D-AE778B903BB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1564697"/>
      </p:ext>
    </p:extLst>
  </p:cSld>
  <p:clrMapOvr>
    <a:masterClrMapping/>
  </p:clrMapOvr>
</p:sldLayout>
</file>

<file path=ppt/slideLayouts/slideLayout2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D978B0-6E68-98FE-2975-F7DE37022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47C291-1437-C3F5-CF06-5F90D75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DCE916D-DC42-B376-BB33-D970EDA7C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161DB-42D5-CD01-106A-A5EB4C5180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73C317-FFEE-4DF4-B48A-A43B5406B37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98585"/>
      </p:ext>
    </p:extLst>
  </p:cSld>
  <p:clrMapOvr>
    <a:masterClrMapping/>
  </p:clrMapOvr>
</p:sldLayout>
</file>

<file path=ppt/slideLayouts/slideLayout2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EBE76AA-1726-CDF5-F49C-702BA72EB8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7040D-85EE-21BC-354F-68B245943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F87E9D-5DF8-0429-0F96-77BAEF6C9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5AA5DC-EBCF-4567-B2EA-802C208AFAE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537079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4200BB-5FFA-E80D-41FB-21C32A8E1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2B5873-9055-E1E5-BC2D-DD69B98CA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01917D-0385-0E61-0914-DF02AC2E77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DC3940-11AF-E752-1167-5AF152A9F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02DA04-7440-4DE6-349E-6E325F34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AB0B18-A9B6-4E4C-B915-B2BCDF1A1B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6212198"/>
      </p:ext>
    </p:extLst>
  </p:cSld>
  <p:clrMapOvr>
    <a:masterClrMapping/>
  </p:clrMapOvr>
</p:sldLayout>
</file>

<file path=ppt/slideLayouts/slideLayout2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251B7-94DF-6EF7-3D65-0DDD29CC0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EE6FBD-D8E5-5A1D-121D-F0D316C2BC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570BB4-6868-1360-E129-858DD0A456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FD675-AF0A-2AC7-FD00-7A703AF42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C49CDA-D673-64DD-09BF-B8CDBDC91B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874002-9129-C5CA-8BD2-04EB7BB65A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01B6AA-59C0-48C6-AC7D-0899274CB1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6731240"/>
      </p:ext>
    </p:extLst>
  </p:cSld>
  <p:clrMapOvr>
    <a:masterClrMapping/>
  </p:clrMapOvr>
</p:sldLayout>
</file>

<file path=ppt/slideLayouts/slideLayout2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B8D7C-D583-95A5-FB2A-D5733070EF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D834E6E-F797-52DA-76CC-743166B8BB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436CE9-F843-E6AB-35A1-F8586532EB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A73D3E-065E-73CB-FEF3-B79A957F0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45D53-5889-3910-7B9B-C827EB7E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E5A928-4A23-9C9F-5F14-DD083DEBD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9C5D55-75E1-412C-B532-889605A552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1535169"/>
      </p:ext>
    </p:extLst>
  </p:cSld>
  <p:clrMapOvr>
    <a:masterClrMapping/>
  </p:clrMapOvr>
</p:sldLayout>
</file>

<file path=ppt/slideLayouts/slideLayout2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826EC-29ED-0C62-E92D-6A944F165C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2E098E-00B1-EC1B-1822-046C927A6B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394728-EEBC-3EB9-9190-BE86588A1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E04012-62F3-3AE1-D29D-08E9C58C8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307D43-2C35-8A3A-21FA-826169E22E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630B9D-D9F9-4FAF-9C27-FA3DC7A82A7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00628253"/>
      </p:ext>
    </p:extLst>
  </p:cSld>
  <p:clrMapOvr>
    <a:masterClrMapping/>
  </p:clrMapOvr>
</p:sldLayout>
</file>

<file path=ppt/slideLayouts/slideLayout2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B01378-4ECE-0D95-3386-4072127F14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B38A66-1689-1038-85FF-F2D6EEB9C4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08641C-F6D8-3973-D3F3-2BAECD3C0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ACE5A2-2668-A34D-3454-FFA8D66631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490827-C9B9-B414-3D2E-213E49E19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734377F-1C63-4503-AA58-F84BE9EF50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069792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19B52-8FD5-350B-ABDB-DCD01B755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32CCBD-249D-184D-A254-58AE54E5B3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505ACF-61E4-0BFA-C108-568F7BE15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142023F-1635-27C2-A710-9723F38E71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330A57-CF3C-6D6E-2DA5-D8FAB21C92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DE127C-83FC-9597-A782-1BFB07516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F6027C-F87E-4CBA-BFEC-B7D3D965813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835515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D5883-5E78-0858-CD28-96B189BF98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11C981-B017-4949-B21E-BD260ECB58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8BA94E8-91A7-506F-770F-03961F5E1B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D12868-AD79-0F89-2F31-AC9EBD7F51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F2233D-D792-EB44-1807-B43771B9E3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B461581-9D27-D31B-E811-B56329CCE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AB1332-AA6F-BA96-B6E1-34E0AA394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9E040E-56E9-4B65-78B5-318B99EC0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4B8D11-93A0-41AB-932F-5009B1ACE6E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83672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0210F-579D-209B-FA66-36E6ADF12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EA3375-42C4-437B-72E3-F79D37E618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786E3D-4CE9-CFE5-BEAC-E57CE085A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9A2B26-874D-5E90-C7D5-29A60BCDE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9FCDDD-2D92-483F-9632-94F7D0DE0B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23758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A0A1D6-DA74-1ECA-89A2-0F63B20AA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00B284-FFE7-BCEE-72DB-F8CF787B2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B3C52E-3DD7-A0CF-4C49-8C9AB6FB8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85670-C157-4FE4-BC66-1A11427A02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8610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DDE68-047D-FB81-318C-C11A3DC43C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BBCEED-E6C8-8E11-D37A-2092370861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7BE1A-7F13-5625-CA01-104FA5B47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5BAF9-8A46-ADBF-0A95-BFDC472F2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8882A2-D7AA-647D-F784-43374B10F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DFA315-0686-489E-B2FD-9E845A709B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21500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D346C-0BD6-25DD-C6D3-57C8C08A9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6DF55-ED74-D502-9C53-EB81892C7A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0C2B03-6091-7829-122D-619222334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ECCEA17-29CB-3668-0298-C82E1B58A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55D12-A778-6112-5E39-07C409559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D6D751-2C96-B622-F506-9B82B5A6A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4722F-BA8A-4C46-A808-55F9712598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7655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A9BA04-5975-541D-0733-ED52B4A3F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DA0A54-C248-4C81-2E2D-B5F2CE179AB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B22875-B20D-A1EE-9130-C5578F893B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534629-C6A0-046A-77F6-97F76DD74D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2BCE061-B94E-FE0C-2099-03D518BDA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5DEE1-A67C-825B-002D-B9D5822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B50A2C-6112-49E6-834D-D4403CC4AFF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275684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BB222-5405-C349-599F-1FF6C28B97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D12B29-5FCF-5077-5763-ADBC4B6A2F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59F8AE-9428-45DA-423E-7FF27FFD0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4F94FA-6673-E035-904A-2644B3E90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CC0C74-D1BD-F529-D00B-7B0381A50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5D547-902D-4D1C-B2CC-0EBD791B5A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017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2165AB3-C276-233D-5BAD-CAFFBA5F96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DC8BDB-6250-73E1-5B28-5A9B09369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ABB43B-30FC-D7A6-1D89-230A8C334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B19F0F-A926-26CF-3F5C-3D44462DE8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777722-A478-64E1-B805-92A9E7236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D196-E238-4544-A5B6-A33EC26448B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522824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BDB8A0-CAEE-A524-7FE4-9037E7AF55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46426F7-C46A-5E98-C8DF-09D25E204D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9F6FD-A5F1-7756-464F-5C238254D6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661C90-DBF7-948D-72D8-06E58D599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845CDD-B590-FB34-D727-0F282433AC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E5981F-4FA4-451A-AFE0-3CC0A43A78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54395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56E6B-919B-04BE-F8EC-5F308419A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593C5B-5256-2EC1-3302-38A3BC5B96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5FE9DA-9D3F-2040-903E-CBB7F6CE6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97CD8C-5D24-E2A0-750E-AE3A14B89C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B6DBF2-A04D-6967-DCDE-26CF0E41A2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6721D6-B1B1-4DE9-A5F6-F11E1D253CB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584554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2EC-92FC-5669-C505-F3323451B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A7E5ADA-EC62-71D1-F8C4-2A655C2EF3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3A2125-C009-87C4-59F5-046B50FCD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7D93B-D732-038B-0B40-36AFCD8CE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4C30DF-DBE5-4890-5220-1D7BC48FEF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8022F3-39EC-437D-98A0-863372550C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069976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B26AA-8FEA-67F0-BD2E-BD2FC4C2BF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9EA6B2-7FD8-D66C-6323-9035BE9EDB8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84D372-EEE6-C68A-D99C-3DA7BCE207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04CA41-9FFA-793D-329F-4F6641439F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307591-029C-6D42-3D53-09D100D55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AE2D61-C522-FC3E-6423-20989D175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85C7D-9B0D-4D1D-AAF2-90045C1967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004523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EF02AB-1AD2-E4D9-F193-8B72CE63A7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06328A-18B5-9E46-C62C-A15ECCCB22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A807EA-93FA-92FB-32A8-4B24DB9F51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A2C985-4D81-9A19-4A0C-E45BE09524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D1C075-18AC-383D-1DC1-0019E55EE8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2D7BD44-9E19-5820-9BEF-8229A134B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DC0C7C-171D-36A2-2451-B6439C828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4BA9C64-C93F-5EBC-142E-7A1CAAF9C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2D8905-A781-46F3-B14C-0355DC572EA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54217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21E82-6D33-E859-F172-4625667469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99F31C9-365C-7306-F0C7-AC83A5D35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5AF1B5-582B-5AC9-8447-D294AFE1C2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39BD85-02AC-188E-8C35-C0451B195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050F9-1A58-407F-A656-D9836340F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513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EAB079-E4FF-742C-62F1-3F93C73F5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19680-EF40-85B3-8889-E1F7288E09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9916CE-DECD-4B51-2A5C-44C14A30BF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F4E372-4431-DEB0-C245-27ECD1BB37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C26D24-E3A6-5602-7402-09782314A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1850A2-B09B-BDF7-583F-F942A1AA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436E29-B673-41C8-964F-71201E1FF1B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1009365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DF0580-C13B-5372-A37B-DE619B7FFE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4AD5B76-F614-F087-9F3B-66A6FBC09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A9A29-9408-8698-7143-1D2F501808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BE37F5-F818-424A-9D5B-F689AC777F5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153520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06F78-5A26-688B-1F40-B5D09CB788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67CDD2-4181-7E10-D776-F1AD373C6F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F54280-2AA3-31F1-5224-7B1C6A6210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99FB4-0E89-0003-E3C3-83621052C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0943E8-5B38-8664-7422-0CB59953A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6E6A98-A79D-A4FD-9203-88FB849F5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464E86-2123-414D-AADD-1B9A3615C75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95899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33CCBF-4F59-6666-7BA1-50C84D0AC6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949B2EF-72C0-EC83-A69E-5EAF871344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65385-FC6B-F7AB-B3EC-2B1A655B1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1149D3-09B5-33EF-C0EC-1A13506863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A3ED58-390D-227C-1ABC-58F480F99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9D25E-38BF-0C5F-1BF3-B12C00F15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E29D1-9D63-4025-BFAE-BDDF380E8B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1882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A994D-6F1C-5F50-8A32-EB5813294C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5F98A4-1526-D177-1765-4699B5564D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26D41A-2A62-1D8A-83E5-63B1F25250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A132A1-59D1-4DA1-F72C-56B8EF7E1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B47454-A5C3-8B63-9FC9-FDBD5C96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68553F-144C-4EB9-A04E-4D6A7B4E196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594278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EBBF93E-FEDF-0465-3BA8-E32069780D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82527-FE50-F180-CB6A-9D9E1D1050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13F3B6-8989-F6D8-BA8D-C7ACA1E20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AFE64-D6C7-DFDE-6AC1-292DCC2D8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4D320F-3A20-3ACA-AF70-3266E0526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96050A-48FA-4DA4-9914-3624EC0A412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753192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E11C2-9CCA-7DE5-5080-88E9C840CA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3A4476-3D2D-FAC7-CF56-10B862C8DD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3407-A8CF-6F42-36BD-138FDB8FD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FEDBBD-8911-1523-808E-F9716E52A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35A56F-7B02-CC94-21AB-47CACDB3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C5E246-90D1-4522-893D-0727D6207B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17964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B78647-485D-DB0C-40CA-25CFF75D7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E4C8B-D829-14CD-D371-383FDAF2FC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A8899-1D1F-4241-7A78-ABCF9CD30C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5471C3-E4F9-572B-F97B-6A87DD49A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FDB4B-C3F3-7AF6-A8D9-7CD668C8D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21A242-CF14-44C0-99D1-A6A83E0B857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831702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3240F-6F13-FD19-88E2-5F16A11EE6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FADEEE-331B-3B47-84CB-EA2DEE0AF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1DAE45-A0C4-3BAB-4194-5F1338CFB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408018-302C-7912-1D81-42AE1E0B4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F93760-AF69-8339-D191-F4490BE5E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5DB396-4EAD-4D88-8284-69BE660025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2631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B6FC4-83D7-FD4C-2223-9AB96E0973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0BDE4C-A997-679F-98BA-AAA4811D98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0C844F4-E0C5-6F38-E2C1-2EFC1EB1BA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650ED0-2D4D-0AB8-B388-7B53E3334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A2A16E-140B-5740-AD52-FEB53676C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9F0BEA-3A14-C5CF-7458-D8874B58D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E9881-C83C-4AAA-94CD-285B6DA498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642886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51C7C8-CE2D-7213-3434-8CE3975661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8573C7-76A2-4A1B-4069-6FE908B01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F0150C-E433-DB3A-DB09-55AB663EF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836C9CD-107B-D13F-468F-C71F3F8F9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87AC996-0A02-D244-5AF4-4E3308D70DE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B76A6E-AC6B-E845-8518-9B51A109B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0442C8-57D3-0F56-1E67-073FAE58C6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BD289F-42AF-B855-6E8E-F61434098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43CDAC-E624-46E8-A946-1631E59EB04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51527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B4B51-CDD7-65AE-3927-90B171EDF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6FBD55-1860-9460-66F8-BE9E28E57A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709341-77F9-6B50-B1EB-F7A6227C64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702017-2141-3BAE-B498-35900E6BC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C5CF2CE-FFC5-698C-532A-BAD15D9284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E38030C-1F9A-5B58-9EFB-2FF2EA91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7CE321-D9F3-4B2C-F31A-D1B439899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974C73-041D-3AC6-1FDE-917163F00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874C1-34E1-4B12-B665-E84160F859D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473930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78530-FF3B-15E9-220A-CA029D49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D61A94-83AB-F5D0-D937-15CABA8E4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E031BB4-0DCA-2C09-E51A-E345B3BB8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869B5-7492-4C83-5FC0-64DC8D175D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67F037-43A2-4012-A52A-DE5F5BC65A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866474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046E1-93D8-34FA-2303-03B772806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180E888-D062-4C9E-3D4B-33F43868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F6B4A7-2BDB-1263-0FE4-D3D82AF07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8B9F18-5575-464E-808E-B161060A9B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048449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9E213-F592-8BDA-F1EB-EFC21DC71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20BC6C-EF0E-59EB-1667-87B3E1E6F8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2AB385-18D3-1E54-8CE2-DCDE24F879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D0B8C6-5D3C-B932-42C7-A2669959C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F28DF0-83A4-7BFD-18CD-35E89D56E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439169-6E07-62ED-7220-DD971B0767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8DA7CA-BE13-4004-A214-EC4DD14BE1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87134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05810-7A09-3661-7734-A24E409C9C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801E2A-9106-493D-50EF-7A6221FF7C7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39511C-B693-C9F3-012A-0717415338A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6D5243-1191-88D6-2CB2-BB023DE330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F490D6-C697-111C-FFAC-97FE809F66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BF14CD-268B-CE42-6EF4-4E8E13C4EB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E43867-2AB7-4154-95F4-02B34D5B4EC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879243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BC5E81-D7A3-6BC7-8E9E-2A78A6FA0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89E6B1-A509-CAE2-55F4-F5F8F7CFC5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1ABEE6-1B95-2E5A-BA19-73A34C757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703535-8DF0-5DB9-74EB-3DD7DE1D4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2C3BB3-6BC8-56CC-57A2-C18E82880C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AFD88A-7BC4-4AB7-931C-DE0B4A80552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28595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C696540-DB7A-3703-E2F8-C08A037A6E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E5F7FC-176B-BF31-1EFF-BE99653A8E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622855-C6E8-58AF-58E9-8E5499E07E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C74A61-9646-FB48-773C-7A17672B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6B587-5164-1735-7B32-45BE612C3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0C232C-8127-400B-BFE4-F03CD89E695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3901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9D282-E309-8D16-427F-E809C4E56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659C7B-1D29-EC80-F9AF-006F18153A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478471-2003-2929-FCB1-681CFAFDD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06C2F-7CB0-9D36-2C5E-BE2AB1C0F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AF33C9-2F92-98DC-F780-38060DBC2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80C285-FA7C-4102-BEBF-317DB7CD05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257890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C74809-3E07-507F-0688-B4803BF35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05C1F-B157-E05C-35CF-346FCDA0E6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9DABE2-329D-7CF0-B7DC-1C84C369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ECC3E-416E-6067-3F11-C0CC6EAA2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0FE3FF-4A23-4E6A-596B-DCD5EE7CEF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198A0F-7369-4387-B4B0-D32DFC7D5AA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724046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315726-47AB-AA6D-78C5-0E9F780313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179A2-4E0B-5D7C-9094-2EF0490F0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84BBA0-868E-434E-35E0-F8AEA44C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213856-A242-77C0-1330-9ACC1EF0A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DE2A05-7904-6274-EFD1-3313003CA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86DD6B-B7DA-47A3-896E-A4B40E91D6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0445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98F5E-F1C9-21ED-80F7-01C12A06B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2CE802-5F53-C355-E118-69B5835D5F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FEF0B3-BA9A-3067-561F-8D820D8A25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6195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BC67E8-C7FE-93E7-2DA8-464EF25C28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3468B2-5FEE-D15F-FA7F-E443F6D76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B3D613-288D-6539-87A1-F55B4DF7C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CA000-9CFF-4280-AD5C-83EAD99AD2A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49823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D217B-EE25-ADF3-D611-8D6E4BD8E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CCE635C-4242-8FFF-48EA-B306E277C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17B94B3-2425-1F14-7853-58637A10B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439780B-8072-B04C-913F-BDC2E2588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20C11-BE0D-4D32-896D-570BA1507E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90574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29D4CA-2649-71FC-39C6-F07EF4BDF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5525E-C9D6-650E-D5DD-5F5BCCCEDD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911BEFC-0D0D-86C4-32E1-86D94B0C3B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9C7E4CE-9595-D1D9-9774-2E9C231653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2ADB29-6CB3-CC8F-5CAA-98832F7E26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9A7934-9DF9-C0CD-B2AD-F5A8E209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442CC0-77A0-B6A9-BF7C-31987CDF33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9F3B693-3783-873F-6064-46EA35742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A5049-6BC5-4C3C-BD02-B53D61CA20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0804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EDA42B-64BF-D4B8-5B57-3161CC146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F4F631-7521-7AE0-3BD7-51895EF16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D87019F-7F33-E4AF-B2E2-FA9E15312F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57A855-1429-83FD-3F25-0869EFB8E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F649F-BAF0-411B-915E-A4BD12B18B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873939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6319D1-C554-7D82-92CC-198C07CE96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0DE6F50-8560-65CE-CD10-8E0E8F492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897613-A7AC-EA77-EF02-8F8B99CF1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EE8EC8-5DD1-48CC-94B7-77EB664CAD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5910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2287-F15F-524D-D1E8-1DAEDD70F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159BA8-BCFA-639C-94F5-76D2ACB62C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07FF7-733E-ABD6-658E-E4D7E8592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530EEA-F554-BCDA-09B8-6EE2CFC525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9488BD-721D-86F6-ABCD-BC9C1B4450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ADBCAA-A1EA-42D3-C970-BB88C6BFF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7EF0DD-E313-4004-988D-2C2E3E8783A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8650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48676-BDF4-3E1A-46B0-599928C845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AB3C1C9-6981-3E5F-62B0-768B4393A97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7AE76E-A136-0C46-76F1-F23445C66BA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B8B381-3AE4-2578-889C-EEAB1173E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A8CD0A-11FA-09D4-E975-D065403802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78F347-77D4-AF8D-1734-179110D6B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0B8F77-3A50-40D3-A9F7-8CD7CF6894D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6418088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0CF64D-5AAC-4CDE-CCB5-9A91D89C9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233F9E8-3D40-558D-9B13-8131AA71BF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917A9-1D5A-F467-F68D-9FFE7104B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9F525C-7920-662F-03A0-E809D8744D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D0CFF5-18BA-03ED-7334-01A27C05D6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5661F-9311-4F78-93DC-DE25AEF8606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068018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D8F938-65C2-1495-A2B3-CDFA670CB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700A2D-F4D7-9B33-D570-E69181FE2E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028E7A-EE76-963C-119D-8756AB933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689D97-D57A-5C13-C8DE-FFB773949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FFEE1B-8065-C11A-E489-8225D63A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71F42B-6376-4661-90FF-4DD479A78E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73612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2E92C4-5CA7-92FF-956C-5E8DB56C3E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8850FA-59BB-19EB-3745-4D411711E5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8DA40B-8E05-62C3-2DD2-2ABC816A1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A8B097-DF88-00C2-1AF0-F764DBF27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F959C5-97AC-FD9B-4BE3-05C2DCEE1A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0D66EB-23DB-432D-A52E-8359BC1204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1236832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EAF1B-E398-1F74-0E8D-FA32750E1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081EA5-FAA9-608C-20A4-49C7C6EEBA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59337-BCE7-30C5-6A0B-217956BC71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BE946-096C-B377-DDF4-337B42F42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2936C9-5D7B-FB6A-DD99-F03B56ABC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EDF54-6E4D-454F-8732-F9C5BB0057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6005172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C90286-5955-6030-67D8-9DD34CED46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9F0F46-6CAF-4129-B672-692A0FD3E4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2D0A1D-4505-9E5F-2767-2FCD7FEF5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1B2A8D-BF0D-0C2B-7B39-687FA0DDF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22954-D54E-46D5-AB64-91F1A468A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9ED4BC-BF2A-4729-88F1-F3090A63FE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31654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1DE025-F79C-ACEE-4F97-22CF945429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0E11A19-F4E4-EA12-1EDF-DAA4D2ED0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36B75F-9B23-3D7F-FEF6-7B733ABE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C20D2D-757C-4603-A510-939367CACD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708792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AAAE-E10C-367A-6696-ADCD399EC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47457-EB64-F5EE-352E-5971A1610D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90E474-6D46-EC77-E16B-D4815141BE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A34DD5-BD00-28DF-1CD4-6A5E973C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33B6C5-F544-A575-CC4E-57995D0CED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58FD41-A4AD-7919-6F71-38022A9B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395998-1A9E-4FE1-8AA3-5CF8F942A8C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172475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2D0CAB-CA1F-C378-3ECC-A81F2DF66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6A5E7C-9FCE-5F43-A6AB-0FE4B3A3F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95CBB3-D834-3AFE-B043-DEBDAA7FAE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4CEC7F-F6D6-75FD-30E3-5FE7953E0D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4ADA5D-8FF1-30AE-65A8-BD261B00F14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C9030D4-17DD-CCB2-8100-CAFBCE383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98FAE6-9AD3-6EA9-D750-47237115A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499D62D-E2F5-BBBD-097B-1B5545C590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DC0F4F-9CFD-4800-838D-5C4B7E4C91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6101144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5CCF3A-6C18-F86E-EAB5-2181742FB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0E4FF7-7E2C-8AD2-C461-57608A87F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EF72B6-B8E7-4EA6-EBAB-2EA26BF84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B1AC9A-9FBF-0C5F-6511-5550C75B3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FEF66-9ECA-4057-9965-3994C52219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161082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F89857D-5530-DCB7-1610-B75CFDC2E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22D6E34-9D21-10E9-3C4B-0A2FA6E7A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931786-6A78-73E7-7B26-2ABED8DFE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F67990-A430-4E43-99DC-E579342A3CF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6252990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5F6D9-2F85-83A4-0939-C27167EF6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F9C266-98E6-AFB0-A06E-10E2BDCE0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0A18DC-CC7D-5545-C500-A7CA381509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3991FE-2846-0C97-6E56-20E775D250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BC2576-4BF4-6701-8E51-523785B95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63AA0F-2184-C79A-C4D4-FBED45898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87AFF-7482-4BA7-B153-1D0922D432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443759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26EFA-2406-A617-A7D1-F13C976BB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7EEBB6E-F830-DD1E-3157-126E6CA1D0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A7822B-F71F-666F-8784-F13A5661F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589E92-8F0D-1B5E-EBC4-8CC160983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F6B5C7-66B1-4E26-C0E4-D2BA886D66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8B5D0A-1C5E-58D4-A260-B34E8CDE2A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E0FE02-1BBD-4326-A9E0-69D0233118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796438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1ED51A-5B89-3FC0-D93D-98781BD8B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C31651-1AF5-845B-E590-51FD40E723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E1A1-D46F-AB38-A54A-86D4B0B9E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D5E42-5794-7C1F-4CEB-C45E3DBCC7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B61A8F-0D3D-F023-C129-39CBF6ACB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D8E9DB-49A1-4DF5-8A72-58E28060BAD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479228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FB4A7E9-03E6-E54E-A9D7-C7A2A2548C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90DF56-33E1-7E2C-7DB6-662DA69281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24D221-668A-536F-C09B-A7DF6C835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6AAD1A-7D74-4EF5-9B36-EDE8C98DB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8C1E5C-24C3-8629-6852-E1CDF82179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BD0464-2D48-4F05-B658-1EBF68D1EA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85167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55B0D-7FEB-1F72-6DFC-070D6D15E6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E10AB0-F8CE-E8E2-AB23-AF98912327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584DE-C6AB-6ECD-044E-53BDAD9BE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1DCEA2-D988-7F7B-BBF4-76F5719E6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1D3305-E22D-2702-8E6B-6FC20E31EA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941E1-1A11-42FA-AF66-AE6BE4ED00F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765251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5041-8D6D-C965-05F3-F8EBF12278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6DFD42-FF3F-10B8-C18E-62961EDC80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8624C6-C3B5-0C3B-5795-7304C4DA1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FBDE66-9635-DFA8-6CE0-0F76C736AD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9D1697-77A9-1737-E58B-5434C052A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5132CE-B3F6-4E45-8A51-D49EC6F20A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41023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F5C74-F91C-8BDA-F0E1-61C26178B0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1D3A6-CC09-98CA-CB07-A441196CC2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390CBA-4AB0-1534-7FFD-65ABC810DC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2E3AC2-6844-ADAC-D6FA-1E266AF3B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A65C6-96AD-436E-C3B7-0E1DF64BC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F3BF753-6042-4180-3386-7405FE4E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1BEDD7-634B-4563-BC29-87E6B9906C1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6900614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31B050-8FBE-31DD-BD7C-2A831019CF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7FA65-7DFC-59B4-583D-45D2099ABC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18D793-7025-FCFC-813D-8798A0D11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D5058C-C81E-A07F-7A6E-85466A77C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4E315F-E592-8368-F5AE-9AD533B01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4B0B4B-18AE-4F40-A78B-B1C933EBA79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179718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D1AC59-8F77-F92C-2B60-3A3217429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CC53AD-EF4C-4B6E-62D2-5B6139365B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1DFCFF-6FBD-CAF2-AB7D-F0705313E9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15F7D9-C584-4065-8472-C5B0AEE560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0B243-4B4D-ACF5-3D80-1C0234A6E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660BB3-37D4-D831-8D78-BF819DF74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2D9159-6A3F-415B-B19D-8EFA56E9062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679468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7CB151-B1BE-9408-7C65-A5D2886D6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086C27-B41A-3F8F-A8C4-ED4F61CF4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4174FC-7099-F785-8F27-EAE60DF46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0739DB-F0F1-3CFD-4044-0FD4583E1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84D7D0D-B151-BF85-EA5B-B7C0817FE7F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BCE26FB-C84C-82DF-EBF9-0291C6B4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29BF41-0D7F-D054-C6F1-9F808327A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E9B590-6A5A-0BF1-9778-3D1ABC9BF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EDDE7C-9084-4821-BFEE-1C87AFBBB38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243791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42E467-A13F-BF97-FCA1-6E3264090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1A8948-0B0E-28DF-8490-7CBB7538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F5F766-29C4-1D86-9C34-70A0D88E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3DC67-269A-F282-C63F-E28FD6B30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84D3E3-9DA0-449D-A3D0-74CC093CE2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4046384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CF87F6-25E0-378E-ACD6-BB3E90A3AB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99C10E-32FF-B2B2-91BD-00B1CBF5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D833AC-A581-24D2-F456-D8714DB6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D4983-0F2D-42A2-88B4-6DCCBCDA03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4052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6DA8D9-C4E9-3676-D855-6F1CC6D3A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550C58-24CA-050D-86B2-5B71ADC77A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8AA4DFA-A2D3-84B8-EC6B-49F43E664F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72D56D-4AE3-1684-1D21-5FED4E9E3F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926381-46AC-5ED1-4F23-B51F0510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E8981-FE65-BD24-CF58-AFA5135AEE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D0645-7FEB-4E22-B745-D64D23B4A5C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14934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CE217-896A-1D0C-748C-EA67050D5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B5EBB-6B6B-8BDB-37AB-A70EF3B5A3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D66B9E-50FF-1F9B-EA4A-EF678C6EC7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F876B3-3232-AF89-BC48-25710C6E2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C5B9AA-85E5-C4DC-BD15-E330C9A49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988E5B-B4B4-2A39-D828-A299B0261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81EE-095C-4827-B596-54F9E29E11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160186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E1806-FFF5-0A39-1CD6-64B130B34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1F9259-20DE-E806-A2FE-7FC9F26694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50B574-4931-ABE0-7C96-E6EBD332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A48B85-74B1-F4E4-8C40-75DADE183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3ECE5-8762-7089-B9C7-DD9BE04E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B6589F-FFC6-4E8E-82C6-622CD035EF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19553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9F422D-5EB0-6D39-B087-DE20109CAB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F968332-600B-AE71-4056-FF8C9DC979E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5410D-A260-80FC-4176-FE13A75C8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994FE5-311B-EEDF-F725-F7BB52ABD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7B384-3A83-07C9-ABE1-D043B6F19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23BB0-FCEA-47E0-B50B-4F4FFA6CB93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592100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AB8B4-DE2B-ED42-E963-7E9E14D437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FBA81F-E565-8B3B-0D47-F5C2AF8F3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F6E66-2296-3CE6-5741-F234848D8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57F2DB-7A76-834B-906A-08185C9083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926BF2-0ECE-0260-B886-3D54D877D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E19AE9-4BAE-48B0-A10E-34794303B96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586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55C5EC-D6EE-01D3-FA3A-8987A298C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877BF4-8A9D-D1EB-EDA6-F7A6E47E39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D8301A-BB4A-3DB3-381D-C5605B650D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5912E4-429C-B543-9188-978ACDA141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4FA2495-B0F6-1BC6-3EBF-8BE8B9FDDC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67525F-85A5-F94C-BFB8-DC70A11202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F5E58-EB49-489F-B708-6E6559E5732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182656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F9B2B-5AC0-3EC7-C779-A5EC005C52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AC5BF-1C04-EB7F-3AE5-B1D928CFBF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0B5DA4-FCD0-55AA-AD1D-132E6B4FD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18A8D-2811-32EF-1736-ACEF549ACC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319ED7-EB8B-2522-CFF8-57CD196CD2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75F13-B86E-4433-937B-AA9234220A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27723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87BB80-15C0-7BDF-0E51-7DDCB6F53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14BCA-BDBE-A048-4372-FA2284C33A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9D6784-5676-9010-EB11-8B42FB20C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9618B8-6BBB-4221-32AB-D51521A2EA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1F5E76-EF53-E96A-7D38-565633C2E8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75A67-5EEB-4FD3-BF71-AC9993AA1F6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284144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41FBC7-0B9B-7949-9940-4FF6B6EDC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C1C844-DDEE-5EC2-D1F5-412918DBDD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89F2382-2878-857B-3160-C725D9F252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38481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9BF59A-178B-5179-458C-C2BD40C16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19993-D1C0-295A-8789-FFD2112D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BB3FD5-D0CE-269B-FCF8-29EB239983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ADCC83-627A-495A-B209-773F98EBA9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426342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F731-782C-0925-D2F3-F3229F93E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08287B-C932-9179-4965-2C3FF670B1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A30CE2-6BBE-34B0-1FB0-7821BDC461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103501-4ADE-B2C7-E9B4-750B5465E6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1E1005B-4BC4-7407-E3F9-D64911ACD7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A196EF-B77F-6ABB-652A-8CE13658C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71C43B0-C153-BBC6-6499-55101496F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108788A-1D39-441E-3BD9-FE63D3D87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1989F-C874-4DC8-81B4-4D83430CA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1374317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606D19-0D43-1345-B6C1-4F9ED100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9B1299-47F5-AB78-63B6-C852296228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B598EE-F3D9-25F0-1A6F-28CEB3718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E40951-D23E-06BB-BC78-F2EF28981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15A0F-F3E6-43AD-A47A-50DF970C0D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8546686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443DB8-4388-C033-53C6-C767EDE968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7DD59A-D918-5756-F886-130BF30AA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C4F817-DE8E-7F95-5F22-12F40D8D9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C50FD-A759-4EE8-BD1A-6867D3BF75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308006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5D5437-547D-06A5-50C6-6333DAAFC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96B590-B1AF-4D25-7788-8BC30AF565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B2CB2-83B6-D840-CAD6-8ABE00A2EB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7C03FC-A317-23C4-A134-CA959DB0D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9B37EE5-6AE5-EF1F-7C0E-C10F4A5B3E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0AFBB2-0BE4-BC8B-8AB9-A68378BACD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2F01B-34DB-497C-B3BE-966D5BBE0ED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011869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8EAD1-9035-046B-8438-A9C26E911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C3C98B3-4AC8-CBFA-C050-B12BE8CC80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2C6889-8779-5807-F977-C1A2F175B5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F2071F-33EA-B806-B4DA-C869D4397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3DB0A0-D1AE-CA40-2840-CC0D398B6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D38876-7EF8-DCDD-F960-CB8EF697A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EEABF7-E363-44B7-8EE5-50DE4A1AFE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9510914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49A4A-096D-E35A-C67E-A3923985E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3249D3-1890-B814-963B-1CC518EBE8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336C6-C37F-67E6-0978-55E5D526B0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848C-C039-A1DA-D084-B7514719E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DB7FB9-9089-6E4C-BBAA-503BC7C40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15469-7872-4895-A3A5-2A81BB0AFE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3770362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06B5C1C-18F1-78A5-E340-8615874F6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451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E83ACF-7722-544A-F4BC-1A1BB5D4E9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451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34F520-5BE9-BBA2-63AD-A53143AB4B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C6754A-2612-9CE9-766F-6A3805F553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AD0826-4DAD-84CE-223A-318BA99027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6082E-25C0-4BEF-AF7F-0EAB0AD238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95623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image" Target="../media/image11.jpeg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13" Type="http://schemas.openxmlformats.org/officeDocument/2006/relationships/image" Target="../media/image13.jpeg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6.xml"/><Relationship Id="rId13" Type="http://schemas.openxmlformats.org/officeDocument/2006/relationships/image" Target="../media/image16.jpeg"/><Relationship Id="rId3" Type="http://schemas.openxmlformats.org/officeDocument/2006/relationships/slideLayout" Target="../slideLayouts/slideLayout201.xml"/><Relationship Id="rId7" Type="http://schemas.openxmlformats.org/officeDocument/2006/relationships/slideLayout" Target="../slideLayouts/slideLayout205.xml"/><Relationship Id="rId12" Type="http://schemas.openxmlformats.org/officeDocument/2006/relationships/theme" Target="../theme/theme19.xml"/><Relationship Id="rId2" Type="http://schemas.openxmlformats.org/officeDocument/2006/relationships/slideLayout" Target="../slideLayouts/slideLayout200.xml"/><Relationship Id="rId1" Type="http://schemas.openxmlformats.org/officeDocument/2006/relationships/slideLayout" Target="../slideLayouts/slideLayout199.xml"/><Relationship Id="rId6" Type="http://schemas.openxmlformats.org/officeDocument/2006/relationships/slideLayout" Target="../slideLayouts/slideLayout204.xml"/><Relationship Id="rId11" Type="http://schemas.openxmlformats.org/officeDocument/2006/relationships/slideLayout" Target="../slideLayouts/slideLayout209.xml"/><Relationship Id="rId5" Type="http://schemas.openxmlformats.org/officeDocument/2006/relationships/slideLayout" Target="../slideLayouts/slideLayout203.xml"/><Relationship Id="rId10" Type="http://schemas.openxmlformats.org/officeDocument/2006/relationships/slideLayout" Target="../slideLayouts/slideLayout208.xml"/><Relationship Id="rId4" Type="http://schemas.openxmlformats.org/officeDocument/2006/relationships/slideLayout" Target="../slideLayouts/slideLayout202.xml"/><Relationship Id="rId9" Type="http://schemas.openxmlformats.org/officeDocument/2006/relationships/slideLayout" Target="../slideLayouts/slideLayout20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7.xml"/><Relationship Id="rId13" Type="http://schemas.openxmlformats.org/officeDocument/2006/relationships/image" Target="../media/image17.jpeg"/><Relationship Id="rId3" Type="http://schemas.openxmlformats.org/officeDocument/2006/relationships/slideLayout" Target="../slideLayouts/slideLayout212.xml"/><Relationship Id="rId7" Type="http://schemas.openxmlformats.org/officeDocument/2006/relationships/slideLayout" Target="../slideLayouts/slideLayout216.xml"/><Relationship Id="rId12" Type="http://schemas.openxmlformats.org/officeDocument/2006/relationships/theme" Target="../theme/theme20.xml"/><Relationship Id="rId2" Type="http://schemas.openxmlformats.org/officeDocument/2006/relationships/slideLayout" Target="../slideLayouts/slideLayout211.xml"/><Relationship Id="rId1" Type="http://schemas.openxmlformats.org/officeDocument/2006/relationships/slideLayout" Target="../slideLayouts/slideLayout210.xml"/><Relationship Id="rId6" Type="http://schemas.openxmlformats.org/officeDocument/2006/relationships/slideLayout" Target="../slideLayouts/slideLayout215.xml"/><Relationship Id="rId11" Type="http://schemas.openxmlformats.org/officeDocument/2006/relationships/slideLayout" Target="../slideLayouts/slideLayout220.xml"/><Relationship Id="rId5" Type="http://schemas.openxmlformats.org/officeDocument/2006/relationships/slideLayout" Target="../slideLayouts/slideLayout214.xml"/><Relationship Id="rId10" Type="http://schemas.openxmlformats.org/officeDocument/2006/relationships/slideLayout" Target="../slideLayouts/slideLayout219.xml"/><Relationship Id="rId4" Type="http://schemas.openxmlformats.org/officeDocument/2006/relationships/slideLayout" Target="../slideLayouts/slideLayout213.xml"/><Relationship Id="rId9" Type="http://schemas.openxmlformats.org/officeDocument/2006/relationships/slideLayout" Target="../slideLayouts/slideLayout218.xml"/></Relationships>
</file>

<file path=ppt/slideMasters/_rels/slideMaster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8.xml"/><Relationship Id="rId13" Type="http://schemas.openxmlformats.org/officeDocument/2006/relationships/image" Target="../media/image18.jpeg"/><Relationship Id="rId3" Type="http://schemas.openxmlformats.org/officeDocument/2006/relationships/slideLayout" Target="../slideLayouts/slideLayout223.xml"/><Relationship Id="rId7" Type="http://schemas.openxmlformats.org/officeDocument/2006/relationships/slideLayout" Target="../slideLayouts/slideLayout227.xml"/><Relationship Id="rId12" Type="http://schemas.openxmlformats.org/officeDocument/2006/relationships/theme" Target="../theme/theme21.xml"/><Relationship Id="rId2" Type="http://schemas.openxmlformats.org/officeDocument/2006/relationships/slideLayout" Target="../slideLayouts/slideLayout222.xml"/><Relationship Id="rId1" Type="http://schemas.openxmlformats.org/officeDocument/2006/relationships/slideLayout" Target="../slideLayouts/slideLayout221.xml"/><Relationship Id="rId6" Type="http://schemas.openxmlformats.org/officeDocument/2006/relationships/slideLayout" Target="../slideLayouts/slideLayout226.xml"/><Relationship Id="rId11" Type="http://schemas.openxmlformats.org/officeDocument/2006/relationships/slideLayout" Target="../slideLayouts/slideLayout231.xml"/><Relationship Id="rId5" Type="http://schemas.openxmlformats.org/officeDocument/2006/relationships/slideLayout" Target="../slideLayouts/slideLayout225.xml"/><Relationship Id="rId10" Type="http://schemas.openxmlformats.org/officeDocument/2006/relationships/slideLayout" Target="../slideLayouts/slideLayout230.xml"/><Relationship Id="rId4" Type="http://schemas.openxmlformats.org/officeDocument/2006/relationships/slideLayout" Target="../slideLayouts/slideLayout224.xml"/><Relationship Id="rId9" Type="http://schemas.openxmlformats.org/officeDocument/2006/relationships/slideLayout" Target="../slideLayouts/slideLayout229.xml"/></Relationships>
</file>

<file path=ppt/slideMasters/_rels/slideMaster2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9.xml"/><Relationship Id="rId13" Type="http://schemas.openxmlformats.org/officeDocument/2006/relationships/image" Target="../media/image19.png"/><Relationship Id="rId3" Type="http://schemas.openxmlformats.org/officeDocument/2006/relationships/slideLayout" Target="../slideLayouts/slideLayout234.xml"/><Relationship Id="rId7" Type="http://schemas.openxmlformats.org/officeDocument/2006/relationships/slideLayout" Target="../slideLayouts/slideLayout238.xml"/><Relationship Id="rId12" Type="http://schemas.openxmlformats.org/officeDocument/2006/relationships/theme" Target="../theme/theme22.xml"/><Relationship Id="rId2" Type="http://schemas.openxmlformats.org/officeDocument/2006/relationships/slideLayout" Target="../slideLayouts/slideLayout233.xml"/><Relationship Id="rId1" Type="http://schemas.openxmlformats.org/officeDocument/2006/relationships/slideLayout" Target="../slideLayouts/slideLayout232.xml"/><Relationship Id="rId6" Type="http://schemas.openxmlformats.org/officeDocument/2006/relationships/slideLayout" Target="../slideLayouts/slideLayout237.xml"/><Relationship Id="rId11" Type="http://schemas.openxmlformats.org/officeDocument/2006/relationships/slideLayout" Target="../slideLayouts/slideLayout242.xml"/><Relationship Id="rId5" Type="http://schemas.openxmlformats.org/officeDocument/2006/relationships/slideLayout" Target="../slideLayouts/slideLayout236.xml"/><Relationship Id="rId10" Type="http://schemas.openxmlformats.org/officeDocument/2006/relationships/slideLayout" Target="../slideLayouts/slideLayout241.xml"/><Relationship Id="rId4" Type="http://schemas.openxmlformats.org/officeDocument/2006/relationships/slideLayout" Target="../slideLayouts/slideLayout235.xml"/><Relationship Id="rId9" Type="http://schemas.openxmlformats.org/officeDocument/2006/relationships/slideLayout" Target="../slideLayouts/slideLayout240.xml"/></Relationships>
</file>

<file path=ppt/slideMasters/_rels/slideMaster2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0.xml"/><Relationship Id="rId13" Type="http://schemas.openxmlformats.org/officeDocument/2006/relationships/image" Target="../media/image15.jpeg"/><Relationship Id="rId3" Type="http://schemas.openxmlformats.org/officeDocument/2006/relationships/slideLayout" Target="../slideLayouts/slideLayout245.xml"/><Relationship Id="rId7" Type="http://schemas.openxmlformats.org/officeDocument/2006/relationships/slideLayout" Target="../slideLayouts/slideLayout249.xml"/><Relationship Id="rId12" Type="http://schemas.openxmlformats.org/officeDocument/2006/relationships/theme" Target="../theme/theme23.xml"/><Relationship Id="rId2" Type="http://schemas.openxmlformats.org/officeDocument/2006/relationships/slideLayout" Target="../slideLayouts/slideLayout244.xml"/><Relationship Id="rId1" Type="http://schemas.openxmlformats.org/officeDocument/2006/relationships/slideLayout" Target="../slideLayouts/slideLayout243.xml"/><Relationship Id="rId6" Type="http://schemas.openxmlformats.org/officeDocument/2006/relationships/slideLayout" Target="../slideLayouts/slideLayout248.xml"/><Relationship Id="rId11" Type="http://schemas.openxmlformats.org/officeDocument/2006/relationships/slideLayout" Target="../slideLayouts/slideLayout253.xml"/><Relationship Id="rId5" Type="http://schemas.openxmlformats.org/officeDocument/2006/relationships/slideLayout" Target="../slideLayouts/slideLayout247.xml"/><Relationship Id="rId10" Type="http://schemas.openxmlformats.org/officeDocument/2006/relationships/slideLayout" Target="../slideLayouts/slideLayout252.xml"/><Relationship Id="rId4" Type="http://schemas.openxmlformats.org/officeDocument/2006/relationships/slideLayout" Target="../slideLayouts/slideLayout246.xml"/><Relationship Id="rId9" Type="http://schemas.openxmlformats.org/officeDocument/2006/relationships/slideLayout" Target="../slideLayouts/slideLayout25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D81C7A40-17E6-BBEF-1EB5-51A63B402A5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5F7A1BA7-F5F9-A052-A3ED-2CCD1FA686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00" name="Rectangle 4">
            <a:extLst>
              <a:ext uri="{FF2B5EF4-FFF2-40B4-BE49-F238E27FC236}">
                <a16:creationId xmlns:a16="http://schemas.microsoft.com/office/drawing/2014/main" id="{4EE304D1-6383-AE3D-EFA3-2D5A77FDB9DC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F3642F58-570D-A64F-0D36-1005639EC13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6A38FAE7-0FE8-1207-D6F3-64556A30D0E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152D7DE-D0F3-4948-AB06-442DA95C0EF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1AF6549E-8BCE-A687-8490-6BD85FE9BB5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0EDF8962-600B-8C0E-A1D6-9C150F28212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2532" name="Rectangle 4">
            <a:extLst>
              <a:ext uri="{FF2B5EF4-FFF2-40B4-BE49-F238E27FC236}">
                <a16:creationId xmlns:a16="http://schemas.microsoft.com/office/drawing/2014/main" id="{55EFB152-57FA-AADC-B808-363AF030E3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2533" name="Rectangle 5">
            <a:extLst>
              <a:ext uri="{FF2B5EF4-FFF2-40B4-BE49-F238E27FC236}">
                <a16:creationId xmlns:a16="http://schemas.microsoft.com/office/drawing/2014/main" id="{ED3AAE49-E591-6B72-60E3-4905716EFA6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2534" name="Rectangle 6">
            <a:extLst>
              <a:ext uri="{FF2B5EF4-FFF2-40B4-BE49-F238E27FC236}">
                <a16:creationId xmlns:a16="http://schemas.microsoft.com/office/drawing/2014/main" id="{BC95692D-A4BA-6857-390F-18A190305B6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2C7C051-CA6C-4CF2-A3BA-36FA0307801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CA0819EE-8A3D-1B96-4232-7CF2C0DE93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AB169E2D-B3C1-0211-96DF-5F059EE9E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4580" name="Rectangle 4">
            <a:extLst>
              <a:ext uri="{FF2B5EF4-FFF2-40B4-BE49-F238E27FC236}">
                <a16:creationId xmlns:a16="http://schemas.microsoft.com/office/drawing/2014/main" id="{49AA04D2-A164-376B-74F6-01CE5D812DB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4581" name="Rectangle 5">
            <a:extLst>
              <a:ext uri="{FF2B5EF4-FFF2-40B4-BE49-F238E27FC236}">
                <a16:creationId xmlns:a16="http://schemas.microsoft.com/office/drawing/2014/main" id="{C6A19A23-D342-B0B7-6BB5-05A62937011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4582" name="Rectangle 6">
            <a:extLst>
              <a:ext uri="{FF2B5EF4-FFF2-40B4-BE49-F238E27FC236}">
                <a16:creationId xmlns:a16="http://schemas.microsoft.com/office/drawing/2014/main" id="{464E7500-F2D8-50F8-8DCE-7604B91D2A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F2B6EC2-1DC6-4F0D-BBDC-BEC1776CD4E2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FCC74F4C-9E1D-42DA-CD41-D4978AEFF3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600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0E6F2231-E2FC-873F-8072-B562B369FA0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828800" y="2971800"/>
            <a:ext cx="5715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5604" name="Rectangle 4">
            <a:extLst>
              <a:ext uri="{FF2B5EF4-FFF2-40B4-BE49-F238E27FC236}">
                <a16:creationId xmlns:a16="http://schemas.microsoft.com/office/drawing/2014/main" id="{892E297F-D2C8-9F58-FBDB-FB466E80AD7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5605" name="Rectangle 5">
            <a:extLst>
              <a:ext uri="{FF2B5EF4-FFF2-40B4-BE49-F238E27FC236}">
                <a16:creationId xmlns:a16="http://schemas.microsoft.com/office/drawing/2014/main" id="{CE2A22F5-4727-6179-9777-3515E1735A3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5606" name="Rectangle 6">
            <a:extLst>
              <a:ext uri="{FF2B5EF4-FFF2-40B4-BE49-F238E27FC236}">
                <a16:creationId xmlns:a16="http://schemas.microsoft.com/office/drawing/2014/main" id="{594C5206-0E0F-0D0C-4E8C-CA28FD31D12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9A8E68D-DED8-4D37-B8C7-C8E1EBBF3E3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>
            <a:extLst>
              <a:ext uri="{FF2B5EF4-FFF2-40B4-BE49-F238E27FC236}">
                <a16:creationId xmlns:a16="http://schemas.microsoft.com/office/drawing/2014/main" id="{6FA5BCF0-65DE-2606-D8EB-2E3211B66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8675" name="Rectangle 3">
            <a:extLst>
              <a:ext uri="{FF2B5EF4-FFF2-40B4-BE49-F238E27FC236}">
                <a16:creationId xmlns:a16="http://schemas.microsoft.com/office/drawing/2014/main" id="{DDC5FF32-5A17-01E8-F07A-6E8666B24A2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371600" y="1600200"/>
            <a:ext cx="7924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8676" name="Rectangle 4">
            <a:extLst>
              <a:ext uri="{FF2B5EF4-FFF2-40B4-BE49-F238E27FC236}">
                <a16:creationId xmlns:a16="http://schemas.microsoft.com/office/drawing/2014/main" id="{4A390196-63A5-7375-B878-5C9F060265E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8677" name="Rectangle 5">
            <a:extLst>
              <a:ext uri="{FF2B5EF4-FFF2-40B4-BE49-F238E27FC236}">
                <a16:creationId xmlns:a16="http://schemas.microsoft.com/office/drawing/2014/main" id="{7F65F7E1-CA01-56CD-CE08-BA302ECA17B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8678" name="Rectangle 6">
            <a:extLst>
              <a:ext uri="{FF2B5EF4-FFF2-40B4-BE49-F238E27FC236}">
                <a16:creationId xmlns:a16="http://schemas.microsoft.com/office/drawing/2014/main" id="{CC23D86E-67BE-1C50-002E-81F63098CF33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CD44BE5-3E2E-42CC-B8E0-91B710EA810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>
            <a:extLst>
              <a:ext uri="{FF2B5EF4-FFF2-40B4-BE49-F238E27FC236}">
                <a16:creationId xmlns:a16="http://schemas.microsoft.com/office/drawing/2014/main" id="{EE3E0DFD-11DB-AC96-FDAF-0A025A6F7D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24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9699" name="Rectangle 3">
            <a:extLst>
              <a:ext uri="{FF2B5EF4-FFF2-40B4-BE49-F238E27FC236}">
                <a16:creationId xmlns:a16="http://schemas.microsoft.com/office/drawing/2014/main" id="{36126740-66D3-6883-6A6B-700943E91E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29700" name="Rectangle 4">
            <a:extLst>
              <a:ext uri="{FF2B5EF4-FFF2-40B4-BE49-F238E27FC236}">
                <a16:creationId xmlns:a16="http://schemas.microsoft.com/office/drawing/2014/main" id="{B1006B3F-7639-BC91-658D-0B69C71CB60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29701" name="Rectangle 5">
            <a:extLst>
              <a:ext uri="{FF2B5EF4-FFF2-40B4-BE49-F238E27FC236}">
                <a16:creationId xmlns:a16="http://schemas.microsoft.com/office/drawing/2014/main" id="{90B693F6-E136-D594-1B9F-62CF16EFBADC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29702" name="Rectangle 6">
            <a:extLst>
              <a:ext uri="{FF2B5EF4-FFF2-40B4-BE49-F238E27FC236}">
                <a16:creationId xmlns:a16="http://schemas.microsoft.com/office/drawing/2014/main" id="{33174404-87D4-AAA8-51CB-ABE6745702F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E41AAEE-C583-41E7-9A69-4D2E91240FA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6" r:id="rId1"/>
    <p:sldLayoutId id="2147483817" r:id="rId2"/>
    <p:sldLayoutId id="2147483818" r:id="rId3"/>
    <p:sldLayoutId id="2147483819" r:id="rId4"/>
    <p:sldLayoutId id="2147483820" r:id="rId5"/>
    <p:sldLayoutId id="2147483821" r:id="rId6"/>
    <p:sldLayoutId id="2147483822" r:id="rId7"/>
    <p:sldLayoutId id="2147483823" r:id="rId8"/>
    <p:sldLayoutId id="2147483824" r:id="rId9"/>
    <p:sldLayoutId id="2147483825" r:id="rId10"/>
    <p:sldLayoutId id="214748382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405900F7-6186-5B0F-BCB3-E7F860018D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23" name="Rectangle 3">
            <a:extLst>
              <a:ext uri="{FF2B5EF4-FFF2-40B4-BE49-F238E27FC236}">
                <a16:creationId xmlns:a16="http://schemas.microsoft.com/office/drawing/2014/main" id="{2E294BFB-1AAD-078C-B5BB-065155E784E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874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724" name="Rectangle 4">
            <a:extLst>
              <a:ext uri="{FF2B5EF4-FFF2-40B4-BE49-F238E27FC236}">
                <a16:creationId xmlns:a16="http://schemas.microsoft.com/office/drawing/2014/main" id="{A6DF82D7-321D-ECCF-52E3-AB52D32A763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0725" name="Rectangle 5">
            <a:extLst>
              <a:ext uri="{FF2B5EF4-FFF2-40B4-BE49-F238E27FC236}">
                <a16:creationId xmlns:a16="http://schemas.microsoft.com/office/drawing/2014/main" id="{6A9D3749-C3F7-8D17-29DE-827FE584CAA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0726" name="Rectangle 6">
            <a:extLst>
              <a:ext uri="{FF2B5EF4-FFF2-40B4-BE49-F238E27FC236}">
                <a16:creationId xmlns:a16="http://schemas.microsoft.com/office/drawing/2014/main" id="{18E1566E-9B4A-0041-26C3-FFC6C62B54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6CC1F0A1-F92A-44EB-B9B9-B14EBD8C627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7" r:id="rId1"/>
    <p:sldLayoutId id="2147483828" r:id="rId2"/>
    <p:sldLayoutId id="2147483829" r:id="rId3"/>
    <p:sldLayoutId id="2147483830" r:id="rId4"/>
    <p:sldLayoutId id="2147483831" r:id="rId5"/>
    <p:sldLayoutId id="2147483832" r:id="rId6"/>
    <p:sldLayoutId id="2147483833" r:id="rId7"/>
    <p:sldLayoutId id="2147483834" r:id="rId8"/>
    <p:sldLayoutId id="2147483835" r:id="rId9"/>
    <p:sldLayoutId id="2147483836" r:id="rId10"/>
    <p:sldLayoutId id="214748383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id="{4C6275A5-5F17-0C19-3285-3AE76A269E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1747" name="Rectangle 3">
            <a:extLst>
              <a:ext uri="{FF2B5EF4-FFF2-40B4-BE49-F238E27FC236}">
                <a16:creationId xmlns:a16="http://schemas.microsoft.com/office/drawing/2014/main" id="{53F69C7D-996E-A207-B113-C9C9582AEAD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1748" name="Rectangle 4">
            <a:extLst>
              <a:ext uri="{FF2B5EF4-FFF2-40B4-BE49-F238E27FC236}">
                <a16:creationId xmlns:a16="http://schemas.microsoft.com/office/drawing/2014/main" id="{E9D394B4-FB51-C1D8-B07B-33493E0D77FF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1749" name="Rectangle 5">
            <a:extLst>
              <a:ext uri="{FF2B5EF4-FFF2-40B4-BE49-F238E27FC236}">
                <a16:creationId xmlns:a16="http://schemas.microsoft.com/office/drawing/2014/main" id="{E07670DA-CC2C-5826-6B1B-4069BD3422D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1750" name="Rectangle 6">
            <a:extLst>
              <a:ext uri="{FF2B5EF4-FFF2-40B4-BE49-F238E27FC236}">
                <a16:creationId xmlns:a16="http://schemas.microsoft.com/office/drawing/2014/main" id="{2D48AB57-BBD2-DD5B-0EB1-7EE8F43194C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89E8B5-70AA-46F7-96CE-B5150947B30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>
            <a:extLst>
              <a:ext uri="{FF2B5EF4-FFF2-40B4-BE49-F238E27FC236}">
                <a16:creationId xmlns:a16="http://schemas.microsoft.com/office/drawing/2014/main" id="{9F9AE205-4E16-1EDC-1B72-5A13C39CFEB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6867" name="Rectangle 3">
            <a:extLst>
              <a:ext uri="{FF2B5EF4-FFF2-40B4-BE49-F238E27FC236}">
                <a16:creationId xmlns:a16="http://schemas.microsoft.com/office/drawing/2014/main" id="{7945DB5C-E242-E2DA-3F7A-257125D6467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6868" name="Rectangle 4">
            <a:extLst>
              <a:ext uri="{FF2B5EF4-FFF2-40B4-BE49-F238E27FC236}">
                <a16:creationId xmlns:a16="http://schemas.microsoft.com/office/drawing/2014/main" id="{27951755-AD54-5852-7B9F-2C680F558498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6869" name="Rectangle 5">
            <a:extLst>
              <a:ext uri="{FF2B5EF4-FFF2-40B4-BE49-F238E27FC236}">
                <a16:creationId xmlns:a16="http://schemas.microsoft.com/office/drawing/2014/main" id="{2CC3B0E5-7B9A-CCCF-A030-F558EB2409C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6870" name="Rectangle 6">
            <a:extLst>
              <a:ext uri="{FF2B5EF4-FFF2-40B4-BE49-F238E27FC236}">
                <a16:creationId xmlns:a16="http://schemas.microsoft.com/office/drawing/2014/main" id="{7E54C0DD-1BAD-1308-89CC-757878B9F53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29C5992-8EB1-4805-855A-DD8D9E30948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9" r:id="rId1"/>
    <p:sldLayoutId id="2147483850" r:id="rId2"/>
    <p:sldLayoutId id="2147483851" r:id="rId3"/>
    <p:sldLayoutId id="2147483852" r:id="rId4"/>
    <p:sldLayoutId id="2147483853" r:id="rId5"/>
    <p:sldLayoutId id="2147483854" r:id="rId6"/>
    <p:sldLayoutId id="2147483855" r:id="rId7"/>
    <p:sldLayoutId id="2147483856" r:id="rId8"/>
    <p:sldLayoutId id="2147483857" r:id="rId9"/>
    <p:sldLayoutId id="2147483858" r:id="rId10"/>
    <p:sldLayoutId id="21474838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>
            <a:extLst>
              <a:ext uri="{FF2B5EF4-FFF2-40B4-BE49-F238E27FC236}">
                <a16:creationId xmlns:a16="http://schemas.microsoft.com/office/drawing/2014/main" id="{87BB7305-CEBB-15DE-4C70-E172152F87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7891" name="Rectangle 3">
            <a:extLst>
              <a:ext uri="{FF2B5EF4-FFF2-40B4-BE49-F238E27FC236}">
                <a16:creationId xmlns:a16="http://schemas.microsoft.com/office/drawing/2014/main" id="{4709CED5-3B1E-8639-E0E5-0BA708B81EC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7892" name="Rectangle 4">
            <a:extLst>
              <a:ext uri="{FF2B5EF4-FFF2-40B4-BE49-F238E27FC236}">
                <a16:creationId xmlns:a16="http://schemas.microsoft.com/office/drawing/2014/main" id="{815D4A38-29B6-23BD-E8AD-77F25D843B45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37893" name="Rectangle 5">
            <a:extLst>
              <a:ext uri="{FF2B5EF4-FFF2-40B4-BE49-F238E27FC236}">
                <a16:creationId xmlns:a16="http://schemas.microsoft.com/office/drawing/2014/main" id="{31A8466F-EB1E-2BF7-4A0D-3392DF10EFF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37894" name="Rectangle 6">
            <a:extLst>
              <a:ext uri="{FF2B5EF4-FFF2-40B4-BE49-F238E27FC236}">
                <a16:creationId xmlns:a16="http://schemas.microsoft.com/office/drawing/2014/main" id="{8652DCAE-AC37-353C-DAF4-E48F34162AA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D041D10-CD01-4ADA-A89F-736A27DBBFA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>
            <a:extLst>
              <a:ext uri="{FF2B5EF4-FFF2-40B4-BE49-F238E27FC236}">
                <a16:creationId xmlns:a16="http://schemas.microsoft.com/office/drawing/2014/main" id="{909AC930-E4F5-3C55-574F-20FEFE754BA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63" name="Rectangle 3">
            <a:extLst>
              <a:ext uri="{FF2B5EF4-FFF2-40B4-BE49-F238E27FC236}">
                <a16:creationId xmlns:a16="http://schemas.microsoft.com/office/drawing/2014/main" id="{C4AF2101-2D85-F9EC-949F-C97B1F1CDCF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0964" name="Rectangle 4">
            <a:extLst>
              <a:ext uri="{FF2B5EF4-FFF2-40B4-BE49-F238E27FC236}">
                <a16:creationId xmlns:a16="http://schemas.microsoft.com/office/drawing/2014/main" id="{118FBB05-B3BF-9CD6-E6EF-89FFCDE7B1F4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0965" name="Rectangle 5">
            <a:extLst>
              <a:ext uri="{FF2B5EF4-FFF2-40B4-BE49-F238E27FC236}">
                <a16:creationId xmlns:a16="http://schemas.microsoft.com/office/drawing/2014/main" id="{A2037271-F45A-8DCF-0972-4CE6D6EFCA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0966" name="Rectangle 6">
            <a:extLst>
              <a:ext uri="{FF2B5EF4-FFF2-40B4-BE49-F238E27FC236}">
                <a16:creationId xmlns:a16="http://schemas.microsoft.com/office/drawing/2014/main" id="{2606E51C-7490-BC46-91C3-9C2A39FF481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6345FFA-29F4-414B-BF92-214EC59C591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1" r:id="rId1"/>
    <p:sldLayoutId id="2147483872" r:id="rId2"/>
    <p:sldLayoutId id="2147483873" r:id="rId3"/>
    <p:sldLayoutId id="2147483874" r:id="rId4"/>
    <p:sldLayoutId id="2147483875" r:id="rId5"/>
    <p:sldLayoutId id="2147483876" r:id="rId6"/>
    <p:sldLayoutId id="2147483877" r:id="rId7"/>
    <p:sldLayoutId id="2147483878" r:id="rId8"/>
    <p:sldLayoutId id="2147483879" r:id="rId9"/>
    <p:sldLayoutId id="2147483880" r:id="rId10"/>
    <p:sldLayoutId id="214748388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C7238FB6-36CB-AC28-BB3F-4FB0F653EE5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326328B3-E829-CB5F-A2C8-DA40AA969D7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124" name="Rectangle 4">
            <a:extLst>
              <a:ext uri="{FF2B5EF4-FFF2-40B4-BE49-F238E27FC236}">
                <a16:creationId xmlns:a16="http://schemas.microsoft.com/office/drawing/2014/main" id="{73931000-085D-FB8F-949F-8C627591D1F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id="{C3106FC0-C0F8-F5B1-BD37-A41D5566FC2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5126" name="Rectangle 6">
            <a:extLst>
              <a:ext uri="{FF2B5EF4-FFF2-40B4-BE49-F238E27FC236}">
                <a16:creationId xmlns:a16="http://schemas.microsoft.com/office/drawing/2014/main" id="{62E022EC-F594-EC19-1EDD-F20589CEC77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E67BBDD-DA09-4DCF-8D85-0861DBB9127F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>
            <a:extLst>
              <a:ext uri="{FF2B5EF4-FFF2-40B4-BE49-F238E27FC236}">
                <a16:creationId xmlns:a16="http://schemas.microsoft.com/office/drawing/2014/main" id="{02EB1FEA-C50B-A96B-FE8D-530D33B8928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1987" name="Rectangle 3">
            <a:extLst>
              <a:ext uri="{FF2B5EF4-FFF2-40B4-BE49-F238E27FC236}">
                <a16:creationId xmlns:a16="http://schemas.microsoft.com/office/drawing/2014/main" id="{4490FC04-BF42-20FF-6BD4-7484EBEA4DC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1988" name="Rectangle 4">
            <a:extLst>
              <a:ext uri="{FF2B5EF4-FFF2-40B4-BE49-F238E27FC236}">
                <a16:creationId xmlns:a16="http://schemas.microsoft.com/office/drawing/2014/main" id="{B901CC34-A935-5048-050E-412B8D2607A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1989" name="Rectangle 5">
            <a:extLst>
              <a:ext uri="{FF2B5EF4-FFF2-40B4-BE49-F238E27FC236}">
                <a16:creationId xmlns:a16="http://schemas.microsoft.com/office/drawing/2014/main" id="{409726A5-D0FC-1A73-2987-F449265DE96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1990" name="Rectangle 6">
            <a:extLst>
              <a:ext uri="{FF2B5EF4-FFF2-40B4-BE49-F238E27FC236}">
                <a16:creationId xmlns:a16="http://schemas.microsoft.com/office/drawing/2014/main" id="{C7A9317E-A110-3F80-1825-FBDB120E0B1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CC73461-EA0B-449C-B724-1C36DA61C3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82" r:id="rId1"/>
    <p:sldLayoutId id="2147483883" r:id="rId2"/>
    <p:sldLayoutId id="2147483884" r:id="rId3"/>
    <p:sldLayoutId id="2147483885" r:id="rId4"/>
    <p:sldLayoutId id="2147483886" r:id="rId5"/>
    <p:sldLayoutId id="2147483887" r:id="rId6"/>
    <p:sldLayoutId id="2147483888" r:id="rId7"/>
    <p:sldLayoutId id="2147483889" r:id="rId8"/>
    <p:sldLayoutId id="2147483890" r:id="rId9"/>
    <p:sldLayoutId id="2147483891" r:id="rId10"/>
    <p:sldLayoutId id="214748389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>
            <a:extLst>
              <a:ext uri="{FF2B5EF4-FFF2-40B4-BE49-F238E27FC236}">
                <a16:creationId xmlns:a16="http://schemas.microsoft.com/office/drawing/2014/main" id="{7B4648F5-6457-85BD-6F8D-57DA5021E4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3011" name="Rectangle 3">
            <a:extLst>
              <a:ext uri="{FF2B5EF4-FFF2-40B4-BE49-F238E27FC236}">
                <a16:creationId xmlns:a16="http://schemas.microsoft.com/office/drawing/2014/main" id="{2289ED56-8C9B-F7B3-BB6A-27809AFFF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986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3012" name="Rectangle 4">
            <a:extLst>
              <a:ext uri="{FF2B5EF4-FFF2-40B4-BE49-F238E27FC236}">
                <a16:creationId xmlns:a16="http://schemas.microsoft.com/office/drawing/2014/main" id="{A0F3E317-668F-FD49-46EB-AB7DBE654620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43013" name="Rectangle 5">
            <a:extLst>
              <a:ext uri="{FF2B5EF4-FFF2-40B4-BE49-F238E27FC236}">
                <a16:creationId xmlns:a16="http://schemas.microsoft.com/office/drawing/2014/main" id="{66D8F208-021A-2693-27F5-BA9EE9A86F6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43014" name="Rectangle 6">
            <a:extLst>
              <a:ext uri="{FF2B5EF4-FFF2-40B4-BE49-F238E27FC236}">
                <a16:creationId xmlns:a16="http://schemas.microsoft.com/office/drawing/2014/main" id="{C91567BE-3281-C39E-FA7D-BA2428B36C0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0B8D6FD1-B513-4103-8FD2-B5738160078D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>
            <a:extLst>
              <a:ext uri="{FF2B5EF4-FFF2-40B4-BE49-F238E27FC236}">
                <a16:creationId xmlns:a16="http://schemas.microsoft.com/office/drawing/2014/main" id="{03C46AEA-5598-E406-BEA3-4838A273DD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79525" y="685800"/>
            <a:ext cx="7086600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7107" name="Rectangle 3">
            <a:extLst>
              <a:ext uri="{FF2B5EF4-FFF2-40B4-BE49-F238E27FC236}">
                <a16:creationId xmlns:a16="http://schemas.microsoft.com/office/drawing/2014/main" id="{87D2A526-A9C8-D39B-0BD0-4FD8594F6A9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79525" y="1600200"/>
            <a:ext cx="5257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7108" name="Rectangle 4">
            <a:extLst>
              <a:ext uri="{FF2B5EF4-FFF2-40B4-BE49-F238E27FC236}">
                <a16:creationId xmlns:a16="http://schemas.microsoft.com/office/drawing/2014/main" id="{CE2FC229-0B01-21D0-24F8-D57280C9FDAB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7109" name="Rectangle 5">
            <a:extLst>
              <a:ext uri="{FF2B5EF4-FFF2-40B4-BE49-F238E27FC236}">
                <a16:creationId xmlns:a16="http://schemas.microsoft.com/office/drawing/2014/main" id="{3835AB98-91CC-A1A9-71FD-E97475D3C2CF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29375"/>
            <a:ext cx="2895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n-lt"/>
              </a:defRPr>
            </a:lvl1pPr>
          </a:lstStyle>
          <a:p>
            <a:endParaRPr lang="en-US" altLang="en-US"/>
          </a:p>
        </p:txBody>
      </p:sp>
      <p:sp>
        <p:nvSpPr>
          <p:cNvPr id="47110" name="Rectangle 6">
            <a:extLst>
              <a:ext uri="{FF2B5EF4-FFF2-40B4-BE49-F238E27FC236}">
                <a16:creationId xmlns:a16="http://schemas.microsoft.com/office/drawing/2014/main" id="{F7EB8163-94F7-5533-E113-C16A94A03CB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29375"/>
            <a:ext cx="213360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fld id="{51C60269-2890-44A7-A83D-A9BBA56749E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904" r:id="rId2"/>
    <p:sldLayoutId id="2147483905" r:id="rId3"/>
    <p:sldLayoutId id="2147483906" r:id="rId4"/>
    <p:sldLayoutId id="2147483907" r:id="rId5"/>
    <p:sldLayoutId id="2147483908" r:id="rId6"/>
    <p:sldLayoutId id="2147483909" r:id="rId7"/>
    <p:sldLayoutId id="2147483910" r:id="rId8"/>
    <p:sldLayoutId id="2147483911" r:id="rId9"/>
    <p:sldLayoutId id="2147483912" r:id="rId10"/>
    <p:sldLayoutId id="214748391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entury Gothic" panose="020B0502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412D7A67-966B-A532-203E-ADE8433728B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6D328F75-C680-2D80-AAA8-8A0C39317A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9876" name="Rectangle 4">
            <a:extLst>
              <a:ext uri="{FF2B5EF4-FFF2-40B4-BE49-F238E27FC236}">
                <a16:creationId xmlns:a16="http://schemas.microsoft.com/office/drawing/2014/main" id="{B12927CF-1E54-F36A-107B-6041F7D817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79877" name="Rectangle 5">
            <a:extLst>
              <a:ext uri="{FF2B5EF4-FFF2-40B4-BE49-F238E27FC236}">
                <a16:creationId xmlns:a16="http://schemas.microsoft.com/office/drawing/2014/main" id="{EDBED491-30EB-5AD2-4D33-03865EB4A87D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79878" name="Rectangle 6">
            <a:extLst>
              <a:ext uri="{FF2B5EF4-FFF2-40B4-BE49-F238E27FC236}">
                <a16:creationId xmlns:a16="http://schemas.microsoft.com/office/drawing/2014/main" id="{FAD851BF-FE71-AB2C-0939-972C897580D7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5FF52F-1C1A-423A-9B93-9892333845D6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4" r:id="rId1"/>
    <p:sldLayoutId id="2147483915" r:id="rId2"/>
    <p:sldLayoutId id="2147483916" r:id="rId3"/>
    <p:sldLayoutId id="2147483917" r:id="rId4"/>
    <p:sldLayoutId id="2147483918" r:id="rId5"/>
    <p:sldLayoutId id="2147483919" r:id="rId6"/>
    <p:sldLayoutId id="2147483920" r:id="rId7"/>
    <p:sldLayoutId id="2147483921" r:id="rId8"/>
    <p:sldLayoutId id="2147483922" r:id="rId9"/>
    <p:sldLayoutId id="2147483923" r:id="rId10"/>
    <p:sldLayoutId id="214748392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F6E4E47C-E3CB-7C69-F4EA-A67DF8D8EF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63743586-2F2B-7667-9EFC-A737A9BF8C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CCBB7D73-BB4C-04A7-27C7-B16D0961402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BD0053AA-9E51-091B-1321-A599B516985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55EF71C7-8B71-3163-20EC-2B962E076578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51D6555-C70F-4D2E-BB2C-450BB968109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1AD862CA-BADD-8D65-5ED8-A61402F31D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D8A0F63F-DA24-EC6F-DA3F-129666591A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44" name="Rectangle 4">
            <a:extLst>
              <a:ext uri="{FF2B5EF4-FFF2-40B4-BE49-F238E27FC236}">
                <a16:creationId xmlns:a16="http://schemas.microsoft.com/office/drawing/2014/main" id="{109C412C-D432-4B66-77DB-324A2BD64F2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0245" name="Rectangle 5">
            <a:extLst>
              <a:ext uri="{FF2B5EF4-FFF2-40B4-BE49-F238E27FC236}">
                <a16:creationId xmlns:a16="http://schemas.microsoft.com/office/drawing/2014/main" id="{7D14A128-B8CD-DE9F-C3C4-8937A16B641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0246" name="Rectangle 6">
            <a:extLst>
              <a:ext uri="{FF2B5EF4-FFF2-40B4-BE49-F238E27FC236}">
                <a16:creationId xmlns:a16="http://schemas.microsoft.com/office/drawing/2014/main" id="{3057519F-11FE-24E8-8EB1-87A379CCA7E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5DFA343-4EDE-4BA2-ACA0-23AFE6CA655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0D349F64-8260-020E-D6A2-60EE6AA34D1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99F00FB0-DB52-116A-75AF-AA9EB7D516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84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1268" name="Rectangle 4">
            <a:extLst>
              <a:ext uri="{FF2B5EF4-FFF2-40B4-BE49-F238E27FC236}">
                <a16:creationId xmlns:a16="http://schemas.microsoft.com/office/drawing/2014/main" id="{F86F93F2-F328-0E68-51D6-05F5083A31C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1269" name="Rectangle 5">
            <a:extLst>
              <a:ext uri="{FF2B5EF4-FFF2-40B4-BE49-F238E27FC236}">
                <a16:creationId xmlns:a16="http://schemas.microsoft.com/office/drawing/2014/main" id="{EB084121-E09A-007E-FB71-14381EFE8E63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1270" name="Rectangle 6">
            <a:extLst>
              <a:ext uri="{FF2B5EF4-FFF2-40B4-BE49-F238E27FC236}">
                <a16:creationId xmlns:a16="http://schemas.microsoft.com/office/drawing/2014/main" id="{6121921A-B6EB-E4D4-8FDD-182C0A02F360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F2C158C-C272-4191-A233-18551286FD9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39C80CF4-F147-4071-61EE-7494475D9D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5E4FB231-F31F-81A0-6069-6D42DC1429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391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340" name="Rectangle 4">
            <a:extLst>
              <a:ext uri="{FF2B5EF4-FFF2-40B4-BE49-F238E27FC236}">
                <a16:creationId xmlns:a16="http://schemas.microsoft.com/office/drawing/2014/main" id="{33483E41-C645-5FD8-5B43-5C8453A169B9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4341" name="Rectangle 5">
            <a:extLst>
              <a:ext uri="{FF2B5EF4-FFF2-40B4-BE49-F238E27FC236}">
                <a16:creationId xmlns:a16="http://schemas.microsoft.com/office/drawing/2014/main" id="{7BABE513-E708-1746-EABF-8004336810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4342" name="Rectangle 6">
            <a:extLst>
              <a:ext uri="{FF2B5EF4-FFF2-40B4-BE49-F238E27FC236}">
                <a16:creationId xmlns:a16="http://schemas.microsoft.com/office/drawing/2014/main" id="{D299071B-C10E-7773-4211-2BB904958E6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172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5C1BBF-7AEB-4BEC-B08D-58376EAF4F6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B0BA72CD-A2B7-6AEA-0BB2-9EF7A7CA2E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5BA6B04F-7DDD-A8B4-F1F4-C45DCE4D70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6388" name="Rectangle 4">
            <a:extLst>
              <a:ext uri="{FF2B5EF4-FFF2-40B4-BE49-F238E27FC236}">
                <a16:creationId xmlns:a16="http://schemas.microsoft.com/office/drawing/2014/main" id="{325E0FCE-2BF4-D61B-4AFD-0BE4BC941D8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6389" name="Rectangle 5">
            <a:extLst>
              <a:ext uri="{FF2B5EF4-FFF2-40B4-BE49-F238E27FC236}">
                <a16:creationId xmlns:a16="http://schemas.microsoft.com/office/drawing/2014/main" id="{A01753E6-B8AE-A80F-0AB8-28F1A857BE49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6390" name="Rectangle 6">
            <a:extLst>
              <a:ext uri="{FF2B5EF4-FFF2-40B4-BE49-F238E27FC236}">
                <a16:creationId xmlns:a16="http://schemas.microsoft.com/office/drawing/2014/main" id="{FDF4C6F3-00F5-814B-8CB2-95B37B65E4E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24F8B30-3E0E-471F-9D5E-6C1A51C917F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6632200A-3E69-CC61-D921-BEAA22E2E32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B32C309A-B5AA-11F2-5A9D-50D425AF341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7412" name="Rectangle 4">
            <a:extLst>
              <a:ext uri="{FF2B5EF4-FFF2-40B4-BE49-F238E27FC236}">
                <a16:creationId xmlns:a16="http://schemas.microsoft.com/office/drawing/2014/main" id="{BA255309-5717-6726-FCF1-9AB905FC2583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7413" name="Rectangle 5">
            <a:extLst>
              <a:ext uri="{FF2B5EF4-FFF2-40B4-BE49-F238E27FC236}">
                <a16:creationId xmlns:a16="http://schemas.microsoft.com/office/drawing/2014/main" id="{A0994EC6-FE74-FA63-0287-382BC2B3069B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7414" name="Rectangle 6">
            <a:extLst>
              <a:ext uri="{FF2B5EF4-FFF2-40B4-BE49-F238E27FC236}">
                <a16:creationId xmlns:a16="http://schemas.microsoft.com/office/drawing/2014/main" id="{FF70AFF1-B703-E62A-4F96-6373F3A28ADC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9EA499-1015-482D-8CE5-7F04756D418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97DE16F6-FC80-F140-A005-C09C6FB8C3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03FDD6F9-74F6-4C4F-8D4A-952D5E1E7F5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848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8436" name="Rectangle 4">
            <a:extLst>
              <a:ext uri="{FF2B5EF4-FFF2-40B4-BE49-F238E27FC236}">
                <a16:creationId xmlns:a16="http://schemas.microsoft.com/office/drawing/2014/main" id="{E026E029-6AA8-FDA3-2737-6A2A3EDFF43A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/>
          </a:p>
        </p:txBody>
      </p:sp>
      <p:sp>
        <p:nvSpPr>
          <p:cNvPr id="18437" name="Rectangle 5">
            <a:extLst>
              <a:ext uri="{FF2B5EF4-FFF2-40B4-BE49-F238E27FC236}">
                <a16:creationId xmlns:a16="http://schemas.microsoft.com/office/drawing/2014/main" id="{039B81F4-F2A5-D2E1-40EA-5EA787B8009A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096000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/>
          </a:p>
        </p:txBody>
      </p:sp>
      <p:sp>
        <p:nvSpPr>
          <p:cNvPr id="18438" name="Rectangle 6">
            <a:extLst>
              <a:ext uri="{FF2B5EF4-FFF2-40B4-BE49-F238E27FC236}">
                <a16:creationId xmlns:a16="http://schemas.microsoft.com/office/drawing/2014/main" id="{79835047-1726-5A66-F46D-1EFC9EB019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0960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F9DF9311-4D47-4B3E-AF45-66C1310769A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orldofteaching.com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9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9.xml"/><Relationship Id="rId4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9.x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image" Target="../media/image2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WordArt 4">
            <a:extLst>
              <a:ext uri="{FF2B5EF4-FFF2-40B4-BE49-F238E27FC236}">
                <a16:creationId xmlns:a16="http://schemas.microsoft.com/office/drawing/2014/main" id="{0388D651-28CD-F450-E382-4E17BA5EF4A9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286000" y="762000"/>
            <a:ext cx="5638800" cy="9144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1037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  <a:contourClr>
                <a:srgbClr val="DCEBF5"/>
              </a:contourClr>
            </a:sp3d>
          </a:bodyPr>
          <a:lstStyle/>
          <a:p>
            <a:pPr algn="ctr"/>
            <a:r>
              <a:rPr lang="en-GB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5400000" scaled="1"/>
                </a:gradFill>
                <a:latin typeface="Arial Black" panose="020B0A04020102020204" pitchFamily="34" charset="0"/>
              </a:rPr>
              <a:t>Adventures in Biology...</a:t>
            </a:r>
          </a:p>
        </p:txBody>
      </p:sp>
      <p:sp>
        <p:nvSpPr>
          <p:cNvPr id="2053" name="Text Box 5">
            <a:extLst>
              <a:ext uri="{FF2B5EF4-FFF2-40B4-BE49-F238E27FC236}">
                <a16:creationId xmlns:a16="http://schemas.microsoft.com/office/drawing/2014/main" id="{60C18DB1-9C50-FEF6-40C2-69437C017C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4400" y="0"/>
            <a:ext cx="44958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4400"/>
              <a:t>Last Week in….</a:t>
            </a:r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4F00F45-49AC-71FA-EF5D-3409B356CAF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905000"/>
            <a:ext cx="5791200" cy="4525963"/>
          </a:xfrm>
        </p:spPr>
        <p:txBody>
          <a:bodyPr/>
          <a:lstStyle/>
          <a:p>
            <a:r>
              <a:rPr lang="en-US" altLang="en-US" sz="2400">
                <a:latin typeface="Broadway" panose="04040905080B02020502" pitchFamily="82" charset="0"/>
              </a:rPr>
              <a:t>We discussed the different forms of Reproduction</a:t>
            </a:r>
          </a:p>
          <a:p>
            <a:r>
              <a:rPr lang="en-US" altLang="en-US" sz="2400">
                <a:latin typeface="Broadway" panose="04040905080B02020502" pitchFamily="82" charset="0"/>
              </a:rPr>
              <a:t>We discussed the costs/benefits of each form</a:t>
            </a:r>
          </a:p>
          <a:p>
            <a:r>
              <a:rPr lang="en-US" altLang="en-US" sz="2400" i="1" u="sng">
                <a:latin typeface="Broadway" panose="04040905080B02020502" pitchFamily="82" charset="0"/>
              </a:rPr>
              <a:t>This week</a:t>
            </a:r>
            <a:r>
              <a:rPr lang="en-US" altLang="en-US" sz="2400">
                <a:latin typeface="Broadway" panose="04040905080B02020502" pitchFamily="82" charset="0"/>
              </a:rPr>
              <a:t> we’ll discuss </a:t>
            </a:r>
            <a:r>
              <a:rPr lang="en-US" altLang="en-US" sz="2400">
                <a:solidFill>
                  <a:srgbClr val="FF0000"/>
                </a:solidFill>
                <a:latin typeface="Broadway" panose="04040905080B02020502" pitchFamily="82" charset="0"/>
              </a:rPr>
              <a:t>sexual </a:t>
            </a:r>
          </a:p>
          <a:p>
            <a:pPr>
              <a:buFontTx/>
              <a:buNone/>
            </a:pPr>
            <a:r>
              <a:rPr lang="en-US" altLang="en-US" sz="2400">
                <a:solidFill>
                  <a:srgbClr val="FF0000"/>
                </a:solidFill>
                <a:latin typeface="Broadway" panose="04040905080B02020502" pitchFamily="82" charset="0"/>
              </a:rPr>
              <a:t>	differentiation </a:t>
            </a:r>
            <a:r>
              <a:rPr lang="en-US" altLang="en-US" sz="2400">
                <a:latin typeface="Broadway" panose="04040905080B02020502" pitchFamily="82" charset="0"/>
              </a:rPr>
              <a:t>- how sexually reproducing organisms develop </a:t>
            </a:r>
          </a:p>
          <a:p>
            <a:pPr>
              <a:buFontTx/>
              <a:buNone/>
            </a:pPr>
            <a:r>
              <a:rPr lang="en-US" altLang="en-US" sz="2400">
                <a:latin typeface="Broadway" panose="04040905080B02020502" pitchFamily="82" charset="0"/>
              </a:rPr>
              <a:t>	into separate sexes.  Specifically, as it applies to us humans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>
            <a:extLst>
              <a:ext uri="{FF2B5EF4-FFF2-40B4-BE49-F238E27FC236}">
                <a16:creationId xmlns:a16="http://schemas.microsoft.com/office/drawing/2014/main" id="{4334D709-36F5-70DC-CC12-B7F4AD947D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0"/>
            <a:ext cx="1430338" cy="259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187" name="Picture 3">
            <a:extLst>
              <a:ext uri="{FF2B5EF4-FFF2-40B4-BE49-F238E27FC236}">
                <a16:creationId xmlns:a16="http://schemas.microsoft.com/office/drawing/2014/main" id="{508BB66A-8A78-350B-541E-FA4763AB2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457200"/>
            <a:ext cx="2971800" cy="18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88" name="Line 4">
            <a:extLst>
              <a:ext uri="{FF2B5EF4-FFF2-40B4-BE49-F238E27FC236}">
                <a16:creationId xmlns:a16="http://schemas.microsoft.com/office/drawing/2014/main" id="{47474724-7C7B-58CE-33D3-8D1DE87B6AC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90800" y="1219200"/>
            <a:ext cx="1600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189" name="Text Box 5">
            <a:extLst>
              <a:ext uri="{FF2B5EF4-FFF2-40B4-BE49-F238E27FC236}">
                <a16:creationId xmlns:a16="http://schemas.microsoft.com/office/drawing/2014/main" id="{A74AA338-7B89-58DA-2457-E964C17E4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00" y="609600"/>
            <a:ext cx="1492250" cy="1190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leads to the </a:t>
            </a:r>
          </a:p>
          <a:p>
            <a:pPr algn="ctr"/>
            <a:r>
              <a:rPr lang="en-US" altLang="en-US"/>
              <a:t>natural </a:t>
            </a:r>
          </a:p>
          <a:p>
            <a:pPr algn="ctr"/>
            <a:r>
              <a:rPr lang="en-US" altLang="en-US"/>
              <a:t>development</a:t>
            </a:r>
          </a:p>
          <a:p>
            <a:pPr algn="ctr"/>
            <a:r>
              <a:rPr lang="en-US" altLang="en-US"/>
              <a:t>of the </a:t>
            </a:r>
          </a:p>
        </p:txBody>
      </p:sp>
      <p:sp>
        <p:nvSpPr>
          <p:cNvPr id="93190" name="Text Box 6">
            <a:extLst>
              <a:ext uri="{FF2B5EF4-FFF2-40B4-BE49-F238E27FC236}">
                <a16:creationId xmlns:a16="http://schemas.microsoft.com/office/drawing/2014/main" id="{19C5A81D-0DD3-C6FB-1785-21712C8B13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67200" y="2286000"/>
            <a:ext cx="3028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Female reproductive organs</a:t>
            </a:r>
          </a:p>
        </p:txBody>
      </p:sp>
      <p:sp>
        <p:nvSpPr>
          <p:cNvPr id="93191" name="Line 7">
            <a:extLst>
              <a:ext uri="{FF2B5EF4-FFF2-40B4-BE49-F238E27FC236}">
                <a16:creationId xmlns:a16="http://schemas.microsoft.com/office/drawing/2014/main" id="{17F5CB96-4A93-24A1-8069-E86CE3B79944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12954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192" name="Text Box 8">
            <a:extLst>
              <a:ext uri="{FF2B5EF4-FFF2-40B4-BE49-F238E27FC236}">
                <a16:creationId xmlns:a16="http://schemas.microsoft.com/office/drawing/2014/main" id="{994B0B15-F0CD-E89E-502C-E663F6B67F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800" y="990600"/>
            <a:ext cx="1123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produces</a:t>
            </a:r>
          </a:p>
        </p:txBody>
      </p:sp>
      <p:pic>
        <p:nvPicPr>
          <p:cNvPr id="93193" name="Picture 9">
            <a:extLst>
              <a:ext uri="{FF2B5EF4-FFF2-40B4-BE49-F238E27FC236}">
                <a16:creationId xmlns:a16="http://schemas.microsoft.com/office/drawing/2014/main" id="{0BA08B52-4EA9-95B9-7F38-A99F93067D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352800"/>
            <a:ext cx="3429000" cy="2074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3194" name="Text Box 10">
            <a:extLst>
              <a:ext uri="{FF2B5EF4-FFF2-40B4-BE49-F238E27FC236}">
                <a16:creationId xmlns:a16="http://schemas.microsoft.com/office/drawing/2014/main" id="{94F9EFF5-D1F5-92B1-3C1D-9ABD7F7E16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0525" y="5370513"/>
            <a:ext cx="17716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Estrogen</a:t>
            </a:r>
          </a:p>
          <a:p>
            <a:pPr algn="ctr"/>
            <a:r>
              <a:rPr lang="en-US" altLang="en-US"/>
              <a:t>&amp; Progesterone</a:t>
            </a:r>
          </a:p>
        </p:txBody>
      </p:sp>
      <p:sp>
        <p:nvSpPr>
          <p:cNvPr id="93195" name="Line 11">
            <a:extLst>
              <a:ext uri="{FF2B5EF4-FFF2-40B4-BE49-F238E27FC236}">
                <a16:creationId xmlns:a16="http://schemas.microsoft.com/office/drawing/2014/main" id="{FACE1643-D682-7D69-F7A4-5ADED563357F}"/>
              </a:ext>
            </a:extLst>
          </p:cNvPr>
          <p:cNvSpPr>
            <a:spLocks noChangeShapeType="1"/>
          </p:cNvSpPr>
          <p:nvPr/>
        </p:nvSpPr>
        <p:spPr bwMode="auto">
          <a:xfrm>
            <a:off x="3962400" y="4648200"/>
            <a:ext cx="1524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93196" name="Text Box 12">
            <a:extLst>
              <a:ext uri="{FF2B5EF4-FFF2-40B4-BE49-F238E27FC236}">
                <a16:creationId xmlns:a16="http://schemas.microsoft.com/office/drawing/2014/main" id="{0E082A41-D7B5-BDFE-B3C0-75932D3890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8600" y="4038600"/>
            <a:ext cx="1492250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leads to</a:t>
            </a:r>
          </a:p>
          <a:p>
            <a:pPr algn="ctr"/>
            <a:r>
              <a:rPr lang="en-US" altLang="en-US"/>
              <a:t>development</a:t>
            </a:r>
          </a:p>
          <a:p>
            <a:pPr algn="ctr"/>
            <a:r>
              <a:rPr lang="en-US" altLang="en-US"/>
              <a:t>of mature</a:t>
            </a:r>
          </a:p>
          <a:p>
            <a:pPr algn="ctr"/>
            <a:r>
              <a:rPr lang="en-US" altLang="en-US"/>
              <a:t>female </a:t>
            </a:r>
          </a:p>
          <a:p>
            <a:pPr algn="ctr"/>
            <a:r>
              <a:rPr lang="en-US" altLang="en-US"/>
              <a:t>reproductive</a:t>
            </a:r>
          </a:p>
          <a:p>
            <a:pPr algn="ctr"/>
            <a:r>
              <a:rPr lang="en-US" altLang="en-US"/>
              <a:t>system</a:t>
            </a:r>
          </a:p>
        </p:txBody>
      </p:sp>
      <p:pic>
        <p:nvPicPr>
          <p:cNvPr id="93197" name="Picture 13">
            <a:extLst>
              <a:ext uri="{FF2B5EF4-FFF2-40B4-BE49-F238E27FC236}">
                <a16:creationId xmlns:a16="http://schemas.microsoft.com/office/drawing/2014/main" id="{D0188FB7-07A9-B358-3B95-A68025B196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971800"/>
            <a:ext cx="130016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Text Box 2">
            <a:extLst>
              <a:ext uri="{FF2B5EF4-FFF2-40B4-BE49-F238E27FC236}">
                <a16:creationId xmlns:a16="http://schemas.microsoft.com/office/drawing/2014/main" id="{94A12ACB-99AE-FE46-C2E3-5C13574F780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052513"/>
            <a:ext cx="7920037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sz="2400">
                <a:cs typeface="Arial" panose="020B0604020202020204" pitchFamily="34" charset="0"/>
              </a:rPr>
              <a:t>This powerpoint was kindly donated to </a:t>
            </a:r>
            <a:r>
              <a:rPr lang="en-GB" altLang="en-US" sz="2400">
                <a:cs typeface="Arial" panose="020B0604020202020204" pitchFamily="34" charset="0"/>
                <a:hlinkClick r:id="rId3"/>
              </a:rPr>
              <a:t>www.worldofteaching.com</a:t>
            </a:r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endParaRPr lang="en-GB" altLang="en-US" sz="2400">
              <a:cs typeface="Arial" panose="020B0604020202020204" pitchFamily="34" charset="0"/>
            </a:endParaRPr>
          </a:p>
          <a:p>
            <a:r>
              <a:rPr lang="en-GB" altLang="en-US" sz="2400">
                <a:cs typeface="Arial" panose="020B0604020202020204" pitchFamily="34" charset="0"/>
                <a:hlinkClick r:id="rId3"/>
              </a:rPr>
              <a:t>http://www.worldofteaching.com</a:t>
            </a:r>
            <a:r>
              <a:rPr lang="en-GB" altLang="en-US" sz="2400">
                <a:cs typeface="Arial" panose="020B0604020202020204" pitchFamily="34" charset="0"/>
              </a:rPr>
              <a:t> is home to over a thousand powerpoints submitted by teachers. This is a completely free site and requires no registration. Please visit and I hope it will help in your teaching.</a:t>
            </a:r>
            <a:endParaRPr lang="en-US" altLang="en-US" sz="240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982700BF-47B5-81E6-E034-0AA08E9179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14400" y="0"/>
            <a:ext cx="7086600" cy="731838"/>
          </a:xfrm>
        </p:spPr>
        <p:txBody>
          <a:bodyPr/>
          <a:lstStyle/>
          <a:p>
            <a:r>
              <a:rPr lang="en-US" altLang="en-US" sz="4000"/>
              <a:t>SO…How Do We Get From…</a:t>
            </a:r>
          </a:p>
        </p:txBody>
      </p:sp>
      <p:pic>
        <p:nvPicPr>
          <p:cNvPr id="49156" name="Picture 4">
            <a:extLst>
              <a:ext uri="{FF2B5EF4-FFF2-40B4-BE49-F238E27FC236}">
                <a16:creationId xmlns:a16="http://schemas.microsoft.com/office/drawing/2014/main" id="{50E59603-A6A0-EEAF-0216-7F1FD50A6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F090D"/>
              </a:clrFrom>
              <a:clrTo>
                <a:srgbClr val="0F090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1981200" cy="1474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7" name="Line 5">
            <a:extLst>
              <a:ext uri="{FF2B5EF4-FFF2-40B4-BE49-F238E27FC236}">
                <a16:creationId xmlns:a16="http://schemas.microsoft.com/office/drawing/2014/main" id="{F1471B81-8862-4B6A-1857-388609FCC9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19400" y="2438400"/>
            <a:ext cx="1524000" cy="1371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9159" name="Line 7">
            <a:extLst>
              <a:ext uri="{FF2B5EF4-FFF2-40B4-BE49-F238E27FC236}">
                <a16:creationId xmlns:a16="http://schemas.microsoft.com/office/drawing/2014/main" id="{71224A4B-278C-11C2-9FB1-BE5F20261961}"/>
              </a:ext>
            </a:extLst>
          </p:cNvPr>
          <p:cNvSpPr>
            <a:spLocks noChangeShapeType="1"/>
          </p:cNvSpPr>
          <p:nvPr/>
        </p:nvSpPr>
        <p:spPr bwMode="auto">
          <a:xfrm>
            <a:off x="2819400" y="3810000"/>
            <a:ext cx="1676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pic>
        <p:nvPicPr>
          <p:cNvPr id="49160" name="Picture 8">
            <a:extLst>
              <a:ext uri="{FF2B5EF4-FFF2-40B4-BE49-F238E27FC236}">
                <a16:creationId xmlns:a16="http://schemas.microsoft.com/office/drawing/2014/main" id="{61757F77-38BB-08F4-05DA-0E35C1F624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838200"/>
            <a:ext cx="1166813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61" name="Picture 9">
            <a:extLst>
              <a:ext uri="{FF2B5EF4-FFF2-40B4-BE49-F238E27FC236}">
                <a16:creationId xmlns:a16="http://schemas.microsoft.com/office/drawing/2014/main" id="{B809F777-BB02-9E97-34F3-2A57F9BE9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29000"/>
            <a:ext cx="12255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62" name="Text Box 10">
            <a:extLst>
              <a:ext uri="{FF2B5EF4-FFF2-40B4-BE49-F238E27FC236}">
                <a16:creationId xmlns:a16="http://schemas.microsoft.com/office/drawing/2014/main" id="{D373B4D8-879A-86B4-B80F-04B57E1F67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98525" y="2503488"/>
            <a:ext cx="1312863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800"/>
              <a:t>Here…</a:t>
            </a:r>
          </a:p>
        </p:txBody>
      </p:sp>
      <p:sp>
        <p:nvSpPr>
          <p:cNvPr id="49163" name="Text Box 11">
            <a:extLst>
              <a:ext uri="{FF2B5EF4-FFF2-40B4-BE49-F238E27FC236}">
                <a16:creationId xmlns:a16="http://schemas.microsoft.com/office/drawing/2014/main" id="{58A5C154-9E3A-B0EC-43A2-78DDE8DFC7E1}"/>
              </a:ext>
            </a:extLst>
          </p:cNvPr>
          <p:cNvSpPr txBox="1">
            <a:spLocks noChangeArrowheads="1"/>
          </p:cNvSpPr>
          <p:nvPr/>
        </p:nvSpPr>
        <p:spPr bwMode="auto">
          <a:xfrm rot="-2596779">
            <a:off x="2971800" y="27432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To here…</a:t>
            </a:r>
          </a:p>
        </p:txBody>
      </p:sp>
      <p:sp>
        <p:nvSpPr>
          <p:cNvPr id="49164" name="Text Box 12">
            <a:extLst>
              <a:ext uri="{FF2B5EF4-FFF2-40B4-BE49-F238E27FC236}">
                <a16:creationId xmlns:a16="http://schemas.microsoft.com/office/drawing/2014/main" id="{4298B670-2BA1-5457-94D0-2376B08FECA1}"/>
              </a:ext>
            </a:extLst>
          </p:cNvPr>
          <p:cNvSpPr txBox="1">
            <a:spLocks noChangeArrowheads="1"/>
          </p:cNvSpPr>
          <p:nvPr/>
        </p:nvSpPr>
        <p:spPr bwMode="auto">
          <a:xfrm rot="1708342">
            <a:off x="2895600" y="4267200"/>
            <a:ext cx="1200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To here…</a:t>
            </a:r>
          </a:p>
        </p:txBody>
      </p:sp>
      <p:sp>
        <p:nvSpPr>
          <p:cNvPr id="49165" name="Text Box 13">
            <a:extLst>
              <a:ext uri="{FF2B5EF4-FFF2-40B4-BE49-F238E27FC236}">
                <a16:creationId xmlns:a16="http://schemas.microsoft.com/office/drawing/2014/main" id="{69BD768F-6EA4-29BC-1753-8AFE6A52C4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60725" y="3617913"/>
            <a:ext cx="5270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/>
              <a:t>OR</a:t>
            </a:r>
          </a:p>
        </p:txBody>
      </p:sp>
      <p:sp>
        <p:nvSpPr>
          <p:cNvPr id="49166" name="Text Box 14">
            <a:extLst>
              <a:ext uri="{FF2B5EF4-FFF2-40B4-BE49-F238E27FC236}">
                <a16:creationId xmlns:a16="http://schemas.microsoft.com/office/drawing/2014/main" id="{F2B8D16C-9B64-158D-1F09-1DC78E6E2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62600" y="3082925"/>
            <a:ext cx="692150" cy="1189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7200"/>
              <a:t>?</a:t>
            </a:r>
          </a:p>
        </p:txBody>
      </p:sp>
      <p:sp>
        <p:nvSpPr>
          <p:cNvPr id="49167" name="Text Box 15">
            <a:extLst>
              <a:ext uri="{FF2B5EF4-FFF2-40B4-BE49-F238E27FC236}">
                <a16:creationId xmlns:a16="http://schemas.microsoft.com/office/drawing/2014/main" id="{EE38E70D-9AD9-45D2-B4DE-29E2E76FAF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725" y="4608513"/>
            <a:ext cx="2190750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(essentially a clump</a:t>
            </a:r>
          </a:p>
          <a:p>
            <a:pPr algn="ctr"/>
            <a:r>
              <a:rPr lang="en-US" altLang="en-US"/>
              <a:t>of undifferentiated </a:t>
            </a:r>
          </a:p>
          <a:p>
            <a:pPr algn="ctr"/>
            <a:r>
              <a:rPr lang="en-US" altLang="en-US"/>
              <a:t>cells)</a:t>
            </a:r>
          </a:p>
        </p:txBody>
      </p:sp>
      <p:sp>
        <p:nvSpPr>
          <p:cNvPr id="49168" name="Text Box 16">
            <a:extLst>
              <a:ext uri="{FF2B5EF4-FFF2-40B4-BE49-F238E27FC236}">
                <a16:creationId xmlns:a16="http://schemas.microsoft.com/office/drawing/2014/main" id="{15A1D215-0DE0-B930-A7CF-A5BC7EFBD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34000" y="2667000"/>
            <a:ext cx="31686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(fully developed adult female)</a:t>
            </a:r>
          </a:p>
        </p:txBody>
      </p:sp>
      <p:sp>
        <p:nvSpPr>
          <p:cNvPr id="49169" name="Rectangle 17">
            <a:extLst>
              <a:ext uri="{FF2B5EF4-FFF2-40B4-BE49-F238E27FC236}">
                <a16:creationId xmlns:a16="http://schemas.microsoft.com/office/drawing/2014/main" id="{6D6C8393-02B2-7ABC-71B4-08E81CCEA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10200" y="5257800"/>
            <a:ext cx="2978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(fully developed adult male)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E9697EB3-5999-449C-47B5-715218B56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990600" y="685800"/>
            <a:ext cx="7086600" cy="731838"/>
          </a:xfrm>
        </p:spPr>
        <p:txBody>
          <a:bodyPr/>
          <a:lstStyle/>
          <a:p>
            <a:pPr algn="l"/>
            <a:r>
              <a:rPr lang="en-US" altLang="en-US" sz="3600"/>
              <a:t>In other words, How do our bodies know if we are meant to use the little boys’ room or the little girls’ room?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5EC8F430-5AF7-5B7B-E354-EEB4A61D75C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3400" y="3886200"/>
            <a:ext cx="6934200" cy="2590800"/>
          </a:xfrm>
        </p:spPr>
        <p:txBody>
          <a:bodyPr/>
          <a:lstStyle/>
          <a:p>
            <a:endParaRPr lang="en-US" altLang="en-US" sz="4800"/>
          </a:p>
          <a:p>
            <a:r>
              <a:rPr lang="en-US" altLang="en-US" sz="4800"/>
              <a:t>It’s the             factor!</a:t>
            </a:r>
          </a:p>
        </p:txBody>
      </p:sp>
      <p:pic>
        <p:nvPicPr>
          <p:cNvPr id="72709" name="Picture 5">
            <a:extLst>
              <a:ext uri="{FF2B5EF4-FFF2-40B4-BE49-F238E27FC236}">
                <a16:creationId xmlns:a16="http://schemas.microsoft.com/office/drawing/2014/main" id="{58DF0680-DADC-9A76-3F2B-96640FC61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191000"/>
            <a:ext cx="159385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713" name="Picture 9">
            <a:extLst>
              <a:ext uri="{FF2B5EF4-FFF2-40B4-BE49-F238E27FC236}">
                <a16:creationId xmlns:a16="http://schemas.microsoft.com/office/drawing/2014/main" id="{857163EB-50B8-144E-712D-0E0B97A1E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3048000" cy="1898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27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2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7" name="Rectangle 9">
            <a:extLst>
              <a:ext uri="{FF2B5EF4-FFF2-40B4-BE49-F238E27FC236}">
                <a16:creationId xmlns:a16="http://schemas.microsoft.com/office/drawing/2014/main" id="{009D3DB7-C343-A856-A76C-06B5FABB9A5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79525" y="1600200"/>
            <a:ext cx="7102475" cy="4525963"/>
          </a:xfrm>
        </p:spPr>
        <p:txBody>
          <a:bodyPr/>
          <a:lstStyle/>
          <a:p>
            <a:r>
              <a:rPr lang="en-US" altLang="en-US"/>
              <a:t>The Y chromosome contains a gene known as the </a:t>
            </a:r>
            <a:r>
              <a:rPr lang="en-US" altLang="en-US">
                <a:solidFill>
                  <a:srgbClr val="FF0000"/>
                </a:solidFill>
              </a:rPr>
              <a:t>SRY</a:t>
            </a:r>
            <a:r>
              <a:rPr lang="en-US" altLang="en-US"/>
              <a:t> (</a:t>
            </a: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/>
              <a:t>ex determining </a:t>
            </a:r>
            <a:r>
              <a:rPr lang="en-US" altLang="en-US">
                <a:solidFill>
                  <a:srgbClr val="FF0000"/>
                </a:solidFill>
              </a:rPr>
              <a:t>r</a:t>
            </a:r>
            <a:r>
              <a:rPr lang="en-US" altLang="en-US"/>
              <a:t>egion on the </a:t>
            </a:r>
            <a:r>
              <a:rPr lang="en-US" altLang="en-US">
                <a:solidFill>
                  <a:srgbClr val="FF0000"/>
                </a:solidFill>
              </a:rPr>
              <a:t>Y</a:t>
            </a:r>
            <a:r>
              <a:rPr lang="en-US" altLang="en-US"/>
              <a:t> chromosome) gene.</a:t>
            </a:r>
          </a:p>
          <a:p>
            <a:endParaRPr lang="en-US" altLang="en-US"/>
          </a:p>
          <a:p>
            <a:r>
              <a:rPr lang="en-US" altLang="en-US"/>
              <a:t>This gene is responsible for the development of testes</a:t>
            </a:r>
          </a:p>
        </p:txBody>
      </p:sp>
      <p:sp>
        <p:nvSpPr>
          <p:cNvPr id="73738" name="Rectangle 10">
            <a:extLst>
              <a:ext uri="{FF2B5EF4-FFF2-40B4-BE49-F238E27FC236}">
                <a16:creationId xmlns:a16="http://schemas.microsoft.com/office/drawing/2014/main" id="{CB1BC260-FCD0-C97F-C07A-C4CE1ACC12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6800" y="5715000"/>
            <a:ext cx="640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800">
                <a:solidFill>
                  <a:schemeClr val="tx2"/>
                </a:solidFill>
              </a:rPr>
              <a:t>But what about the         factor?</a:t>
            </a:r>
            <a:endParaRPr lang="en-US" altLang="en-US"/>
          </a:p>
        </p:txBody>
      </p:sp>
      <p:pic>
        <p:nvPicPr>
          <p:cNvPr id="73739" name="Picture 11">
            <a:extLst>
              <a:ext uri="{FF2B5EF4-FFF2-40B4-BE49-F238E27FC236}">
                <a16:creationId xmlns:a16="http://schemas.microsoft.com/office/drawing/2014/main" id="{EA6348CF-8C47-779A-9CB2-83F0A6412F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105400"/>
            <a:ext cx="97472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37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8" presetClass="entr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37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D37E36BD-88F9-77F9-FF8B-6C9944B2D6F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95400" y="838200"/>
            <a:ext cx="6340475" cy="5440363"/>
          </a:xfrm>
        </p:spPr>
        <p:txBody>
          <a:bodyPr/>
          <a:lstStyle/>
          <a:p>
            <a:r>
              <a:rPr lang="en-US" altLang="en-US"/>
              <a:t>Everyone develops an area known as the urogenital ridge</a:t>
            </a:r>
          </a:p>
          <a:p>
            <a:endParaRPr lang="en-US" altLang="en-US"/>
          </a:p>
          <a:p>
            <a:r>
              <a:rPr lang="en-US" altLang="en-US"/>
              <a:t>Unless testes develop, this area will naturally develop into the female reproductive system</a:t>
            </a:r>
          </a:p>
          <a:p>
            <a:endParaRPr lang="en-US" altLang="en-US"/>
          </a:p>
          <a:p>
            <a:r>
              <a:rPr lang="en-US" altLang="en-US"/>
              <a:t>In other words, we are all female by default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7" name="Picture 5">
            <a:extLst>
              <a:ext uri="{FF2B5EF4-FFF2-40B4-BE49-F238E27FC236}">
                <a16:creationId xmlns:a16="http://schemas.microsoft.com/office/drawing/2014/main" id="{AB049B04-7289-5EC3-D2FC-103293353F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0"/>
            <a:ext cx="65468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4D2A19CB-CF97-4E5B-EB4E-5E369DEAA5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 altLang="en-US"/>
          </a:p>
        </p:txBody>
      </p:sp>
      <p:pic>
        <p:nvPicPr>
          <p:cNvPr id="75780" name="Picture 4">
            <a:extLst>
              <a:ext uri="{FF2B5EF4-FFF2-40B4-BE49-F238E27FC236}">
                <a16:creationId xmlns:a16="http://schemas.microsoft.com/office/drawing/2014/main" id="{93102A2B-18A3-4707-E698-E8D399F1C7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42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8E20D4F9-9217-690F-8ECC-1A31EC64C5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4000"/>
              <a:t>BUT…how does this happen??	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72C0A6AC-820C-1C31-72A5-897F607588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407275" cy="4525963"/>
          </a:xfrm>
        </p:spPr>
        <p:txBody>
          <a:bodyPr/>
          <a:lstStyle/>
          <a:p>
            <a:r>
              <a:rPr lang="en-US" altLang="en-US"/>
              <a:t>When testes form they release </a:t>
            </a:r>
            <a:r>
              <a:rPr lang="en-US" altLang="en-US">
                <a:solidFill>
                  <a:srgbClr val="FF0000"/>
                </a:solidFill>
              </a:rPr>
              <a:t>2 hormones </a:t>
            </a:r>
            <a:r>
              <a:rPr lang="en-US" altLang="en-US"/>
              <a:t>- testosterone &amp; MIS (</a:t>
            </a:r>
            <a:r>
              <a:rPr lang="en-US" altLang="en-US">
                <a:solidFill>
                  <a:srgbClr val="FF0000"/>
                </a:solidFill>
              </a:rPr>
              <a:t>m</a:t>
            </a:r>
            <a:r>
              <a:rPr lang="en-US" altLang="en-US"/>
              <a:t>ullerian </a:t>
            </a:r>
            <a:r>
              <a:rPr lang="en-US" altLang="en-US">
                <a:solidFill>
                  <a:srgbClr val="FF0000"/>
                </a:solidFill>
              </a:rPr>
              <a:t>i</a:t>
            </a:r>
            <a:r>
              <a:rPr lang="en-US" altLang="en-US"/>
              <a:t>nhibiting </a:t>
            </a:r>
            <a:r>
              <a:rPr lang="en-US" altLang="en-US">
                <a:solidFill>
                  <a:srgbClr val="FF0000"/>
                </a:solidFill>
              </a:rPr>
              <a:t>s</a:t>
            </a:r>
            <a:r>
              <a:rPr lang="en-US" altLang="en-US"/>
              <a:t>ubstance)</a:t>
            </a:r>
          </a:p>
          <a:p>
            <a:r>
              <a:rPr lang="en-US" altLang="en-US"/>
              <a:t>The </a:t>
            </a:r>
            <a:r>
              <a:rPr lang="en-US" altLang="en-US">
                <a:solidFill>
                  <a:srgbClr val="FF0000"/>
                </a:solidFill>
              </a:rPr>
              <a:t>testosterone</a:t>
            </a:r>
            <a:r>
              <a:rPr lang="en-US" altLang="en-US"/>
              <a:t> causes the male reproductive system to develop</a:t>
            </a:r>
          </a:p>
          <a:p>
            <a:r>
              <a:rPr lang="en-US" altLang="en-US"/>
              <a:t> </a:t>
            </a:r>
            <a:r>
              <a:rPr lang="en-US" altLang="en-US">
                <a:solidFill>
                  <a:srgbClr val="FF0000"/>
                </a:solidFill>
              </a:rPr>
              <a:t>MIS</a:t>
            </a:r>
            <a:r>
              <a:rPr lang="en-US" altLang="en-US"/>
              <a:t> causes the ducts of the female system to degenerate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2">
            <a:extLst>
              <a:ext uri="{FF2B5EF4-FFF2-40B4-BE49-F238E27FC236}">
                <a16:creationId xmlns:a16="http://schemas.microsoft.com/office/drawing/2014/main" id="{5ABBE60C-F7F4-DE11-5D7F-267EB07C1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3505200"/>
            <a:ext cx="1347788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1139" name="Line 3">
            <a:extLst>
              <a:ext uri="{FF2B5EF4-FFF2-40B4-BE49-F238E27FC236}">
                <a16:creationId xmlns:a16="http://schemas.microsoft.com/office/drawing/2014/main" id="{D8B42606-FA45-1004-3810-7FC77BEB5091}"/>
              </a:ext>
            </a:extLst>
          </p:cNvPr>
          <p:cNvSpPr>
            <a:spLocks noChangeShapeType="1"/>
          </p:cNvSpPr>
          <p:nvPr/>
        </p:nvSpPr>
        <p:spPr bwMode="auto">
          <a:xfrm>
            <a:off x="4343400" y="4876800"/>
            <a:ext cx="129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grpSp>
        <p:nvGrpSpPr>
          <p:cNvPr id="91140" name="Group 4">
            <a:extLst>
              <a:ext uri="{FF2B5EF4-FFF2-40B4-BE49-F238E27FC236}">
                <a16:creationId xmlns:a16="http://schemas.microsoft.com/office/drawing/2014/main" id="{A37CC12F-AA12-3958-00D1-6F76DCCFF0EB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3657600"/>
            <a:ext cx="2743200" cy="2470150"/>
            <a:chOff x="624" y="2304"/>
            <a:chExt cx="1728" cy="1556"/>
          </a:xfrm>
        </p:grpSpPr>
        <p:pic>
          <p:nvPicPr>
            <p:cNvPr id="91141" name="Picture 5">
              <a:extLst>
                <a:ext uri="{FF2B5EF4-FFF2-40B4-BE49-F238E27FC236}">
                  <a16:creationId xmlns:a16="http://schemas.microsoft.com/office/drawing/2014/main" id="{A052C5EA-EFE2-124C-2235-CA46C1D37DD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2304"/>
              <a:ext cx="1728" cy="11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42" name="Text Box 6">
              <a:extLst>
                <a:ext uri="{FF2B5EF4-FFF2-40B4-BE49-F238E27FC236}">
                  <a16:creationId xmlns:a16="http://schemas.microsoft.com/office/drawing/2014/main" id="{24220BFE-1043-A014-09D2-E32A0F1557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52" y="3456"/>
              <a:ext cx="95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/>
                <a:t>Testosterone</a:t>
              </a:r>
            </a:p>
            <a:p>
              <a:pPr algn="ctr"/>
              <a:r>
                <a:rPr lang="en-US" altLang="en-US"/>
                <a:t>&amp; MIS</a:t>
              </a:r>
            </a:p>
          </p:txBody>
        </p:sp>
      </p:grpSp>
      <p:grpSp>
        <p:nvGrpSpPr>
          <p:cNvPr id="91143" name="Group 7">
            <a:extLst>
              <a:ext uri="{FF2B5EF4-FFF2-40B4-BE49-F238E27FC236}">
                <a16:creationId xmlns:a16="http://schemas.microsoft.com/office/drawing/2014/main" id="{7278CBF2-5DB1-3CA4-29C0-5C5188278E82}"/>
              </a:ext>
            </a:extLst>
          </p:cNvPr>
          <p:cNvGrpSpPr>
            <a:grpSpLocks/>
          </p:cNvGrpSpPr>
          <p:nvPr/>
        </p:nvGrpSpPr>
        <p:grpSpPr bwMode="auto">
          <a:xfrm>
            <a:off x="3276600" y="1524000"/>
            <a:ext cx="1390650" cy="641350"/>
            <a:chOff x="2016" y="912"/>
            <a:chExt cx="876" cy="404"/>
          </a:xfrm>
        </p:grpSpPr>
        <p:sp>
          <p:nvSpPr>
            <p:cNvPr id="91144" name="Line 8">
              <a:extLst>
                <a:ext uri="{FF2B5EF4-FFF2-40B4-BE49-F238E27FC236}">
                  <a16:creationId xmlns:a16="http://schemas.microsoft.com/office/drawing/2014/main" id="{54285D7C-C09D-6FE9-25D2-63039A2FDF3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110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145" name="Text Box 9">
              <a:extLst>
                <a:ext uri="{FF2B5EF4-FFF2-40B4-BE49-F238E27FC236}">
                  <a16:creationId xmlns:a16="http://schemas.microsoft.com/office/drawing/2014/main" id="{C9848B65-3231-FAE7-217D-DFE0E8FBAA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16" y="912"/>
              <a:ext cx="876" cy="4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Codes for</a:t>
              </a:r>
            </a:p>
            <a:p>
              <a:r>
                <a:rPr lang="en-US" altLang="en-US"/>
                <a:t>formation of</a:t>
              </a:r>
            </a:p>
          </p:txBody>
        </p:sp>
      </p:grpSp>
      <p:grpSp>
        <p:nvGrpSpPr>
          <p:cNvPr id="91146" name="Group 10">
            <a:extLst>
              <a:ext uri="{FF2B5EF4-FFF2-40B4-BE49-F238E27FC236}">
                <a16:creationId xmlns:a16="http://schemas.microsoft.com/office/drawing/2014/main" id="{62BF3F87-A675-589A-11AE-E2F8C9B68632}"/>
              </a:ext>
            </a:extLst>
          </p:cNvPr>
          <p:cNvGrpSpPr>
            <a:grpSpLocks/>
          </p:cNvGrpSpPr>
          <p:nvPr/>
        </p:nvGrpSpPr>
        <p:grpSpPr bwMode="auto">
          <a:xfrm>
            <a:off x="6477000" y="1524000"/>
            <a:ext cx="1295400" cy="366713"/>
            <a:chOff x="4176" y="912"/>
            <a:chExt cx="816" cy="231"/>
          </a:xfrm>
        </p:grpSpPr>
        <p:sp>
          <p:nvSpPr>
            <p:cNvPr id="91147" name="Line 11">
              <a:extLst>
                <a:ext uri="{FF2B5EF4-FFF2-40B4-BE49-F238E27FC236}">
                  <a16:creationId xmlns:a16="http://schemas.microsoft.com/office/drawing/2014/main" id="{3563E43D-DC7A-7441-2D81-C48B9174E3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76" y="1104"/>
              <a:ext cx="81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GB"/>
            </a:p>
          </p:txBody>
        </p:sp>
        <p:sp>
          <p:nvSpPr>
            <p:cNvPr id="91148" name="Text Box 12">
              <a:extLst>
                <a:ext uri="{FF2B5EF4-FFF2-40B4-BE49-F238E27FC236}">
                  <a16:creationId xmlns:a16="http://schemas.microsoft.com/office/drawing/2014/main" id="{D28B05F1-1549-B4C0-0C3B-06F2F8D503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176" y="912"/>
              <a:ext cx="70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produces</a:t>
              </a:r>
            </a:p>
          </p:txBody>
        </p:sp>
      </p:grpSp>
      <p:sp>
        <p:nvSpPr>
          <p:cNvPr id="91149" name="Text Box 13">
            <a:extLst>
              <a:ext uri="{FF2B5EF4-FFF2-40B4-BE49-F238E27FC236}">
                <a16:creationId xmlns:a16="http://schemas.microsoft.com/office/drawing/2014/main" id="{7D51C060-2D62-4B23-A1FB-083A15928C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33850" y="4572000"/>
            <a:ext cx="1771650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en-US"/>
              <a:t>Leads to </a:t>
            </a:r>
          </a:p>
          <a:p>
            <a:pPr algn="ctr"/>
            <a:r>
              <a:rPr lang="en-US" altLang="en-US"/>
              <a:t>development</a:t>
            </a:r>
          </a:p>
          <a:p>
            <a:pPr algn="ctr"/>
            <a:r>
              <a:rPr lang="en-US" altLang="en-US"/>
              <a:t>of mature male </a:t>
            </a:r>
          </a:p>
          <a:p>
            <a:pPr algn="ctr"/>
            <a:r>
              <a:rPr lang="en-US" altLang="en-US"/>
              <a:t>reproductive </a:t>
            </a:r>
          </a:p>
          <a:p>
            <a:pPr algn="ctr"/>
            <a:r>
              <a:rPr lang="en-US" altLang="en-US"/>
              <a:t>system</a:t>
            </a:r>
          </a:p>
        </p:txBody>
      </p:sp>
      <p:grpSp>
        <p:nvGrpSpPr>
          <p:cNvPr id="91150" name="Group 14">
            <a:extLst>
              <a:ext uri="{FF2B5EF4-FFF2-40B4-BE49-F238E27FC236}">
                <a16:creationId xmlns:a16="http://schemas.microsoft.com/office/drawing/2014/main" id="{BDE91748-8D07-97E6-C633-33BF56C6B9D2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533400"/>
            <a:ext cx="1639888" cy="2500313"/>
            <a:chOff x="3024" y="336"/>
            <a:chExt cx="1033" cy="1575"/>
          </a:xfrm>
        </p:grpSpPr>
        <p:pic>
          <p:nvPicPr>
            <p:cNvPr id="91151" name="Picture 15">
              <a:extLst>
                <a:ext uri="{FF2B5EF4-FFF2-40B4-BE49-F238E27FC236}">
                  <a16:creationId xmlns:a16="http://schemas.microsoft.com/office/drawing/2014/main" id="{63E222C4-DE23-497B-D0AF-C692E9C283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336"/>
              <a:ext cx="1033" cy="14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52" name="Text Box 16">
              <a:extLst>
                <a:ext uri="{FF2B5EF4-FFF2-40B4-BE49-F238E27FC236}">
                  <a16:creationId xmlns:a16="http://schemas.microsoft.com/office/drawing/2014/main" id="{F8D29DD5-3498-04CE-1E6A-A5D9A68B7F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680"/>
              <a:ext cx="50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/>
                <a:t>testes</a:t>
              </a:r>
            </a:p>
          </p:txBody>
        </p:sp>
      </p:grpSp>
      <p:grpSp>
        <p:nvGrpSpPr>
          <p:cNvPr id="91153" name="Group 17">
            <a:extLst>
              <a:ext uri="{FF2B5EF4-FFF2-40B4-BE49-F238E27FC236}">
                <a16:creationId xmlns:a16="http://schemas.microsoft.com/office/drawing/2014/main" id="{68CED93D-703F-D2BC-1625-FA252B9CEBA5}"/>
              </a:ext>
            </a:extLst>
          </p:cNvPr>
          <p:cNvGrpSpPr>
            <a:grpSpLocks/>
          </p:cNvGrpSpPr>
          <p:nvPr/>
        </p:nvGrpSpPr>
        <p:grpSpPr bwMode="auto">
          <a:xfrm>
            <a:off x="914400" y="609600"/>
            <a:ext cx="2438400" cy="3019425"/>
            <a:chOff x="576" y="384"/>
            <a:chExt cx="1536" cy="1902"/>
          </a:xfrm>
        </p:grpSpPr>
        <p:pic>
          <p:nvPicPr>
            <p:cNvPr id="91154" name="Picture 18">
              <a:extLst>
                <a:ext uri="{FF2B5EF4-FFF2-40B4-BE49-F238E27FC236}">
                  <a16:creationId xmlns:a16="http://schemas.microsoft.com/office/drawing/2014/main" id="{A935A574-432A-150F-B93E-278B05F1324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" y="384"/>
              <a:ext cx="1536" cy="14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1155" name="Text Box 19">
              <a:extLst>
                <a:ext uri="{FF2B5EF4-FFF2-40B4-BE49-F238E27FC236}">
                  <a16:creationId xmlns:a16="http://schemas.microsoft.com/office/drawing/2014/main" id="{757D1EC6-74B3-4560-19A2-9E299CC81A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0" y="1920"/>
              <a:ext cx="112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1600"/>
                <a:t>SRY gene on the </a:t>
              </a:r>
            </a:p>
            <a:p>
              <a:pPr algn="ctr"/>
              <a:r>
                <a:rPr lang="en-US" altLang="en-US" sz="1600"/>
                <a:t>Y Chromosome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master">
  <a:themeElements>
    <a:clrScheme name="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7_colormaster">
  <a:themeElements>
    <a:clrScheme name="7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3_master">
  <a:themeElements>
    <a:clrScheme name="3_master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3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8_colormaster">
  <a:themeElements>
    <a:clrScheme name="">
      <a:dk1>
        <a:srgbClr val="000000"/>
      </a:dk1>
      <a:lt1>
        <a:srgbClr val="000099"/>
      </a:lt1>
      <a:dk2>
        <a:srgbClr val="3333CC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45 lines">
  <a:themeElements>
    <a:clrScheme name="45 lin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45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5 lin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lin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lin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lin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lin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lin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lin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lin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lin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lin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lin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lin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lin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lin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5 lin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5 lin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1_45 lines">
  <a:themeElements>
    <a:clrScheme name="1_45 lin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1_45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45 lin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lin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lin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lin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lin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lin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lin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lin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lin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lin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lin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lin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lin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lin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45 lin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45 lin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5.xml><?xml version="1.0" encoding="utf-8"?>
<a:theme xmlns:a="http://schemas.openxmlformats.org/drawingml/2006/main" name="2_45 lines">
  <a:themeElements>
    <a:clrScheme name="2_45 lines 1">
      <a:dk1>
        <a:srgbClr val="C0C0C0"/>
      </a:dk1>
      <a:lt1>
        <a:srgbClr val="FFFFFF"/>
      </a:lt1>
      <a:dk2>
        <a:srgbClr val="000099"/>
      </a:dk2>
      <a:lt2>
        <a:srgbClr val="CCECFF"/>
      </a:lt2>
      <a:accent1>
        <a:srgbClr val="FF3399"/>
      </a:accent1>
      <a:accent2>
        <a:srgbClr val="99CCFF"/>
      </a:accent2>
      <a:accent3>
        <a:srgbClr val="AAAACA"/>
      </a:accent3>
      <a:accent4>
        <a:srgbClr val="DADADA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2_45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45 lin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45 lin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45 lin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45 lin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45 lin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45 lin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45 lin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45 lin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45 lin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45 lin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45 lin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45 lin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45 lin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45 lin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45 lin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45 lin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6.xml><?xml version="1.0" encoding="utf-8"?>
<a:theme xmlns:a="http://schemas.openxmlformats.org/drawingml/2006/main" name="9_colormaster">
  <a:themeElements>
    <a:clrScheme name="">
      <a:dk1>
        <a:srgbClr val="000000"/>
      </a:dk1>
      <a:lt1>
        <a:srgbClr val="000099"/>
      </a:lt1>
      <a:dk2>
        <a:srgbClr val="000066"/>
      </a:dk2>
      <a:lt2>
        <a:srgbClr val="C0C0C0"/>
      </a:lt2>
      <a:accent1>
        <a:srgbClr val="FF3399"/>
      </a:accent1>
      <a:accent2>
        <a:srgbClr val="99CCFF"/>
      </a:accent2>
      <a:accent3>
        <a:srgbClr val="AAAACA"/>
      </a:accent3>
      <a:accent4>
        <a:srgbClr val="000000"/>
      </a:accent4>
      <a:accent5>
        <a:srgbClr val="FFADCA"/>
      </a:accent5>
      <a:accent6>
        <a:srgbClr val="8AB9E7"/>
      </a:accent6>
      <a:hlink>
        <a:srgbClr val="FF5050"/>
      </a:hlink>
      <a:folHlink>
        <a:srgbClr val="FFFF99"/>
      </a:folHlink>
    </a:clrScheme>
    <a:fontScheme name="9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9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7.xml><?xml version="1.0" encoding="utf-8"?>
<a:theme xmlns:a="http://schemas.openxmlformats.org/drawingml/2006/main" name="4_master">
  <a:themeElements>
    <a:clrScheme name="4_master 15">
      <a:dk1>
        <a:srgbClr val="C0C0C0"/>
      </a:dk1>
      <a:lt1>
        <a:srgbClr val="FFFFFF"/>
      </a:lt1>
      <a:dk2>
        <a:srgbClr val="000000"/>
      </a:dk2>
      <a:lt2>
        <a:srgbClr val="DDDDDD"/>
      </a:lt2>
      <a:accent1>
        <a:srgbClr val="4D4D4D"/>
      </a:accent1>
      <a:accent2>
        <a:srgbClr val="C0C0C0"/>
      </a:accent2>
      <a:accent3>
        <a:srgbClr val="AAAAAA"/>
      </a:accent3>
      <a:accent4>
        <a:srgbClr val="DADADA"/>
      </a:accent4>
      <a:accent5>
        <a:srgbClr val="B2B2B2"/>
      </a:accent5>
      <a:accent6>
        <a:srgbClr val="AEAEAE"/>
      </a:accent6>
      <a:hlink>
        <a:srgbClr val="777777"/>
      </a:hlink>
      <a:folHlink>
        <a:srgbClr val="FFFFFF"/>
      </a:folHlink>
    </a:clrScheme>
    <a:fontScheme name="4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8.xml><?xml version="1.0" encoding="utf-8"?>
<a:theme xmlns:a="http://schemas.openxmlformats.org/drawingml/2006/main" name="10_colormaster">
  <a:themeElements>
    <a:clrScheme name="10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10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0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9.xml><?xml version="1.0" encoding="utf-8"?>
<a:theme xmlns:a="http://schemas.openxmlformats.org/drawingml/2006/main" name="5_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DDDDDD"/>
      </a:lt2>
      <a:accent1>
        <a:srgbClr val="666699"/>
      </a:accent1>
      <a:accent2>
        <a:srgbClr val="C0C0C0"/>
      </a:accent2>
      <a:accent3>
        <a:srgbClr val="AAAAAA"/>
      </a:accent3>
      <a:accent4>
        <a:srgbClr val="DADADA"/>
      </a:accent4>
      <a:accent5>
        <a:srgbClr val="B8B8CA"/>
      </a:accent5>
      <a:accent6>
        <a:srgbClr val="AEAEAE"/>
      </a:accent6>
      <a:hlink>
        <a:srgbClr val="996633"/>
      </a:hlink>
      <a:folHlink>
        <a:srgbClr val="FFFFFF"/>
      </a:folHlink>
    </a:clrScheme>
    <a:fontScheme name="5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olormaster">
  <a:themeElements>
    <a:clrScheme name="1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0.xml><?xml version="1.0" encoding="utf-8"?>
<a:theme xmlns:a="http://schemas.openxmlformats.org/drawingml/2006/main" name="11_colormaster">
  <a:themeElements>
    <a:clrScheme name="">
      <a:dk1>
        <a:srgbClr val="C0C0C0"/>
      </a:dk1>
      <a:lt1>
        <a:srgbClr val="FFFFFF"/>
      </a:lt1>
      <a:dk2>
        <a:srgbClr val="000000"/>
      </a:dk2>
      <a:lt2>
        <a:srgbClr val="DDDDDD"/>
      </a:lt2>
      <a:accent1>
        <a:srgbClr val="666699"/>
      </a:accent1>
      <a:accent2>
        <a:srgbClr val="C0C0C0"/>
      </a:accent2>
      <a:accent3>
        <a:srgbClr val="AAAAAA"/>
      </a:accent3>
      <a:accent4>
        <a:srgbClr val="DADADA"/>
      </a:accent4>
      <a:accent5>
        <a:srgbClr val="B8B8CA"/>
      </a:accent5>
      <a:accent6>
        <a:srgbClr val="AEAEAE"/>
      </a:accent6>
      <a:hlink>
        <a:srgbClr val="996633"/>
      </a:hlink>
      <a:folHlink>
        <a:srgbClr val="FFFFFF"/>
      </a:folHlink>
    </a:clrScheme>
    <a:fontScheme name="1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1.xml><?xml version="1.0" encoding="utf-8"?>
<a:theme xmlns:a="http://schemas.openxmlformats.org/drawingml/2006/main" name="12_colormaster">
  <a:themeElements>
    <a:clrScheme name="">
      <a:dk1>
        <a:srgbClr val="000000"/>
      </a:dk1>
      <a:lt1>
        <a:srgbClr val="000000"/>
      </a:lt1>
      <a:dk2>
        <a:srgbClr val="333399"/>
      </a:dk2>
      <a:lt2>
        <a:srgbClr val="C0C0C0"/>
      </a:lt2>
      <a:accent1>
        <a:srgbClr val="666699"/>
      </a:accent1>
      <a:accent2>
        <a:srgbClr val="C0C0C0"/>
      </a:accent2>
      <a:accent3>
        <a:srgbClr val="AAAAAA"/>
      </a:accent3>
      <a:accent4>
        <a:srgbClr val="000000"/>
      </a:accent4>
      <a:accent5>
        <a:srgbClr val="B8B8CA"/>
      </a:accent5>
      <a:accent6>
        <a:srgbClr val="AEAEAE"/>
      </a:accent6>
      <a:hlink>
        <a:srgbClr val="996633"/>
      </a:hlink>
      <a:folHlink>
        <a:srgbClr val="FFFFFF"/>
      </a:folHlink>
    </a:clrScheme>
    <a:fontScheme name="1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2.xml><?xml version="1.0" encoding="utf-8"?>
<a:theme xmlns:a="http://schemas.openxmlformats.org/drawingml/2006/main" name="Stack of books design template">
  <a:themeElements>
    <a:clrScheme name="Stack of books design 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ck of books design template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Stack of books design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ck of books design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ck of books design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3.xml><?xml version="1.0" encoding="utf-8"?>
<a:theme xmlns:a="http://schemas.openxmlformats.org/drawingml/2006/main" name="13_colormaster">
  <a:themeElements>
    <a:clrScheme name="13_colormaster 16">
      <a:dk1>
        <a:srgbClr val="000000"/>
      </a:dk1>
      <a:lt1>
        <a:srgbClr val="FFFFFF"/>
      </a:lt1>
      <a:dk2>
        <a:srgbClr val="1C1C1C"/>
      </a:dk2>
      <a:lt2>
        <a:srgbClr val="4D4D4D"/>
      </a:lt2>
      <a:accent1>
        <a:srgbClr val="4D4D4D"/>
      </a:accent1>
      <a:accent2>
        <a:srgbClr val="DDDDDD"/>
      </a:accent2>
      <a:accent3>
        <a:srgbClr val="FFFFFF"/>
      </a:accent3>
      <a:accent4>
        <a:srgbClr val="000000"/>
      </a:accent4>
      <a:accent5>
        <a:srgbClr val="B2B2B2"/>
      </a:accent5>
      <a:accent6>
        <a:srgbClr val="C8C8C8"/>
      </a:accent6>
      <a:hlink>
        <a:srgbClr val="808080"/>
      </a:hlink>
      <a:folHlink>
        <a:srgbClr val="F8F8F8"/>
      </a:folHlink>
    </a:clrScheme>
    <a:fontScheme name="1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olormaster">
  <a:themeElements>
    <a:clrScheme name="2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master">
  <a:themeElements>
    <a:clrScheme name="1_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1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1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3_colormaster">
  <a:themeElements>
    <a:clrScheme name="3_colormaster 2">
      <a:dk1>
        <a:srgbClr val="000000"/>
      </a:dk1>
      <a:lt1>
        <a:srgbClr val="99CCFF"/>
      </a:lt1>
      <a:dk2>
        <a:srgbClr val="1C1C1C"/>
      </a:dk2>
      <a:lt2>
        <a:srgbClr val="4D4D4D"/>
      </a:lt2>
      <a:accent1>
        <a:srgbClr val="CC0066"/>
      </a:accent1>
      <a:accent2>
        <a:srgbClr val="3366FF"/>
      </a:accent2>
      <a:accent3>
        <a:srgbClr val="CAE2FF"/>
      </a:accent3>
      <a:accent4>
        <a:srgbClr val="000000"/>
      </a:accent4>
      <a:accent5>
        <a:srgbClr val="E2AAB8"/>
      </a:accent5>
      <a:accent6>
        <a:srgbClr val="2D5CE7"/>
      </a:accent6>
      <a:hlink>
        <a:srgbClr val="FF0000"/>
      </a:hlink>
      <a:folHlink>
        <a:srgbClr val="FFFF00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colormaster">
  <a:themeElements>
    <a:clrScheme name="4_colormaster 4">
      <a:dk1>
        <a:srgbClr val="000000"/>
      </a:dk1>
      <a:lt1>
        <a:srgbClr val="FF9966"/>
      </a:lt1>
      <a:dk2>
        <a:srgbClr val="1C1C1C"/>
      </a:dk2>
      <a:lt2>
        <a:srgbClr val="4D4D4D"/>
      </a:lt2>
      <a:accent1>
        <a:srgbClr val="FF0000"/>
      </a:accent1>
      <a:accent2>
        <a:srgbClr val="FF6699"/>
      </a:accent2>
      <a:accent3>
        <a:srgbClr val="FFCAB8"/>
      </a:accent3>
      <a:accent4>
        <a:srgbClr val="000000"/>
      </a:accent4>
      <a:accent5>
        <a:srgbClr val="FFAAAA"/>
      </a:accent5>
      <a:accent6>
        <a:srgbClr val="E75C8A"/>
      </a:accent6>
      <a:hlink>
        <a:srgbClr val="CC00CC"/>
      </a:hlink>
      <a:folHlink>
        <a:srgbClr val="FFCC00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2_master">
  <a:themeElements>
    <a:clrScheme name="">
      <a:dk1>
        <a:srgbClr val="C0C0C0"/>
      </a:dk1>
      <a:lt1>
        <a:srgbClr val="FFFFFF"/>
      </a:lt1>
      <a:dk2>
        <a:srgbClr val="4D4D4D"/>
      </a:dk2>
      <a:lt2>
        <a:srgbClr val="DDDDDD"/>
      </a:lt2>
      <a:accent1>
        <a:srgbClr val="990000"/>
      </a:accent1>
      <a:accent2>
        <a:srgbClr val="FF9900"/>
      </a:accent2>
      <a:accent3>
        <a:srgbClr val="B2B2B2"/>
      </a:accent3>
      <a:accent4>
        <a:srgbClr val="DADADA"/>
      </a:accent4>
      <a:accent5>
        <a:srgbClr val="CAAAAA"/>
      </a:accent5>
      <a:accent6>
        <a:srgbClr val="E78A00"/>
      </a:accent6>
      <a:hlink>
        <a:srgbClr val="CC3300"/>
      </a:hlink>
      <a:folHlink>
        <a:srgbClr val="FFFFFF"/>
      </a:folHlink>
    </a:clrScheme>
    <a:fontScheme name="2_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2_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5_colormaster">
  <a:themeElements>
    <a:clrScheme name="">
      <a:dk1>
        <a:srgbClr val="C0C0C0"/>
      </a:dk1>
      <a:lt1>
        <a:srgbClr val="FFFFFF"/>
      </a:lt1>
      <a:dk2>
        <a:srgbClr val="4D4D4D"/>
      </a:dk2>
      <a:lt2>
        <a:srgbClr val="DDDDDD"/>
      </a:lt2>
      <a:accent1>
        <a:srgbClr val="990000"/>
      </a:accent1>
      <a:accent2>
        <a:srgbClr val="FF9900"/>
      </a:accent2>
      <a:accent3>
        <a:srgbClr val="B2B2B2"/>
      </a:accent3>
      <a:accent4>
        <a:srgbClr val="DADADA"/>
      </a:accent4>
      <a:accent5>
        <a:srgbClr val="CAAAAA"/>
      </a:accent5>
      <a:accent6>
        <a:srgbClr val="E78A00"/>
      </a:accent6>
      <a:hlink>
        <a:srgbClr val="CC3300"/>
      </a:hlink>
      <a:folHlink>
        <a:srgbClr val="FFFF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6_colormaster">
  <a:themeElements>
    <a:clrScheme name="">
      <a:dk1>
        <a:srgbClr val="000000"/>
      </a:dk1>
      <a:lt1>
        <a:srgbClr val="4D4D4D"/>
      </a:lt1>
      <a:dk2>
        <a:srgbClr val="800000"/>
      </a:dk2>
      <a:lt2>
        <a:srgbClr val="C0C0C0"/>
      </a:lt2>
      <a:accent1>
        <a:srgbClr val="990000"/>
      </a:accent1>
      <a:accent2>
        <a:srgbClr val="FF9900"/>
      </a:accent2>
      <a:accent3>
        <a:srgbClr val="B2B2B2"/>
      </a:accent3>
      <a:accent4>
        <a:srgbClr val="000000"/>
      </a:accent4>
      <a:accent5>
        <a:srgbClr val="CAAAAA"/>
      </a:accent5>
      <a:accent6>
        <a:srgbClr val="E78A00"/>
      </a:accent6>
      <a:hlink>
        <a:srgbClr val="CC3300"/>
      </a:hlink>
      <a:folHlink>
        <a:srgbClr val="FFFFFF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021</Template>
  <TotalTime>1263</TotalTime>
  <Words>340</Words>
  <Application>Microsoft Office PowerPoint</Application>
  <PresentationFormat>On-screen Show (4:3)</PresentationFormat>
  <Paragraphs>78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23</vt:i4>
      </vt:variant>
      <vt:variant>
        <vt:lpstr>Slide Titles</vt:lpstr>
      </vt:variant>
      <vt:variant>
        <vt:i4>11</vt:i4>
      </vt:variant>
    </vt:vector>
  </HeadingPairs>
  <TitlesOfParts>
    <vt:vector size="37" baseType="lpstr">
      <vt:lpstr>Arial</vt:lpstr>
      <vt:lpstr>Century Gothic</vt:lpstr>
      <vt:lpstr>Broadway</vt:lpstr>
      <vt:lpstr>master</vt:lpstr>
      <vt:lpstr>1_colormaster</vt:lpstr>
      <vt:lpstr>2_colormaster</vt:lpstr>
      <vt:lpstr>1_master</vt:lpstr>
      <vt:lpstr>3_colormaster</vt:lpstr>
      <vt:lpstr>4_colormaster</vt:lpstr>
      <vt:lpstr>2_master</vt:lpstr>
      <vt:lpstr>5_colormaster</vt:lpstr>
      <vt:lpstr>6_colormaster</vt:lpstr>
      <vt:lpstr>7_colormaster</vt:lpstr>
      <vt:lpstr>3_master</vt:lpstr>
      <vt:lpstr>8_colormaster</vt:lpstr>
      <vt:lpstr>45 lines</vt:lpstr>
      <vt:lpstr>1_45 lines</vt:lpstr>
      <vt:lpstr>2_45 lines</vt:lpstr>
      <vt:lpstr>9_colormaster</vt:lpstr>
      <vt:lpstr>4_master</vt:lpstr>
      <vt:lpstr>10_colormaster</vt:lpstr>
      <vt:lpstr>5_master</vt:lpstr>
      <vt:lpstr>11_colormaster</vt:lpstr>
      <vt:lpstr>12_colormaster</vt:lpstr>
      <vt:lpstr>Stack of books design template</vt:lpstr>
      <vt:lpstr>13_colormaster</vt:lpstr>
      <vt:lpstr>PowerPoint Presentation</vt:lpstr>
      <vt:lpstr>SO…How Do We Get From…</vt:lpstr>
      <vt:lpstr>In other words, How do our bodies know if we are meant to use the little boys’ room or the little girls’ room?</vt:lpstr>
      <vt:lpstr>PowerPoint Presentation</vt:lpstr>
      <vt:lpstr>PowerPoint Presentation</vt:lpstr>
      <vt:lpstr>PowerPoint Presentation</vt:lpstr>
      <vt:lpstr>PowerPoint Presentation</vt:lpstr>
      <vt:lpstr>BUT…how does this happen?? </vt:lpstr>
      <vt:lpstr>PowerPoint Presentation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John Bojnowski</dc:creator>
  <cp:lastModifiedBy>Nayan GRIFFITHS</cp:lastModifiedBy>
  <cp:revision>5</cp:revision>
  <dcterms:created xsi:type="dcterms:W3CDTF">2006-03-11T19:32:50Z</dcterms:created>
  <dcterms:modified xsi:type="dcterms:W3CDTF">2023-03-14T11:47:34Z</dcterms:modified>
</cp:coreProperties>
</file>