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59" r:id="rId2"/>
  </p:sldMasterIdLst>
  <p:notesMasterIdLst>
    <p:notesMasterId r:id="rId26"/>
  </p:notesMasterIdLst>
  <p:sldIdLst>
    <p:sldId id="256" r:id="rId3"/>
    <p:sldId id="257" r:id="rId4"/>
    <p:sldId id="259" r:id="rId5"/>
    <p:sldId id="276" r:id="rId6"/>
    <p:sldId id="260" r:id="rId7"/>
    <p:sldId id="261" r:id="rId8"/>
    <p:sldId id="275" r:id="rId9"/>
    <p:sldId id="262" r:id="rId10"/>
    <p:sldId id="263" r:id="rId11"/>
    <p:sldId id="277" r:id="rId12"/>
    <p:sldId id="264" r:id="rId13"/>
    <p:sldId id="266" r:id="rId14"/>
    <p:sldId id="267" r:id="rId15"/>
    <p:sldId id="265" r:id="rId16"/>
    <p:sldId id="268" r:id="rId17"/>
    <p:sldId id="278" r:id="rId18"/>
    <p:sldId id="279" r:id="rId19"/>
    <p:sldId id="280" r:id="rId20"/>
    <p:sldId id="271" r:id="rId21"/>
    <p:sldId id="269" r:id="rId22"/>
    <p:sldId id="270" r:id="rId23"/>
    <p:sldId id="272" r:id="rId24"/>
    <p:sldId id="281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427015F-5438-B435-EB6A-5560717623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84C3C68A-191C-DD9C-FC21-43847383008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endParaRPr lang="en-US" altLang="en-US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82869F89-88E3-BA38-82C5-9C64942F9C2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ABEEDD5B-0E81-C270-FC0C-7ADA9DF2A73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5CAA5C6B-DB45-A973-A214-45373F2F63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endParaRPr lang="en-US" altLang="en-US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EEC1C2ED-90A4-3E9B-6367-F1FF83AC4A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5CDC23D2-7278-4146-BA6F-AC42B537EBC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1105997-3BCF-D3C2-3E85-63BDF27C35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1533B-3974-45C6-AFC4-649AF9A3541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FD51D8A3-F1C4-D1C4-E102-57139598B0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D0D4F60-FC40-E5E6-1092-A72788AA7B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2620DD4-5377-1D13-9D2B-724AD22B8E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AAFA5C-6468-44E1-B003-901C5C72D70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C497BEBA-5F08-81B9-BF99-C1C49341D1B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613D7F45-719A-EAF1-F546-ED4CF98B14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E35838-83FD-818F-813C-5427523B9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838C38-624C-4357-AD6E-FA2E278E6EF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D35A4131-4FE9-8982-DA6C-F287BC1DF3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EEA1BAA-97B5-2AB8-777B-1F0FE94E58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02A4BA-7F7E-085E-2734-7835E41BB9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5939DE-F480-42E4-961D-B26200158D5E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689CC52-76D0-4D1F-AFFE-3A31C29A196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48C9CC1C-16F8-0CDA-4713-E59D9D64F0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DC41C8C-4D5D-0ADC-696C-12747A39F2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0802A-34E3-45C3-BCB6-6986C7D1A394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EC7A300B-957E-B689-FF72-2A499A99613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4E30C740-8970-DF8D-279B-01FC5253D1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C9012EC-2E4C-85E2-E9A0-80D3FEA1A7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58D15D-597E-45DD-8F2F-593C0DCDD62F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1BF7C7B5-1494-44D2-8861-1641673AD0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A2C7151-C2F2-3F6C-C746-BE9DEEF6D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91264D1-3090-90B0-222C-D4982B240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3F2A52-16C4-448A-BA8A-A2BE7B1E3A40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4D79AFDD-8BB4-B3C9-3388-859B70BFA7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2D071469-E475-A5B1-9B3E-A1A79D6AB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91A271-655C-E3B6-FCD5-690FB95CA6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DE3B4-A6D1-46B2-ADD7-EF70A9B8E5C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A8EB2E4B-AB4A-5D4E-1175-AAF10BEDE5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164BC1FB-B7DB-34FE-7132-199AA16FFF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343B4D-F578-8A90-ED80-1E629133C5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04E3BA-D8F0-4E60-83D9-F15EE810EC1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305DE814-5C02-22FC-28B9-50DE028A1A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7141C7A1-3DC6-EFE9-6713-3CFDC34DB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2ABD7A1-23A8-3A32-30C4-49F2437441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F349B9-3D10-4FDE-880F-0E1A2060453F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4A4D8CE1-C2DD-1BF4-06EE-A3BA2DA32E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89A8EF0E-C812-88B4-80A4-54A883FF2E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C9672E-00CF-31EA-394E-4CE1E742DA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1137AE-F8B0-4A72-AEA9-4F068BBC171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FC65D5C5-8C38-2298-FA99-599F84A2CEF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3B2CC0DF-6732-1B56-C7B1-AD24DBF2A0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B099CBA-CB7C-73D9-8EDD-BC85E00D03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25C09B-AA6E-4404-BE69-33E634979FD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92552437-B923-938E-F54F-44ECE62BA0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E16BAB44-9DB6-7E07-84A0-23E5B6F40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36C1970-021D-721F-4BF9-13FE1502D1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B159E3-42F0-462C-B375-F410C857A7F4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E18287F1-8446-D286-8FBA-A8E42FB7B7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DE42F9A6-216C-CDE1-9306-418CF1E8E1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C74088-1554-5E22-EDEC-6CEC620C94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D2BFF-FEEE-4A6A-AD3D-F4D2F7A877F0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9EEED83D-986E-6A00-66DE-90E9951D210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0B94D78-03E2-B455-0D0C-656A11AD7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57CB4B2-69E4-D328-CDCD-70954EA0B9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304972-BAB1-4D3F-A450-A1ADEA3ACB4C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46959784-F8EA-B080-6006-A342931B3F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0D893BE0-948A-5F0A-8113-AF54DE821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11C2BFD-603F-F82B-44B6-4C1620F745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6BDA7C-50B9-4BE8-A3BA-C254770767A1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17212833-6A05-DF7A-A2DB-B023C3C9345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5E3A3A6D-688E-FD89-B6AB-DB5A7F51C4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4518F07-D257-CF95-138D-AC2F0D3AD1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145321-A41A-43CE-9CD6-ADAFAB45D97B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7A98ADF0-B574-0BE7-B88E-8D1A6D5BA0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BF5FA1F4-BA92-43EE-4B6E-BB1B824047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60AC67A-755A-BDCC-CF2D-20FD6E2424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D4168-A66E-45CD-B4F4-3C4F0BC33EA4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F45B2A1B-C416-F695-DE99-F0241EA0628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C5739F3A-753A-D48E-07AF-B70E2356E1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111E39E-46CA-5894-1D77-1D0F189E35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7518-1027-4784-854C-D904EC5DA64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03CA3347-9F13-BA51-52D1-A6D48C9A27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A73BB82-D86D-D4B8-795A-0341595D5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E2890C-DB8D-D057-3879-BED70CED28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269695-BB51-4D12-B727-EE66D1FA9AB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ABEF5CA1-9549-84D6-DDDE-B05D0C2349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AF83AAF-0B65-EC30-E450-D875273D0A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73B4C5B-38B2-3171-6971-A00E5C6F9C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F48A8E-4BA0-420A-B450-838144CF437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1201A829-951F-DC45-72EF-63CD6E7530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B9AEC34D-49EE-6E7E-9A36-EB38C37A24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4373A33-0B1B-F3FC-AACF-F15BE7E00C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C3805A-A804-4844-A78C-0573AF4B3B2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58D7DAD9-4D6C-2857-E879-7107A803828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7FE3497-A0A9-2265-3AC7-8D4201578F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9DE67AE-D2C1-0EC0-0D23-328396F579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A4A31F-0F43-4F57-8939-61D608F16EF8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27A72E81-4F29-2B70-7E0E-095B35924A1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48B6E07B-4E25-9116-F26D-7A61AF6DED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B4906F30-B9A1-CD0A-B707-96D6FB7C0C76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4339" name="Group 3">
              <a:extLst>
                <a:ext uri="{FF2B5EF4-FFF2-40B4-BE49-F238E27FC236}">
                  <a16:creationId xmlns:a16="http://schemas.microsoft.com/office/drawing/2014/main" id="{5B24783F-B724-7FD0-9CE0-82B5CDFD66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4340" name="Rectangle 4">
                <a:extLst>
                  <a:ext uri="{FF2B5EF4-FFF2-40B4-BE49-F238E27FC236}">
                    <a16:creationId xmlns:a16="http://schemas.microsoft.com/office/drawing/2014/main" id="{B180C02C-253B-A177-70C7-A48A164CB5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4341" name="Rectangle 5">
                <a:extLst>
                  <a:ext uri="{FF2B5EF4-FFF2-40B4-BE49-F238E27FC236}">
                    <a16:creationId xmlns:a16="http://schemas.microsoft.com/office/drawing/2014/main" id="{592F5E88-3D59-6F83-EA49-38EFE482DD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4342" name="Group 6">
              <a:extLst>
                <a:ext uri="{FF2B5EF4-FFF2-40B4-BE49-F238E27FC236}">
                  <a16:creationId xmlns:a16="http://schemas.microsoft.com/office/drawing/2014/main" id="{16D68947-C675-5524-7BFE-35DAC52AD5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4343" name="Rectangle 7">
                <a:extLst>
                  <a:ext uri="{FF2B5EF4-FFF2-40B4-BE49-F238E27FC236}">
                    <a16:creationId xmlns:a16="http://schemas.microsoft.com/office/drawing/2014/main" id="{63AFD93E-08A1-7620-8C36-15421C05AD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4344" name="Rectangle 8">
                <a:extLst>
                  <a:ext uri="{FF2B5EF4-FFF2-40B4-BE49-F238E27FC236}">
                    <a16:creationId xmlns:a16="http://schemas.microsoft.com/office/drawing/2014/main" id="{2971F229-49EC-893D-9214-B2AB519F02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14345" name="Rectangle 9">
              <a:extLst>
                <a:ext uri="{FF2B5EF4-FFF2-40B4-BE49-F238E27FC236}">
                  <a16:creationId xmlns:a16="http://schemas.microsoft.com/office/drawing/2014/main" id="{06CF9BC5-EB98-A02E-2008-98D2365CBE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46" name="Rectangle 10">
              <a:extLst>
                <a:ext uri="{FF2B5EF4-FFF2-40B4-BE49-F238E27FC236}">
                  <a16:creationId xmlns:a16="http://schemas.microsoft.com/office/drawing/2014/main" id="{5AE23D7E-45BA-5AC8-4B48-2B8E62D28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347" name="Rectangle 11">
              <a:extLst>
                <a:ext uri="{FF2B5EF4-FFF2-40B4-BE49-F238E27FC236}">
                  <a16:creationId xmlns:a16="http://schemas.microsoft.com/office/drawing/2014/main" id="{B5179F3D-5B35-B815-D968-28A73CD5F9D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4348" name="Rectangle 12">
            <a:extLst>
              <a:ext uri="{FF2B5EF4-FFF2-40B4-BE49-F238E27FC236}">
                <a16:creationId xmlns:a16="http://schemas.microsoft.com/office/drawing/2014/main" id="{50425998-1D1B-9237-D169-8B7C959E809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4349" name="Rectangle 13">
            <a:extLst>
              <a:ext uri="{FF2B5EF4-FFF2-40B4-BE49-F238E27FC236}">
                <a16:creationId xmlns:a16="http://schemas.microsoft.com/office/drawing/2014/main" id="{C765DC3A-D448-11A3-5A08-7B9E8D2C33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350" name="Rectangle 14">
            <a:extLst>
              <a:ext uri="{FF2B5EF4-FFF2-40B4-BE49-F238E27FC236}">
                <a16:creationId xmlns:a16="http://schemas.microsoft.com/office/drawing/2014/main" id="{434CF537-8FCA-EF67-4B40-7200A054FD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4351" name="Rectangle 15">
            <a:extLst>
              <a:ext uri="{FF2B5EF4-FFF2-40B4-BE49-F238E27FC236}">
                <a16:creationId xmlns:a16="http://schemas.microsoft.com/office/drawing/2014/main" id="{FF1F300F-96DB-7128-FD3F-07312DB360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4352" name="Rectangle 16">
            <a:extLst>
              <a:ext uri="{FF2B5EF4-FFF2-40B4-BE49-F238E27FC236}">
                <a16:creationId xmlns:a16="http://schemas.microsoft.com/office/drawing/2014/main" id="{2FE33E2A-AF23-F661-161E-46F285685F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6D01195-CF5E-4FA8-BE6E-70BA616A21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93614-73CC-3F87-4357-8EC5138B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187DC-EDCD-A324-2510-95D907D1A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3E78B-AD65-EBD8-FF4E-1B49A441E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2928C-9403-5ACA-E7ED-03F64023C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3628F-5614-8DF3-0BFA-BDD08D2CA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70A6E-7985-4A62-BC0F-C17FE73ED2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150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C88E74-51FF-61E8-9E8B-EEA3FD4FD4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3FA9F8-3E6F-220E-5654-E8A410C5B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818CA-F51B-3BF7-3A80-5A61121B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CC5FF-6EED-D532-4820-0D7373425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5329F-101F-2481-A415-2FF4276B9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C12B8B-5892-44DC-993B-D3C733713D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503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ED89A-7979-E3C7-7A3E-E00C599D4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00781-6029-91EC-9CB7-A6C08202637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16A5F928-8917-9DEF-090A-310444C3A5E3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3040F-B8FC-EDCC-AA09-4D12830137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7BF02B-E86C-FEA3-9CB7-84ABD21A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A1F1D-DC78-61E7-2A62-810F63984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672C52-CA49-407A-9777-E382724655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741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CBB14-8DC9-C679-3FF3-A56E61671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1594C-69DB-1EC6-32A5-7762B30FF57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A50009FC-070C-7261-71D9-615160600A5E}"/>
              </a:ext>
            </a:extLst>
          </p:cNvPr>
          <p:cNvSpPr>
            <a:spLocks noGrp="1"/>
          </p:cNvSpPr>
          <p:nvPr>
            <p:ph type="media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56DB7-EF30-9FEE-4FCA-C337E948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2AB134-9C7C-C40F-373E-82F282A4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3EED9-A9A7-4405-F7F0-3D95EECB5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64628B5-57B0-4E9D-A74A-6F03370A8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678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6B552-9E72-97F5-763D-3A9C72E2F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A448E844-4F78-2273-CBDA-9D08EE1EC5BE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3FB9FD-FA63-CC3A-FD00-289A0C98C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B37ABB-65D2-C64A-4E1D-623610F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D3FA23-0BB2-5072-2871-3F729A904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D34F9-F19B-64CF-6395-7C5556DD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CF387C9-5EF5-43EF-B1E0-805FB2F364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070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B182A-AC09-9338-C89F-49FEB373F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33FF45-79E1-3FCA-D3A7-588620A25D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84881-731D-E42A-1A05-6BF123637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993F-EA90-031E-F596-F2EE2873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32411-4FD7-93D4-0247-31E6C024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86570-1CF8-4365-92FA-B19A5D083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9391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377B8-0729-AB9A-75A3-946AB1DC2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29455-1C4B-A202-BB26-84E0E67FF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B673A-0503-7567-CF71-909762AFE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FA2EF-DA17-3AE7-7A39-8ADEDC725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290F9-13DA-A397-229C-9294F4758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B68CD-AC6D-4DE3-8F48-1131E7E1CC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056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AA0FC-621C-6D25-4C26-4C3DBCC99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ACEC9-C011-06B4-835B-85A82047A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BF45A-6EAC-CC2C-9883-A1CFFEACA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48390-31EF-B417-DFF9-80E4C7378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0D409-DEC4-9498-60B5-B16928CB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FA759-BBAA-4FA3-B20A-A315EB68D2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033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66DF3-EF1E-2B7F-F76F-B517B9D17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9EC0F-8844-B9B5-F133-87021BBE39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B957F2-9E35-D1CC-460D-E9B0CFBB0D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71AC17-BDF6-CD9D-8D57-034072CCA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381D9-7A8D-CB0D-F0C6-FFFB7F54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3BBB23-418E-48A8-C246-4689E265C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CCBB4-91C8-4B5B-BAE6-0F13512340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3772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87E69-97F7-EFAE-6008-C38112518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6279A-BE06-6E5E-E310-C833F5FFF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BA1199-D1F9-7AF6-A854-1CE7B04FB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5C340D-23A1-542E-703D-76FDA40DDF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106259-49C0-8074-C8A2-A0F593015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922C05-F3C2-53F0-D227-B2812A6BB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6C568F-C76B-8146-F566-97B31BC8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7044F-323F-D24A-70E1-93A6EC658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569DA-51BF-43B0-9416-D595A8E802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800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D5632-24BD-2706-172C-655D8C212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B2E6D-5A43-AAFE-055C-3B9F0D815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ABD6E-B9C2-FB63-F7C4-4523B4AEA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65627-2377-CD63-F37E-95265E9FD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5838C-37D1-F9FC-85C6-AB8CF72CD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8E494-F27B-4A22-949C-175BEF3B1F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436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F74C9-8430-57CD-51CA-D5987EC69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B24B0F-4252-E34D-1F9C-838D7B5D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57EEC1-9A33-B75D-1B5F-2B82E3FF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AB9077-9181-FC77-4E55-F56014789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9BAC0-E302-49A3-B2EB-FCA47B9B0A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33133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79428C-0D6B-9030-A542-1CF80C9E1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934AE2-D907-CB58-595B-3D9C1E62D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56456F-BD61-BEA7-F67E-008B00BB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3D2E4-BC60-46C4-BFAE-EBBA2C3B78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8517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EC8D-A09F-D150-087C-9A078D8D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02306-AD36-B7AC-B4B2-CBB3BC77E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EE03D-6730-972F-0A18-92F5DED04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0020DE-5901-27C3-7F13-4BFA718E0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3FB15A-961C-7F27-C71F-320B7370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6672AD-94BF-75BC-C0AD-914E9C8E3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2D336-79FB-4B84-942E-E9853687D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687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E8FBC-1693-AF15-59CC-9F676261E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9F37E6-FB21-9E5D-84D2-651EB3B8C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F08C3F-8740-6663-80AA-2D412A69D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E36D-6F8C-C4E9-2B84-015E26B89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E1BCCA-9A2A-9FD4-61FB-DC1F1330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938DE9-A592-E2BA-1639-28C4D426A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D5475-30EE-4740-8A7B-244DBFA777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32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2DAAC-C533-5AFF-4E1A-330E3DC4A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FED57A-73C4-81F9-06B0-625AE3157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AD244-CF2F-5FA5-8601-66FDED0C4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73661-3BF7-E8DB-4307-1CDA6DE49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F1F99-B7FE-7682-A63C-4E7501612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CC81D-A2BC-4607-8572-EF3FA768E1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5893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1AA732-4392-9F70-89E6-5B76C6707C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5A0685-B7DA-E1B9-DE84-9BFB66502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0C3AB-B33A-98D8-F81D-39EAADECE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A5BD6-3578-E774-C9BD-9AB8EB2B0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4515D-0FCC-7E88-1407-A2081B631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28E38-78F6-4F0A-BAE7-ABEDF4D817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584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08B5F-CB3B-9AA0-5D34-2E4512728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B36FE-69E3-4793-4208-753F49D10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5CB9B-0CBF-7F19-9A94-4FFB5D89B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DA49D-E150-02F1-E7FB-4C85789CA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2CCA8-970D-C7FE-D99B-ED74EA31F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BE2F6-98EA-4932-A506-93803B6DBB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07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048F8-B9A8-AF8A-8AD4-DD4DE1099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FED68-371D-272B-F315-DAF81FCA43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AED15E-6FE1-484D-D7AA-78D4C2795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5040A-EB81-D230-51B9-30FEA5EA3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89B6D-0870-264C-0FC2-A5E3B8DA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6783F-757A-89C1-D6C9-69A160197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99CEB-F723-4E16-A803-84CB970492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61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5E9AE-9B62-C727-7AB2-BE9F17CA5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995089-61F5-AE2A-354E-CE868AF73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4662C-AB6A-2CCD-3F2C-BE1669E56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9B27A4-2F84-82E3-88FC-F5229ED3EA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BF5F02-258C-04B8-842A-110621D5A4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A80E19-FA57-3CAB-0C1D-DCAAC26D4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DF737C-102C-68C0-8858-F16E12413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9921F8-1333-DC0C-6C5B-B3B43091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711B7-597C-4A0C-A91B-5BD12DDFA8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70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0B914-87C2-F1EB-BFBD-70C14D76F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CD66D8-E833-6B7D-4FBF-483209151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C034C3-5CB5-9F3D-8E16-42D6334E2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EA976C-4FDF-BC18-4184-1595892E9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C801C-C29E-4FEE-8C02-B6BDB15A02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937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F56B8B-0973-EAB6-546C-DFF962B19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FE7211-4F78-59BD-2BA4-3EFEB3B7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9250C-0DEE-9F77-B3C3-A039C93A4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77489-DF20-4D33-B045-EFE4CB2FB3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74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8D89-6300-7112-52C1-5F886158D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17989-3778-CB35-87E3-BC713C80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56E57-688C-069B-BA18-1C389428B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614E4-B911-569A-53A4-9BBE39F1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FCF08-E6A2-2C40-35AE-E34EEC382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FA999-236D-63F8-061D-A945944CA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CB2AF-AD4F-4579-8AAF-792722532F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50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1C76F-4FCA-3F09-0790-F0D19C004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BD51A7-0D37-730F-939B-A4D2C7093F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E5D609-EC6E-7BF7-E360-41787CEBED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6E6E3-C778-9BEF-705B-915773F2B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DD004-1916-4599-7ABF-1C43CC10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D08DE-FE9B-3827-258B-919D6117A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C2FB1-94D6-4440-A90F-8D77206011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5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AC7484C-8B09-B58C-99B4-4AAF193DD45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 b="0">
              <a:latin typeface="Tahoma" panose="020B060403050404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37BFE80-C1CF-E8C5-427F-F9E4C778B4A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 b="0">
              <a:latin typeface="Tahoma" panose="020B0604030504040204" pitchFamily="34" charset="0"/>
            </a:endParaRP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6274B7F-4A97-4B9F-557A-9249DC54010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 b="0">
              <a:latin typeface="Tahoma" panose="020B0604030504040204" pitchFamily="34" charset="0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B50E9226-9EAA-4B12-C34F-4062CF11494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 b="0">
              <a:latin typeface="Tahoma" panose="020B0604030504040204" pitchFamily="34" charset="0"/>
            </a:endParaRP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390AB60F-CC46-6A2F-CDE0-94D28B47E35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 b="0">
              <a:latin typeface="Tahoma" panose="020B0604030504040204" pitchFamily="34" charset="0"/>
            </a:endParaRP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BA8A2574-DF4D-B5EA-777A-02962FF259FE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 b="0">
              <a:latin typeface="Tahoma" panose="020B0604030504040204" pitchFamily="34" charset="0"/>
            </a:endParaRPr>
          </a:p>
        </p:txBody>
      </p:sp>
      <p:sp>
        <p:nvSpPr>
          <p:cNvPr id="13320" name="Rectangle 8">
            <a:extLst>
              <a:ext uri="{FF2B5EF4-FFF2-40B4-BE49-F238E27FC236}">
                <a16:creationId xmlns:a16="http://schemas.microsoft.com/office/drawing/2014/main" id="{179EC211-424E-E8FB-1984-C0637E32867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 b="0">
              <a:latin typeface="Tahoma" panose="020B0604030504040204" pitchFamily="34" charset="0"/>
            </a:endParaRPr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id="{EC43792C-E2F6-7DE5-4483-DB00A97BFD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22" name="Rectangle 10">
            <a:extLst>
              <a:ext uri="{FF2B5EF4-FFF2-40B4-BE49-F238E27FC236}">
                <a16:creationId xmlns:a16="http://schemas.microsoft.com/office/drawing/2014/main" id="{CC69ABCF-4D81-6EA8-1863-84CE677F36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23" name="Rectangle 11">
            <a:extLst>
              <a:ext uri="{FF2B5EF4-FFF2-40B4-BE49-F238E27FC236}">
                <a16:creationId xmlns:a16="http://schemas.microsoft.com/office/drawing/2014/main" id="{5BEC3117-0DFC-380A-B1A2-1AFEAD0A8D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3324" name="Rectangle 12">
            <a:extLst>
              <a:ext uri="{FF2B5EF4-FFF2-40B4-BE49-F238E27FC236}">
                <a16:creationId xmlns:a16="http://schemas.microsoft.com/office/drawing/2014/main" id="{09B1CD24-E668-9FC7-C3E6-3C5BF22C5C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3325" name="Rectangle 13">
            <a:extLst>
              <a:ext uri="{FF2B5EF4-FFF2-40B4-BE49-F238E27FC236}">
                <a16:creationId xmlns:a16="http://schemas.microsoft.com/office/drawing/2014/main" id="{B3B6E9BC-AF82-3A59-3675-7999D171CE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latin typeface="+mn-lt"/>
              </a:defRPr>
            </a:lvl1pPr>
          </a:lstStyle>
          <a:p>
            <a:fld id="{D6656D6E-DA33-4F69-96C1-EF01724B69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81" r:id="rId12"/>
    <p:sldLayoutId id="2147483682" r:id="rId13"/>
    <p:sldLayoutId id="2147483683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51DA21AF-9072-E5AB-B398-39BFB6FAD0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6C60636C-3A80-4DF6-A832-77DBF0559E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7588" name="Rectangle 4">
            <a:extLst>
              <a:ext uri="{FF2B5EF4-FFF2-40B4-BE49-F238E27FC236}">
                <a16:creationId xmlns:a16="http://schemas.microsoft.com/office/drawing/2014/main" id="{ADC141D2-5CDA-18F5-27E5-638870CE03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endParaRPr lang="en-US" altLang="en-US"/>
          </a:p>
        </p:txBody>
      </p:sp>
      <p:sp>
        <p:nvSpPr>
          <p:cNvPr id="67589" name="Rectangle 5">
            <a:extLst>
              <a:ext uri="{FF2B5EF4-FFF2-40B4-BE49-F238E27FC236}">
                <a16:creationId xmlns:a16="http://schemas.microsoft.com/office/drawing/2014/main" id="{D4145E55-EA10-E026-8CE3-34770080F9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endParaRPr lang="en-US" altLang="en-US"/>
          </a:p>
        </p:txBody>
      </p:sp>
      <p:sp>
        <p:nvSpPr>
          <p:cNvPr id="67590" name="Rectangle 6">
            <a:extLst>
              <a:ext uri="{FF2B5EF4-FFF2-40B4-BE49-F238E27FC236}">
                <a16:creationId xmlns:a16="http://schemas.microsoft.com/office/drawing/2014/main" id="{5A4344C1-E581-3059-7F47-A2243516AF1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95FF4CCF-CE21-436E-B2EA-C18F6623F3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mitosis\Telophase__The_Final_Stage_of_Mitosis.asf" TargetMode="Externa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video" Target="file:///E:\mitosis\Prophase__The_First_Stage_of_Mitosis.asf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4FE94150-ABED-0F3A-6A64-62991E3D7C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Aim: What are the stages of Mitosis?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6D3E435B-CDBE-5B58-56ED-77EEC0BB9E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Do Now:  What is an example of asexual reproduction? Homework #3 due tomorrow.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Notes are boxed in.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29C1D9D4-D3B7-D9ED-1EA8-F356022A8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3657600"/>
            <a:ext cx="1828800" cy="6096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>
            <a:extLst>
              <a:ext uri="{FF2B5EF4-FFF2-40B4-BE49-F238E27FC236}">
                <a16:creationId xmlns:a16="http://schemas.microsoft.com/office/drawing/2014/main" id="{67FAB213-A571-6E23-BDE9-872CCB7935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pic>
        <p:nvPicPr>
          <p:cNvPr id="65540" name="Telophase__The_Final_Stage_of_Mitosis.asf">
            <a:hlinkClick r:id="" action="ppaction://media"/>
            <a:extLst>
              <a:ext uri="{FF2B5EF4-FFF2-40B4-BE49-F238E27FC236}">
                <a16:creationId xmlns:a16="http://schemas.microsoft.com/office/drawing/2014/main" id="{5276614E-8D6B-F7FA-A444-65952890A9AF}"/>
              </a:ext>
            </a:extLst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55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55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40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5540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>
            <a:extLst>
              <a:ext uri="{FF2B5EF4-FFF2-40B4-BE49-F238E27FC236}">
                <a16:creationId xmlns:a16="http://schemas.microsoft.com/office/drawing/2014/main" id="{E772616A-803F-03AF-6525-048C42BF9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0" name="Text Box 4">
            <a:extLst>
              <a:ext uri="{FF2B5EF4-FFF2-40B4-BE49-F238E27FC236}">
                <a16:creationId xmlns:a16="http://schemas.microsoft.com/office/drawing/2014/main" id="{5313A8BF-3404-CDAB-EFED-89CA6BDC4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648200"/>
            <a:ext cx="160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(DNA)</a:t>
            </a: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B6886709-F8A5-C834-06E0-54D5436CD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895600"/>
            <a:ext cx="4038600" cy="9144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27A08EAD-E067-33C3-C1D4-CBFBC6857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038600"/>
            <a:ext cx="5029200" cy="20574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3" name="AutoShape 7">
            <a:extLst>
              <a:ext uri="{FF2B5EF4-FFF2-40B4-BE49-F238E27FC236}">
                <a16:creationId xmlns:a16="http://schemas.microsoft.com/office/drawing/2014/main" id="{F6BC819F-99BB-B2D7-DAF8-E02EE02CC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0"/>
            <a:ext cx="2514600" cy="914400"/>
          </a:xfrm>
          <a:prstGeom prst="wedgeRoundRectCallout">
            <a:avLst>
              <a:gd name="adj1" fmla="val -122097"/>
              <a:gd name="adj2" fmla="val 2927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ANAphase = AWAY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>
            <a:extLst>
              <a:ext uri="{FF2B5EF4-FFF2-40B4-BE49-F238E27FC236}">
                <a16:creationId xmlns:a16="http://schemas.microsoft.com/office/drawing/2014/main" id="{8F4D74D5-E688-D799-4835-0EF09DAB5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8" name="Rectangle 4">
            <a:extLst>
              <a:ext uri="{FF2B5EF4-FFF2-40B4-BE49-F238E27FC236}">
                <a16:creationId xmlns:a16="http://schemas.microsoft.com/office/drawing/2014/main" id="{369489E4-A322-ABB3-8EDA-3ECAD702A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038600"/>
            <a:ext cx="5029200" cy="20574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27FD7A22-47E7-6E4B-19E1-AD5F24360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895600"/>
            <a:ext cx="3581400" cy="8382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>
            <a:extLst>
              <a:ext uri="{FF2B5EF4-FFF2-40B4-BE49-F238E27FC236}">
                <a16:creationId xmlns:a16="http://schemas.microsoft.com/office/drawing/2014/main" id="{4E93697B-2F76-D984-5017-BE69FD4A8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1" name="Text Box 3">
            <a:extLst>
              <a:ext uri="{FF2B5EF4-FFF2-40B4-BE49-F238E27FC236}">
                <a16:creationId xmlns:a16="http://schemas.microsoft.com/office/drawing/2014/main" id="{776272EC-C741-13B2-1B1C-93CE228C0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28800"/>
            <a:ext cx="4724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400" b="0">
                <a:latin typeface="Tahoma" panose="020B0604030504040204" pitchFamily="34" charset="0"/>
              </a:rPr>
              <a:t>CYTOKINESIS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>
            <a:extLst>
              <a:ext uri="{FF2B5EF4-FFF2-40B4-BE49-F238E27FC236}">
                <a16:creationId xmlns:a16="http://schemas.microsoft.com/office/drawing/2014/main" id="{F35CFD8E-61FD-AB40-D69E-F4DBBBB81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39200" cy="6772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>
            <a:extLst>
              <a:ext uri="{FF2B5EF4-FFF2-40B4-BE49-F238E27FC236}">
                <a16:creationId xmlns:a16="http://schemas.microsoft.com/office/drawing/2014/main" id="{5F030ED9-90F4-E241-8F5F-6D5399F5D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225"/>
            <a:ext cx="9144000" cy="632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86C0A8E1-D7D0-2820-E93E-CD8E678176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ABCC6092-6317-4792-3767-3C4D6984D7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  <p:pic>
        <p:nvPicPr>
          <p:cNvPr id="69637" name="Picture 5">
            <a:extLst>
              <a:ext uri="{FF2B5EF4-FFF2-40B4-BE49-F238E27FC236}">
                <a16:creationId xmlns:a16="http://schemas.microsoft.com/office/drawing/2014/main" id="{3FBB3515-A7B6-1CD7-3DA7-8D117098D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9144000" cy="332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638" name="Text Box 6">
            <a:extLst>
              <a:ext uri="{FF2B5EF4-FFF2-40B4-BE49-F238E27FC236}">
                <a16:creationId xmlns:a16="http://schemas.microsoft.com/office/drawing/2014/main" id="{4B2015C9-6F07-5822-F16A-492E1CB75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4864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ahoma" panose="020B0604030504040204" pitchFamily="34" charset="0"/>
              </a:rPr>
              <a:t>I</a:t>
            </a:r>
          </a:p>
        </p:txBody>
      </p:sp>
      <p:sp>
        <p:nvSpPr>
          <p:cNvPr id="69639" name="Text Box 7">
            <a:extLst>
              <a:ext uri="{FF2B5EF4-FFF2-40B4-BE49-F238E27FC236}">
                <a16:creationId xmlns:a16="http://schemas.microsoft.com/office/drawing/2014/main" id="{0CC7F240-BCE4-D49F-AE64-BB9617590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4864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ahoma" panose="020B0604030504040204" pitchFamily="34" charset="0"/>
              </a:rPr>
              <a:t>P</a:t>
            </a:r>
          </a:p>
        </p:txBody>
      </p:sp>
      <p:sp>
        <p:nvSpPr>
          <p:cNvPr id="69641" name="Text Box 9">
            <a:extLst>
              <a:ext uri="{FF2B5EF4-FFF2-40B4-BE49-F238E27FC236}">
                <a16:creationId xmlns:a16="http://schemas.microsoft.com/office/drawing/2014/main" id="{1E05EA37-B82D-ECA2-AF4C-AFD3E50AF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4864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ahoma" panose="020B0604030504040204" pitchFamily="34" charset="0"/>
              </a:rPr>
              <a:t>M</a:t>
            </a:r>
          </a:p>
        </p:txBody>
      </p:sp>
      <p:sp>
        <p:nvSpPr>
          <p:cNvPr id="69642" name="Text Box 10">
            <a:extLst>
              <a:ext uri="{FF2B5EF4-FFF2-40B4-BE49-F238E27FC236}">
                <a16:creationId xmlns:a16="http://schemas.microsoft.com/office/drawing/2014/main" id="{21A7B773-4973-A38E-94A9-49D1B444D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4864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9643" name="Text Box 11">
            <a:extLst>
              <a:ext uri="{FF2B5EF4-FFF2-40B4-BE49-F238E27FC236}">
                <a16:creationId xmlns:a16="http://schemas.microsoft.com/office/drawing/2014/main" id="{703A1921-5942-7FC6-2BC0-5CA6F48DC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54864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ahoma" panose="020B0604030504040204" pitchFamily="34" charset="0"/>
              </a:rPr>
              <a:t>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>
            <a:extLst>
              <a:ext uri="{FF2B5EF4-FFF2-40B4-BE49-F238E27FC236}">
                <a16:creationId xmlns:a16="http://schemas.microsoft.com/office/drawing/2014/main" id="{6AA82E87-04FF-AB37-4060-07D2DDC0F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How can we remember the stages of mitosis?</a:t>
            </a:r>
          </a:p>
        </p:txBody>
      </p:sp>
      <p:sp>
        <p:nvSpPr>
          <p:cNvPr id="70661" name="Rectangle 5">
            <a:extLst>
              <a:ext uri="{FF2B5EF4-FFF2-40B4-BE49-F238E27FC236}">
                <a16:creationId xmlns:a16="http://schemas.microsoft.com/office/drawing/2014/main" id="{A82CFC3D-2D24-0CEE-E3E0-5CDBD6AD92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altLang="en-US" b="1"/>
              <a:t>I</a:t>
            </a:r>
            <a:r>
              <a:rPr lang="en-US" altLang="en-US"/>
              <a:t>nterphase</a:t>
            </a:r>
          </a:p>
          <a:p>
            <a:pPr algn="ctr"/>
            <a:r>
              <a:rPr lang="en-US" altLang="en-US" b="1"/>
              <a:t>P</a:t>
            </a:r>
            <a:r>
              <a:rPr lang="en-US" altLang="en-US"/>
              <a:t>rophase</a:t>
            </a:r>
          </a:p>
          <a:p>
            <a:pPr algn="ctr"/>
            <a:r>
              <a:rPr lang="en-US" altLang="en-US" b="1"/>
              <a:t>M</a:t>
            </a:r>
            <a:r>
              <a:rPr lang="en-US" altLang="en-US"/>
              <a:t>etaphase</a:t>
            </a:r>
          </a:p>
          <a:p>
            <a:pPr algn="ctr"/>
            <a:r>
              <a:rPr lang="en-US" altLang="en-US" b="1"/>
              <a:t>A</a:t>
            </a:r>
            <a:r>
              <a:rPr lang="en-US" altLang="en-US"/>
              <a:t>naphase</a:t>
            </a:r>
          </a:p>
          <a:p>
            <a:pPr algn="ctr"/>
            <a:r>
              <a:rPr lang="en-US" altLang="en-US" b="1"/>
              <a:t>T</a:t>
            </a:r>
            <a:r>
              <a:rPr lang="en-US" altLang="en-US"/>
              <a:t>elophase</a:t>
            </a:r>
          </a:p>
        </p:txBody>
      </p:sp>
      <p:sp>
        <p:nvSpPr>
          <p:cNvPr id="70662" name="WordArt 6">
            <a:extLst>
              <a:ext uri="{FF2B5EF4-FFF2-40B4-BE49-F238E27FC236}">
                <a16:creationId xmlns:a16="http://schemas.microsoft.com/office/drawing/2014/main" id="{23635959-9A00-2658-B83B-7921019199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4953000"/>
            <a:ext cx="4419600" cy="1104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 panose="020B0806030902050204" pitchFamily="34" charset="0"/>
              </a:rPr>
              <a:t>IPMAT</a:t>
            </a:r>
          </a:p>
        </p:txBody>
      </p:sp>
      <p:sp>
        <p:nvSpPr>
          <p:cNvPr id="70663" name="Rectangle 7">
            <a:extLst>
              <a:ext uri="{FF2B5EF4-FFF2-40B4-BE49-F238E27FC236}">
                <a16:creationId xmlns:a16="http://schemas.microsoft.com/office/drawing/2014/main" id="{2AD8654F-C423-B1DA-5C6B-2CFC94332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724400"/>
            <a:ext cx="5257800" cy="17526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0664" name="Rectangle 8">
            <a:extLst>
              <a:ext uri="{FF2B5EF4-FFF2-40B4-BE49-F238E27FC236}">
                <a16:creationId xmlns:a16="http://schemas.microsoft.com/office/drawing/2014/main" id="{F5C037FD-4FA9-A1BC-417F-6C111DB88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81000"/>
            <a:ext cx="8001000" cy="12192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22A458DE-5A12-AF74-64E7-63E7B2C0F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How is mitosis different in plant cells?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723D5A1B-8689-5C4A-98AD-C538BDDE50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only difference is during telophase, where instead of the cell membrane pinching in for cytokinesis, the cell wall forms between the two daughter cells,</a:t>
            </a:r>
          </a:p>
        </p:txBody>
      </p:sp>
      <p:sp>
        <p:nvSpPr>
          <p:cNvPr id="72708" name="Rectangle 4">
            <a:extLst>
              <a:ext uri="{FF2B5EF4-FFF2-40B4-BE49-F238E27FC236}">
                <a16:creationId xmlns:a16="http://schemas.microsoft.com/office/drawing/2014/main" id="{A7040167-5BD9-34CF-5B76-E46FBD519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8600"/>
            <a:ext cx="8001000" cy="12192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709" name="Rectangle 5">
            <a:extLst>
              <a:ext uri="{FF2B5EF4-FFF2-40B4-BE49-F238E27FC236}">
                <a16:creationId xmlns:a16="http://schemas.microsoft.com/office/drawing/2014/main" id="{8470F597-93F2-2CB1-1DA0-58FA094FA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1600200"/>
            <a:ext cx="2057400" cy="4572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710" name="Rectangle 6">
            <a:extLst>
              <a:ext uri="{FF2B5EF4-FFF2-40B4-BE49-F238E27FC236}">
                <a16:creationId xmlns:a16="http://schemas.microsoft.com/office/drawing/2014/main" id="{626767DB-575E-F275-C1C7-22D641023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590800"/>
            <a:ext cx="1676400" cy="5334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711" name="Rectangle 7">
            <a:extLst>
              <a:ext uri="{FF2B5EF4-FFF2-40B4-BE49-F238E27FC236}">
                <a16:creationId xmlns:a16="http://schemas.microsoft.com/office/drawing/2014/main" id="{B01BEBBE-AF47-B30D-C681-6E65AD903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124200"/>
            <a:ext cx="7467600" cy="4572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>
            <a:extLst>
              <a:ext uri="{FF2B5EF4-FFF2-40B4-BE49-F238E27FC236}">
                <a16:creationId xmlns:a16="http://schemas.microsoft.com/office/drawing/2014/main" id="{F3592DE9-6275-C2FA-16E6-06B607370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0"/>
            <a:ext cx="57086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7" name="Picture 3">
            <a:extLst>
              <a:ext uri="{FF2B5EF4-FFF2-40B4-BE49-F238E27FC236}">
                <a16:creationId xmlns:a16="http://schemas.microsoft.com/office/drawing/2014/main" id="{68B2D444-1CB8-98BE-702D-6A05BA426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5897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8" name="Picture 4">
            <a:extLst>
              <a:ext uri="{FF2B5EF4-FFF2-40B4-BE49-F238E27FC236}">
                <a16:creationId xmlns:a16="http://schemas.microsoft.com/office/drawing/2014/main" id="{123E0C78-2E8C-2B2E-AC6D-31972937FD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0"/>
            <a:ext cx="59182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9" name="Picture 5">
            <a:extLst>
              <a:ext uri="{FF2B5EF4-FFF2-40B4-BE49-F238E27FC236}">
                <a16:creationId xmlns:a16="http://schemas.microsoft.com/office/drawing/2014/main" id="{F2FC9F06-20FC-F774-E456-DBD3BC065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0"/>
            <a:ext cx="58261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0" name="WordArt 6">
            <a:extLst>
              <a:ext uri="{FF2B5EF4-FFF2-40B4-BE49-F238E27FC236}">
                <a16:creationId xmlns:a16="http://schemas.microsoft.com/office/drawing/2014/main" id="{02585AB9-D799-D370-D5C3-FA2D6FD5349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96000" y="533400"/>
            <a:ext cx="3048000" cy="31591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GB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plant</a:t>
            </a:r>
          </a:p>
          <a:p>
            <a:pPr algn="ctr"/>
            <a:r>
              <a:rPr lang="en-GB" kern="10">
                <a:ln w="9525">
                  <a:miter lim="800000"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cytokinesis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>
            <a:extLst>
              <a:ext uri="{FF2B5EF4-FFF2-40B4-BE49-F238E27FC236}">
                <a16:creationId xmlns:a16="http://schemas.microsoft.com/office/drawing/2014/main" id="{BCCF7443-C2C4-A83C-1ADF-2E89D184CE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47687"/>
          </a:xfrm>
        </p:spPr>
        <p:txBody>
          <a:bodyPr/>
          <a:lstStyle/>
          <a:p>
            <a:r>
              <a:rPr lang="en-US" altLang="en-US" sz="4000"/>
              <a:t>Some vocabulary we’ll need…</a:t>
            </a:r>
          </a:p>
        </p:txBody>
      </p:sp>
      <p:sp>
        <p:nvSpPr>
          <p:cNvPr id="15368" name="Rectangle 8">
            <a:extLst>
              <a:ext uri="{FF2B5EF4-FFF2-40B4-BE49-F238E27FC236}">
                <a16:creationId xmlns:a16="http://schemas.microsoft.com/office/drawing/2014/main" id="{5B486A92-7FA3-C502-4E8D-462DE63638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8955088" cy="5867400"/>
          </a:xfrm>
        </p:spPr>
        <p:txBody>
          <a:bodyPr/>
          <a:lstStyle/>
          <a:p>
            <a:r>
              <a:rPr lang="en-US" altLang="en-US" b="1" u="sng"/>
              <a:t>Cell division</a:t>
            </a:r>
            <a:r>
              <a:rPr lang="en-US" altLang="en-US"/>
              <a:t> - process by which cells reproduce</a:t>
            </a:r>
          </a:p>
          <a:p>
            <a:r>
              <a:rPr lang="en-US" altLang="en-US" b="1" u="sng"/>
              <a:t>Chromosomes </a:t>
            </a:r>
            <a:r>
              <a:rPr lang="en-US" altLang="en-US"/>
              <a:t>- cell parts that determine what traits a living thing will have</a:t>
            </a:r>
          </a:p>
          <a:p>
            <a:r>
              <a:rPr lang="en-US" altLang="en-US" b="1" u="sng"/>
              <a:t>Chromatid</a:t>
            </a:r>
            <a:r>
              <a:rPr lang="en-US" altLang="en-US"/>
              <a:t> - one strand of DNA; after replication, a chromosome is made up of two identical chromatids</a:t>
            </a:r>
          </a:p>
          <a:p>
            <a:r>
              <a:rPr lang="en-US" altLang="en-US" b="1" u="sng"/>
              <a:t>Daughter cells</a:t>
            </a:r>
            <a:r>
              <a:rPr lang="en-US" altLang="en-US"/>
              <a:t> - new cells produced by cell division</a:t>
            </a:r>
          </a:p>
          <a:p>
            <a:r>
              <a:rPr lang="en-US" altLang="en-US" b="1" u="sng"/>
              <a:t>Cytokinesis</a:t>
            </a:r>
            <a:r>
              <a:rPr lang="en-US" altLang="en-US"/>
              <a:t> – a division of the cytoplasm of one parent cell into 2 daughter cells</a:t>
            </a:r>
          </a:p>
        </p:txBody>
      </p:sp>
      <p:sp>
        <p:nvSpPr>
          <p:cNvPr id="15369" name="Rectangle 9">
            <a:extLst>
              <a:ext uri="{FF2B5EF4-FFF2-40B4-BE49-F238E27FC236}">
                <a16:creationId xmlns:a16="http://schemas.microsoft.com/office/drawing/2014/main" id="{DA242BA2-FF4A-7A77-2A74-85AD9ABA0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90600"/>
            <a:ext cx="8839200" cy="58674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>
            <a:extLst>
              <a:ext uri="{FF2B5EF4-FFF2-40B4-BE49-F238E27FC236}">
                <a16:creationId xmlns:a16="http://schemas.microsoft.com/office/drawing/2014/main" id="{B772B700-22E8-07A3-9673-A23B9B5BF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>
            <a:extLst>
              <a:ext uri="{FF2B5EF4-FFF2-40B4-BE49-F238E27FC236}">
                <a16:creationId xmlns:a16="http://schemas.microsoft.com/office/drawing/2014/main" id="{10FC8162-8779-06E1-4E41-B2B2DD88C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7DC98AD-D386-A586-B217-434E41A13E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Mitosis produces identical offspring (2N---2N)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8BCF8CF-200D-D218-56AE-969C67515E5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GB" altLang="en-US" sz="2800"/>
          </a:p>
        </p:txBody>
      </p:sp>
      <p:pic>
        <p:nvPicPr>
          <p:cNvPr id="32772" name="Picture 4">
            <a:extLst>
              <a:ext uri="{FF2B5EF4-FFF2-40B4-BE49-F238E27FC236}">
                <a16:creationId xmlns:a16="http://schemas.microsoft.com/office/drawing/2014/main" id="{104084DE-A1D4-A20A-2819-C6A2B9B98390}"/>
              </a:ext>
            </a:extLst>
          </p:cNvPr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828800"/>
            <a:ext cx="9144000" cy="4537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>
            <a:extLst>
              <a:ext uri="{FF2B5EF4-FFF2-40B4-BE49-F238E27FC236}">
                <a16:creationId xmlns:a16="http://schemas.microsoft.com/office/drawing/2014/main" id="{F997D3E5-0601-DEA7-13EE-90003F23A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 b="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 b="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 b="0">
              <a:cs typeface="Arial" panose="020B0604020202020204" pitchFamily="34" charset="0"/>
            </a:endParaRPr>
          </a:p>
          <a:p>
            <a:pPr eaLnBrk="1" hangingPunct="1"/>
            <a:endParaRPr lang="en-GB" altLang="en-US" sz="2400" b="0">
              <a:cs typeface="Arial" panose="020B0604020202020204" pitchFamily="34" charset="0"/>
            </a:endParaRPr>
          </a:p>
          <a:p>
            <a:pPr eaLnBrk="1" hangingPunct="1"/>
            <a:endParaRPr lang="en-GB" altLang="en-US" sz="2400" b="0">
              <a:cs typeface="Arial" panose="020B0604020202020204" pitchFamily="34" charset="0"/>
            </a:endParaRPr>
          </a:p>
          <a:p>
            <a:pPr eaLnBrk="1" hangingPunct="1"/>
            <a:endParaRPr lang="en-GB" altLang="en-US" sz="2400" b="0">
              <a:cs typeface="Arial" panose="020B0604020202020204" pitchFamily="34" charset="0"/>
            </a:endParaRPr>
          </a:p>
          <a:p>
            <a:pPr eaLnBrk="1" hangingPunct="1"/>
            <a:endParaRPr lang="en-GB" altLang="en-US" sz="2400" b="0"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 b="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 b="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 b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>
            <a:extLst>
              <a:ext uri="{FF2B5EF4-FFF2-40B4-BE49-F238E27FC236}">
                <a16:creationId xmlns:a16="http://schemas.microsoft.com/office/drawing/2014/main" id="{3E1AEBAD-FAC4-EEB6-0477-C8118A99B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2" name="Rectangle 6">
            <a:extLst>
              <a:ext uri="{FF2B5EF4-FFF2-40B4-BE49-F238E27FC236}">
                <a16:creationId xmlns:a16="http://schemas.microsoft.com/office/drawing/2014/main" id="{65754F41-0081-0801-56E2-7CA9711E1D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83CB706F-2524-9805-6343-E90A775258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Interphase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37E4D1CD-374B-68B7-A243-6A55AB4F046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1752600"/>
            <a:ext cx="4992688" cy="4840288"/>
          </a:xfrm>
        </p:spPr>
        <p:txBody>
          <a:bodyPr/>
          <a:lstStyle/>
          <a:p>
            <a:r>
              <a:rPr lang="en-US" altLang="en-US" sz="3600"/>
              <a:t>This is the phase of mitosis where the cell performs its normal activities for life. (MRS. GONE without the R)</a:t>
            </a:r>
          </a:p>
          <a:p>
            <a:r>
              <a:rPr lang="en-US" altLang="en-US" sz="3600"/>
              <a:t>DNA is in the chromatin state (kind of like spaghetti)</a:t>
            </a:r>
          </a:p>
        </p:txBody>
      </p:sp>
      <p:sp>
        <p:nvSpPr>
          <p:cNvPr id="63496" name="Rectangle 8">
            <a:extLst>
              <a:ext uri="{FF2B5EF4-FFF2-40B4-BE49-F238E27FC236}">
                <a16:creationId xmlns:a16="http://schemas.microsoft.com/office/drawing/2014/main" id="{1EF79F06-D84B-56CC-BB0C-FA47722E5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828800"/>
            <a:ext cx="4572000" cy="21336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497" name="Rectangle 9">
            <a:extLst>
              <a:ext uri="{FF2B5EF4-FFF2-40B4-BE49-F238E27FC236}">
                <a16:creationId xmlns:a16="http://schemas.microsoft.com/office/drawing/2014/main" id="{1FE4A9AA-CCAB-C86D-96D6-C391A78C3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762000"/>
            <a:ext cx="3810000" cy="9144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498" name="Text Box 10">
            <a:extLst>
              <a:ext uri="{FF2B5EF4-FFF2-40B4-BE49-F238E27FC236}">
                <a16:creationId xmlns:a16="http://schemas.microsoft.com/office/drawing/2014/main" id="{969E3237-699B-D640-3110-BE47F4314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0"/>
            <a:ext cx="3810000" cy="688975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0">
                <a:latin typeface="Tahoma" panose="020B0604030504040204" pitchFamily="34" charset="0"/>
              </a:rPr>
              <a:t>Stages of Mitosis</a:t>
            </a:r>
          </a:p>
        </p:txBody>
      </p:sp>
      <p:sp>
        <p:nvSpPr>
          <p:cNvPr id="63499" name="Rectangle 11">
            <a:extLst>
              <a:ext uri="{FF2B5EF4-FFF2-40B4-BE49-F238E27FC236}">
                <a16:creationId xmlns:a16="http://schemas.microsoft.com/office/drawing/2014/main" id="{2AA55D06-554D-258A-A54A-038C79C3C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181600"/>
            <a:ext cx="4572000" cy="16764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63501" name="Picture 13">
            <a:extLst>
              <a:ext uri="{FF2B5EF4-FFF2-40B4-BE49-F238E27FC236}">
                <a16:creationId xmlns:a16="http://schemas.microsoft.com/office/drawing/2014/main" id="{667D3FD0-923E-E1BD-B7B9-778E853AF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828800"/>
            <a:ext cx="4114800" cy="308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>
            <a:extLst>
              <a:ext uri="{FF2B5EF4-FFF2-40B4-BE49-F238E27FC236}">
                <a16:creationId xmlns:a16="http://schemas.microsoft.com/office/drawing/2014/main" id="{2A6D7E7D-72BC-FF09-4365-E04D249DD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3" name="Line 3">
            <a:extLst>
              <a:ext uri="{FF2B5EF4-FFF2-40B4-BE49-F238E27FC236}">
                <a16:creationId xmlns:a16="http://schemas.microsoft.com/office/drawing/2014/main" id="{811DAE60-85D5-4D41-D723-8904CA01EC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9906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4" name="Line 4">
            <a:extLst>
              <a:ext uri="{FF2B5EF4-FFF2-40B4-BE49-F238E27FC236}">
                <a16:creationId xmlns:a16="http://schemas.microsoft.com/office/drawing/2014/main" id="{93B39579-1FC2-D595-B8E1-2AD7FD3C04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10668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5" name="Text Box 5">
            <a:extLst>
              <a:ext uri="{FF2B5EF4-FFF2-40B4-BE49-F238E27FC236}">
                <a16:creationId xmlns:a16="http://schemas.microsoft.com/office/drawing/2014/main" id="{E6A875B5-B749-3BEA-2F08-DB6B43B0A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0"/>
            <a:ext cx="2971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0"/>
              <a:t>Centrioles appear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>
            <a:extLst>
              <a:ext uri="{FF2B5EF4-FFF2-40B4-BE49-F238E27FC236}">
                <a16:creationId xmlns:a16="http://schemas.microsoft.com/office/drawing/2014/main" id="{749CDBF4-1F1A-F773-C464-F07950D28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7" name="Rectangle 3">
            <a:extLst>
              <a:ext uri="{FF2B5EF4-FFF2-40B4-BE49-F238E27FC236}">
                <a16:creationId xmlns:a16="http://schemas.microsoft.com/office/drawing/2014/main" id="{6D58F9A0-1EC7-C744-52FC-A012F53CD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124200"/>
            <a:ext cx="3048000" cy="9144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7EDC6046-8564-F96A-9006-19FAB1E8B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648200"/>
            <a:ext cx="6934200" cy="18288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9" name="Line 5">
            <a:extLst>
              <a:ext uri="{FF2B5EF4-FFF2-40B4-BE49-F238E27FC236}">
                <a16:creationId xmlns:a16="http://schemas.microsoft.com/office/drawing/2014/main" id="{BDB7790F-F18C-3916-F3D9-276B2D662E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914400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0" name="Line 6">
            <a:extLst>
              <a:ext uri="{FF2B5EF4-FFF2-40B4-BE49-F238E27FC236}">
                <a16:creationId xmlns:a16="http://schemas.microsoft.com/office/drawing/2014/main" id="{4B4513D2-3DC1-5CB1-D53A-0DF00E80D2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8600" y="1447800"/>
            <a:ext cx="304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1" name="Text Box 7">
            <a:extLst>
              <a:ext uri="{FF2B5EF4-FFF2-40B4-BE49-F238E27FC236}">
                <a16:creationId xmlns:a16="http://schemas.microsoft.com/office/drawing/2014/main" id="{F48756CA-1176-2629-789C-36EF6D070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04800"/>
            <a:ext cx="2971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0"/>
              <a:t>Centrioles move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D0B44B5E-6CD7-C6D7-41DE-A709D1D6C0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Prophase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1F16780-F29B-389D-403C-C72FC55602E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/>
              <a:t>Prophase- the nuclear membrane breaks down.  The double stranded chromosomes are able to move feely around the cytoplasm</a:t>
            </a:r>
          </a:p>
        </p:txBody>
      </p:sp>
      <p:pic>
        <p:nvPicPr>
          <p:cNvPr id="35844" name="Prophase__The_First_Stage_of_Mitosis.asf">
            <a:hlinkClick r:id="" action="ppaction://media"/>
            <a:extLst>
              <a:ext uri="{FF2B5EF4-FFF2-40B4-BE49-F238E27FC236}">
                <a16:creationId xmlns:a16="http://schemas.microsoft.com/office/drawing/2014/main" id="{52F86E1F-F89A-FC49-C2E8-763BEA7F0585}"/>
              </a:ext>
            </a:extLst>
          </p:cNvPr>
          <p:cNvPicPr>
            <a:picLocks noRot="1" noChangeAspect="1" noChangeArrowheads="1"/>
          </p:cNvPicPr>
          <p:nvPr>
            <p:ph sz="half" idx="2"/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9225" y="381000"/>
            <a:ext cx="8994775" cy="6132513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58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358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4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5844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>
            <a:extLst>
              <a:ext uri="{FF2B5EF4-FFF2-40B4-BE49-F238E27FC236}">
                <a16:creationId xmlns:a16="http://schemas.microsoft.com/office/drawing/2014/main" id="{5EE03741-1D86-54C3-15FE-BE95B76380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>
            <a:extLst>
              <a:ext uri="{FF2B5EF4-FFF2-40B4-BE49-F238E27FC236}">
                <a16:creationId xmlns:a16="http://schemas.microsoft.com/office/drawing/2014/main" id="{0204141A-1A80-3FC3-E8EC-DDA97ED1C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6" name="Rectangle 4">
            <a:extLst>
              <a:ext uri="{FF2B5EF4-FFF2-40B4-BE49-F238E27FC236}">
                <a16:creationId xmlns:a16="http://schemas.microsoft.com/office/drawing/2014/main" id="{28B92112-3A92-0D72-E5B0-F096EF001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895600"/>
            <a:ext cx="3505200" cy="9144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2ECAEE26-588D-98EC-1F64-15D8056D5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4343400" cy="1981200"/>
          </a:xfrm>
          <a:prstGeom prst="rect">
            <a:avLst/>
          </a:prstGeom>
          <a:noFill/>
          <a:ln w="47625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8" name="AutoShape 6">
            <a:extLst>
              <a:ext uri="{FF2B5EF4-FFF2-40B4-BE49-F238E27FC236}">
                <a16:creationId xmlns:a16="http://schemas.microsoft.com/office/drawing/2014/main" id="{403E3673-CEAC-B2B9-69ED-7820F6D98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0"/>
            <a:ext cx="2514600" cy="914400"/>
          </a:xfrm>
          <a:prstGeom prst="wedgeRoundRectCallout">
            <a:avLst>
              <a:gd name="adj1" fmla="val -131565"/>
              <a:gd name="adj2" fmla="val 20364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/>
              <a:t>METAphase =  MIDDLE</a:t>
            </a:r>
          </a:p>
        </p:txBody>
      </p:sp>
      <p:sp>
        <p:nvSpPr>
          <p:cNvPr id="23559" name="Line 7">
            <a:extLst>
              <a:ext uri="{FF2B5EF4-FFF2-40B4-BE49-F238E27FC236}">
                <a16:creationId xmlns:a16="http://schemas.microsoft.com/office/drawing/2014/main" id="{EA09857D-1EF6-E133-85AF-94F3E71DC32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39000" y="41910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0" name="Line 8">
            <a:extLst>
              <a:ext uri="{FF2B5EF4-FFF2-40B4-BE49-F238E27FC236}">
                <a16:creationId xmlns:a16="http://schemas.microsoft.com/office/drawing/2014/main" id="{D0337344-7B9A-D9E7-D7D5-0357CC68F1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553200" y="4267200"/>
            <a:ext cx="1600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1" name="Line 9">
            <a:extLst>
              <a:ext uri="{FF2B5EF4-FFF2-40B4-BE49-F238E27FC236}">
                <a16:creationId xmlns:a16="http://schemas.microsoft.com/office/drawing/2014/main" id="{BBB4B30C-02E6-1FA7-C35E-AA1F16D5F9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343400"/>
            <a:ext cx="2133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2" name="Line 10">
            <a:extLst>
              <a:ext uri="{FF2B5EF4-FFF2-40B4-BE49-F238E27FC236}">
                <a16:creationId xmlns:a16="http://schemas.microsoft.com/office/drawing/2014/main" id="{5AC4758A-9213-D960-D318-2DA2377D5A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00" y="4343400"/>
            <a:ext cx="2438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3" name="Text Box 11">
            <a:extLst>
              <a:ext uri="{FF2B5EF4-FFF2-40B4-BE49-F238E27FC236}">
                <a16:creationId xmlns:a16="http://schemas.microsoft.com/office/drawing/2014/main" id="{B6CB65E7-4838-4509-B014-5B3DD8E60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75175"/>
            <a:ext cx="1905000" cy="228282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/>
              <a:t>Spindle fibers</a:t>
            </a:r>
          </a:p>
          <a:p>
            <a:pPr algn="ctr">
              <a:spcBef>
                <a:spcPct val="50000"/>
              </a:spcBef>
            </a:pPr>
            <a:r>
              <a:rPr lang="en-US" altLang="en-US" sz="2400"/>
              <a:t>form from</a:t>
            </a:r>
          </a:p>
          <a:p>
            <a:pPr algn="ctr">
              <a:spcBef>
                <a:spcPct val="50000"/>
              </a:spcBef>
            </a:pPr>
            <a:r>
              <a:rPr lang="en-US" altLang="en-US" sz="2400"/>
              <a:t>The centrioles</a:t>
            </a:r>
          </a:p>
        </p:txBody>
      </p:sp>
      <p:sp>
        <p:nvSpPr>
          <p:cNvPr id="23565" name="Line 13">
            <a:extLst>
              <a:ext uri="{FF2B5EF4-FFF2-40B4-BE49-F238E27FC236}">
                <a16:creationId xmlns:a16="http://schemas.microsoft.com/office/drawing/2014/main" id="{270CDA88-2141-5AF1-FC02-C9BF3252C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4343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197</TotalTime>
  <Words>322</Words>
  <Application>Microsoft Office PowerPoint</Application>
  <PresentationFormat>On-screen Show (4:3)</PresentationFormat>
  <Paragraphs>70</Paragraphs>
  <Slides>23</Slides>
  <Notes>23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Tahoma</vt:lpstr>
      <vt:lpstr>Wingdings</vt:lpstr>
      <vt:lpstr>Blends</vt:lpstr>
      <vt:lpstr>Default Design</vt:lpstr>
      <vt:lpstr>Aim: What are the stages of Mitosis?</vt:lpstr>
      <vt:lpstr>Some vocabulary we’ll need…</vt:lpstr>
      <vt:lpstr>PowerPoint Presentation</vt:lpstr>
      <vt:lpstr>Interphase</vt:lpstr>
      <vt:lpstr>PowerPoint Presentation</vt:lpstr>
      <vt:lpstr>PowerPoint Presentation</vt:lpstr>
      <vt:lpstr>Prophase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can we remember the stages of mitosis?</vt:lpstr>
      <vt:lpstr>How is mitosis different in plant cells?</vt:lpstr>
      <vt:lpstr>PowerPoint Presentation</vt:lpstr>
      <vt:lpstr>PowerPoint Presentation</vt:lpstr>
      <vt:lpstr>PowerPoint Presentation</vt:lpstr>
      <vt:lpstr>Mitosis produces identical offspring (2N---2N)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Aim: What are the stages of Mitosis?</dc:title>
  <dc:creator>Saul</dc:creator>
  <cp:lastModifiedBy>Nayan GRIFFITHS</cp:lastModifiedBy>
  <cp:revision>50</cp:revision>
  <dcterms:created xsi:type="dcterms:W3CDTF">2006-02-08T03:29:41Z</dcterms:created>
  <dcterms:modified xsi:type="dcterms:W3CDTF">2023-03-14T11:36:38Z</dcterms:modified>
</cp:coreProperties>
</file>