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258" r:id="rId4"/>
    <p:sldId id="260" r:id="rId5"/>
    <p:sldId id="261" r:id="rId6"/>
    <p:sldId id="259" r:id="rId7"/>
    <p:sldId id="262" r:id="rId8"/>
    <p:sldId id="265" r:id="rId9"/>
    <p:sldId id="263" r:id="rId10"/>
    <p:sldId id="264" r:id="rId11"/>
    <p:sldId id="266" r:id="rId12"/>
    <p:sldId id="267" r:id="rId13"/>
  </p:sldIdLst>
  <p:sldSz cx="9144000" cy="6858000" type="screen4x3"/>
  <p:notesSz cx="6858000" cy="9144000"/>
  <p:defaultTextStyle>
    <a:defPPr>
      <a:defRPr lang="de-DE"/>
    </a:defPPr>
    <a:lvl1pPr algn="l" rtl="0" fontAlgn="base">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FF"/>
    <a:srgbClr val="CC0000"/>
    <a:srgbClr val="33CC33"/>
    <a:srgbClr val="00FF00"/>
    <a:srgbClr val="00CC00"/>
    <a:srgbClr val="99FF33"/>
    <a:srgbClr val="CCF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567" autoAdjust="0"/>
    <p:restoredTop sz="90929"/>
  </p:normalViewPr>
  <p:slideViewPr>
    <p:cSldViewPr>
      <p:cViewPr varScale="1">
        <p:scale>
          <a:sx n="96" d="100"/>
          <a:sy n="96" d="100"/>
        </p:scale>
        <p:origin x="426" y="84"/>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_rels/viewProps.xml.rels><?xml version="1.0" encoding="UTF-8" standalone="yes"?>
<Relationships xmlns="http://schemas.openxmlformats.org/package/2006/relationships"><Relationship Id="rId1"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0EC3EA87-318D-84C0-400B-32AA8B112A1D}"/>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GB" altLang="en-US"/>
          </a:p>
        </p:txBody>
      </p:sp>
      <p:sp>
        <p:nvSpPr>
          <p:cNvPr id="21507" name="Rectangle 3">
            <a:extLst>
              <a:ext uri="{FF2B5EF4-FFF2-40B4-BE49-F238E27FC236}">
                <a16:creationId xmlns:a16="http://schemas.microsoft.com/office/drawing/2014/main" id="{D9D419B3-1CDF-9BFF-F598-D5D634A586CD}"/>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GB" altLang="en-US"/>
          </a:p>
        </p:txBody>
      </p:sp>
      <p:sp>
        <p:nvSpPr>
          <p:cNvPr id="21508" name="Rectangle 4">
            <a:extLst>
              <a:ext uri="{FF2B5EF4-FFF2-40B4-BE49-F238E27FC236}">
                <a16:creationId xmlns:a16="http://schemas.microsoft.com/office/drawing/2014/main" id="{AE1451AA-1E7D-82E0-681B-E3862F3A97B5}"/>
              </a:ext>
            </a:extLst>
          </p:cNvPr>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1509" name="Rectangle 5">
            <a:extLst>
              <a:ext uri="{FF2B5EF4-FFF2-40B4-BE49-F238E27FC236}">
                <a16:creationId xmlns:a16="http://schemas.microsoft.com/office/drawing/2014/main" id="{9B50836F-8106-B2BE-7EB5-6F2AD0399F36}"/>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21510" name="Rectangle 6">
            <a:extLst>
              <a:ext uri="{FF2B5EF4-FFF2-40B4-BE49-F238E27FC236}">
                <a16:creationId xmlns:a16="http://schemas.microsoft.com/office/drawing/2014/main" id="{2457A334-DA06-A770-B85A-AA99A68D525C}"/>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GB" altLang="en-US"/>
          </a:p>
        </p:txBody>
      </p:sp>
      <p:sp>
        <p:nvSpPr>
          <p:cNvPr id="21511" name="Rectangle 7">
            <a:extLst>
              <a:ext uri="{FF2B5EF4-FFF2-40B4-BE49-F238E27FC236}">
                <a16:creationId xmlns:a16="http://schemas.microsoft.com/office/drawing/2014/main" id="{0EDD6ABF-FCD8-2A60-2B62-F797486B35B3}"/>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2587AB16-D47D-44C5-A02A-57569511FBFD}"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D81BAAD-811D-57D0-AD30-27E04F549724}"/>
              </a:ext>
            </a:extLst>
          </p:cNvPr>
          <p:cNvSpPr>
            <a:spLocks noGrp="1" noChangeArrowheads="1"/>
          </p:cNvSpPr>
          <p:nvPr>
            <p:ph type="sldNum" sz="quarter" idx="5"/>
          </p:nvPr>
        </p:nvSpPr>
        <p:spPr>
          <a:ln/>
        </p:spPr>
        <p:txBody>
          <a:bodyPr/>
          <a:lstStyle/>
          <a:p>
            <a:fld id="{2B111B4A-4AF6-4065-9156-6A5D9F25654D}" type="slidenum">
              <a:rPr lang="en-GB" altLang="en-US"/>
              <a:pPr/>
              <a:t>1</a:t>
            </a:fld>
            <a:endParaRPr lang="en-GB" altLang="en-US"/>
          </a:p>
        </p:txBody>
      </p:sp>
      <p:sp>
        <p:nvSpPr>
          <p:cNvPr id="22530" name="Rectangle 2">
            <a:extLst>
              <a:ext uri="{FF2B5EF4-FFF2-40B4-BE49-F238E27FC236}">
                <a16:creationId xmlns:a16="http://schemas.microsoft.com/office/drawing/2014/main" id="{5863797E-10D4-2AE2-F318-4616A2B0C035}"/>
              </a:ext>
            </a:extLst>
          </p:cNvPr>
          <p:cNvSpPr>
            <a:spLocks noRot="1" noChangeArrowheads="1" noTextEdit="1"/>
          </p:cNvSpPr>
          <p:nvPr>
            <p:ph type="sldImg"/>
          </p:nvPr>
        </p:nvSpPr>
        <p:spPr>
          <a:ln/>
        </p:spPr>
      </p:sp>
      <p:sp>
        <p:nvSpPr>
          <p:cNvPr id="22531" name="Rectangle 3">
            <a:extLst>
              <a:ext uri="{FF2B5EF4-FFF2-40B4-BE49-F238E27FC236}">
                <a16:creationId xmlns:a16="http://schemas.microsoft.com/office/drawing/2014/main" id="{606F1930-D78C-419F-06D7-92D465C65637}"/>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B11130F-7C4F-E4C5-6A7A-0EF756E98E48}"/>
              </a:ext>
            </a:extLst>
          </p:cNvPr>
          <p:cNvSpPr>
            <a:spLocks noGrp="1" noChangeArrowheads="1"/>
          </p:cNvSpPr>
          <p:nvPr>
            <p:ph type="sldNum" sz="quarter" idx="5"/>
          </p:nvPr>
        </p:nvSpPr>
        <p:spPr>
          <a:ln/>
        </p:spPr>
        <p:txBody>
          <a:bodyPr/>
          <a:lstStyle/>
          <a:p>
            <a:fld id="{2F8DDFDC-8A51-456C-AD07-4E53EDF29616}" type="slidenum">
              <a:rPr lang="en-GB" altLang="en-US"/>
              <a:pPr/>
              <a:t>10</a:t>
            </a:fld>
            <a:endParaRPr lang="en-GB" altLang="en-US"/>
          </a:p>
        </p:txBody>
      </p:sp>
      <p:sp>
        <p:nvSpPr>
          <p:cNvPr id="31746" name="Rectangle 2">
            <a:extLst>
              <a:ext uri="{FF2B5EF4-FFF2-40B4-BE49-F238E27FC236}">
                <a16:creationId xmlns:a16="http://schemas.microsoft.com/office/drawing/2014/main" id="{E90620D1-ABAB-F76A-3179-8D9A3E1166DB}"/>
              </a:ext>
            </a:extLst>
          </p:cNvPr>
          <p:cNvSpPr>
            <a:spLocks noRot="1" noChangeArrowheads="1" noTextEdit="1"/>
          </p:cNvSpPr>
          <p:nvPr>
            <p:ph type="sldImg"/>
          </p:nvPr>
        </p:nvSpPr>
        <p:spPr>
          <a:ln/>
        </p:spPr>
      </p:sp>
      <p:sp>
        <p:nvSpPr>
          <p:cNvPr id="31747" name="Rectangle 3">
            <a:extLst>
              <a:ext uri="{FF2B5EF4-FFF2-40B4-BE49-F238E27FC236}">
                <a16:creationId xmlns:a16="http://schemas.microsoft.com/office/drawing/2014/main" id="{99F5E4F5-53A1-A391-EF82-CA1821776944}"/>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16370C7-7992-5997-7899-5E7F6D214934}"/>
              </a:ext>
            </a:extLst>
          </p:cNvPr>
          <p:cNvSpPr>
            <a:spLocks noGrp="1" noChangeArrowheads="1"/>
          </p:cNvSpPr>
          <p:nvPr>
            <p:ph type="sldNum" sz="quarter" idx="5"/>
          </p:nvPr>
        </p:nvSpPr>
        <p:spPr>
          <a:ln/>
        </p:spPr>
        <p:txBody>
          <a:bodyPr/>
          <a:lstStyle/>
          <a:p>
            <a:fld id="{A5B049CB-3857-4D40-AD7E-DBA2AD0A66E3}" type="slidenum">
              <a:rPr lang="en-GB" altLang="en-US"/>
              <a:pPr/>
              <a:t>11</a:t>
            </a:fld>
            <a:endParaRPr lang="en-GB" altLang="en-US"/>
          </a:p>
        </p:txBody>
      </p:sp>
      <p:sp>
        <p:nvSpPr>
          <p:cNvPr id="32770" name="Rectangle 2">
            <a:extLst>
              <a:ext uri="{FF2B5EF4-FFF2-40B4-BE49-F238E27FC236}">
                <a16:creationId xmlns:a16="http://schemas.microsoft.com/office/drawing/2014/main" id="{00FD4C72-BF3B-5DB7-AE85-6EE51640C262}"/>
              </a:ext>
            </a:extLst>
          </p:cNvPr>
          <p:cNvSpPr>
            <a:spLocks noRot="1" noChangeArrowheads="1" noTextEdit="1"/>
          </p:cNvSpPr>
          <p:nvPr>
            <p:ph type="sldImg"/>
          </p:nvPr>
        </p:nvSpPr>
        <p:spPr>
          <a:ln/>
        </p:spPr>
      </p:sp>
      <p:sp>
        <p:nvSpPr>
          <p:cNvPr id="32771" name="Rectangle 3">
            <a:extLst>
              <a:ext uri="{FF2B5EF4-FFF2-40B4-BE49-F238E27FC236}">
                <a16:creationId xmlns:a16="http://schemas.microsoft.com/office/drawing/2014/main" id="{E1FBAEFE-121E-DA4D-B334-CB32AA254CF3}"/>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B913C7B-BB0E-47C5-1777-6A926371F05E}"/>
              </a:ext>
            </a:extLst>
          </p:cNvPr>
          <p:cNvSpPr>
            <a:spLocks noGrp="1" noChangeArrowheads="1"/>
          </p:cNvSpPr>
          <p:nvPr>
            <p:ph type="sldNum" sz="quarter" idx="5"/>
          </p:nvPr>
        </p:nvSpPr>
        <p:spPr>
          <a:ln/>
        </p:spPr>
        <p:txBody>
          <a:bodyPr/>
          <a:lstStyle/>
          <a:p>
            <a:fld id="{1338FE35-2504-4030-AB28-7715BF1F5EF5}" type="slidenum">
              <a:rPr lang="en-GB" altLang="en-US"/>
              <a:pPr/>
              <a:t>12</a:t>
            </a:fld>
            <a:endParaRPr lang="en-GB" altLang="en-US"/>
          </a:p>
        </p:txBody>
      </p:sp>
      <p:sp>
        <p:nvSpPr>
          <p:cNvPr id="34818" name="Rectangle 2">
            <a:extLst>
              <a:ext uri="{FF2B5EF4-FFF2-40B4-BE49-F238E27FC236}">
                <a16:creationId xmlns:a16="http://schemas.microsoft.com/office/drawing/2014/main" id="{8ACE3186-6021-6E56-8052-DA9D2780C66F}"/>
              </a:ext>
            </a:extLst>
          </p:cNvPr>
          <p:cNvSpPr>
            <a:spLocks noRot="1" noChangeArrowheads="1" noTextEdit="1"/>
          </p:cNvSpPr>
          <p:nvPr>
            <p:ph type="sldImg"/>
          </p:nvPr>
        </p:nvSpPr>
        <p:spPr>
          <a:xfrm>
            <a:off x="1144588" y="685800"/>
            <a:ext cx="4572000" cy="3429000"/>
          </a:xfrm>
          <a:ln/>
        </p:spPr>
      </p:sp>
      <p:sp>
        <p:nvSpPr>
          <p:cNvPr id="34819" name="Rectangle 3">
            <a:extLst>
              <a:ext uri="{FF2B5EF4-FFF2-40B4-BE49-F238E27FC236}">
                <a16:creationId xmlns:a16="http://schemas.microsoft.com/office/drawing/2014/main" id="{3FB1617A-3EF4-43A9-3B89-AA459A873639}"/>
              </a:ext>
            </a:extLst>
          </p:cNvPr>
          <p:cNvSpPr>
            <a:spLocks noGrp="1" noChangeArrowheads="1"/>
          </p:cNvSpPr>
          <p:nvPr>
            <p:ph type="body" idx="1"/>
          </p:nvPr>
        </p:nvSpPr>
        <p:spPr>
          <a:xfrm>
            <a:off x="914400" y="4343400"/>
            <a:ext cx="5029200" cy="4114800"/>
          </a:xfrm>
        </p:spPr>
        <p:txBody>
          <a:bodyPr/>
          <a:lstStyle/>
          <a:p>
            <a:endParaRPr lang="en-GB"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8FC6E09-D1F0-BE3D-B64C-17A2AF65B8A8}"/>
              </a:ext>
            </a:extLst>
          </p:cNvPr>
          <p:cNvSpPr>
            <a:spLocks noGrp="1" noChangeArrowheads="1"/>
          </p:cNvSpPr>
          <p:nvPr>
            <p:ph type="sldNum" sz="quarter" idx="5"/>
          </p:nvPr>
        </p:nvSpPr>
        <p:spPr>
          <a:ln/>
        </p:spPr>
        <p:txBody>
          <a:bodyPr/>
          <a:lstStyle/>
          <a:p>
            <a:fld id="{0169225A-37B7-4741-BC2A-DEDB8FB0F765}" type="slidenum">
              <a:rPr lang="en-GB" altLang="en-US"/>
              <a:pPr/>
              <a:t>2</a:t>
            </a:fld>
            <a:endParaRPr lang="en-GB" altLang="en-US"/>
          </a:p>
        </p:txBody>
      </p:sp>
      <p:sp>
        <p:nvSpPr>
          <p:cNvPr id="23554" name="Rectangle 2">
            <a:extLst>
              <a:ext uri="{FF2B5EF4-FFF2-40B4-BE49-F238E27FC236}">
                <a16:creationId xmlns:a16="http://schemas.microsoft.com/office/drawing/2014/main" id="{43BF11E9-89F0-201F-A493-1F30732543F1}"/>
              </a:ext>
            </a:extLst>
          </p:cNvPr>
          <p:cNvSpPr>
            <a:spLocks noRot="1" noChangeArrowheads="1" noTextEdit="1"/>
          </p:cNvSpPr>
          <p:nvPr>
            <p:ph type="sldImg"/>
          </p:nvPr>
        </p:nvSpPr>
        <p:spPr>
          <a:ln/>
        </p:spPr>
      </p:sp>
      <p:sp>
        <p:nvSpPr>
          <p:cNvPr id="23555" name="Rectangle 3">
            <a:extLst>
              <a:ext uri="{FF2B5EF4-FFF2-40B4-BE49-F238E27FC236}">
                <a16:creationId xmlns:a16="http://schemas.microsoft.com/office/drawing/2014/main" id="{53405809-E5DD-82B4-64E8-134A9FFC16E3}"/>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900CB9FC-EB84-0FA7-1898-FBF4FFAA5A07}"/>
              </a:ext>
            </a:extLst>
          </p:cNvPr>
          <p:cNvSpPr>
            <a:spLocks noGrp="1" noChangeArrowheads="1"/>
          </p:cNvSpPr>
          <p:nvPr>
            <p:ph type="sldNum" sz="quarter" idx="5"/>
          </p:nvPr>
        </p:nvSpPr>
        <p:spPr>
          <a:ln/>
        </p:spPr>
        <p:txBody>
          <a:bodyPr/>
          <a:lstStyle/>
          <a:p>
            <a:fld id="{1B1F51D2-2921-481D-93EA-54C85B4991A0}" type="slidenum">
              <a:rPr lang="en-GB" altLang="en-US"/>
              <a:pPr/>
              <a:t>3</a:t>
            </a:fld>
            <a:endParaRPr lang="en-GB" altLang="en-US"/>
          </a:p>
        </p:txBody>
      </p:sp>
      <p:sp>
        <p:nvSpPr>
          <p:cNvPr id="24578" name="Rectangle 2">
            <a:extLst>
              <a:ext uri="{FF2B5EF4-FFF2-40B4-BE49-F238E27FC236}">
                <a16:creationId xmlns:a16="http://schemas.microsoft.com/office/drawing/2014/main" id="{6AB2AF21-AAAB-4F06-687F-D1220AC5D7C7}"/>
              </a:ext>
            </a:extLst>
          </p:cNvPr>
          <p:cNvSpPr>
            <a:spLocks noRot="1" noChangeArrowheads="1" noTextEdit="1"/>
          </p:cNvSpPr>
          <p:nvPr>
            <p:ph type="sldImg"/>
          </p:nvPr>
        </p:nvSpPr>
        <p:spPr>
          <a:ln/>
        </p:spPr>
      </p:sp>
      <p:sp>
        <p:nvSpPr>
          <p:cNvPr id="24579" name="Rectangle 3">
            <a:extLst>
              <a:ext uri="{FF2B5EF4-FFF2-40B4-BE49-F238E27FC236}">
                <a16:creationId xmlns:a16="http://schemas.microsoft.com/office/drawing/2014/main" id="{90798A54-3614-9CEF-D5DE-A03E82FF6416}"/>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BC03CCD-D33C-46D4-4C0A-EBC4DE9165FD}"/>
              </a:ext>
            </a:extLst>
          </p:cNvPr>
          <p:cNvSpPr>
            <a:spLocks noGrp="1" noChangeArrowheads="1"/>
          </p:cNvSpPr>
          <p:nvPr>
            <p:ph type="sldNum" sz="quarter" idx="5"/>
          </p:nvPr>
        </p:nvSpPr>
        <p:spPr>
          <a:ln/>
        </p:spPr>
        <p:txBody>
          <a:bodyPr/>
          <a:lstStyle/>
          <a:p>
            <a:fld id="{0B368259-B50B-48BB-B136-626CF5E4FB5F}" type="slidenum">
              <a:rPr lang="en-GB" altLang="en-US"/>
              <a:pPr/>
              <a:t>4</a:t>
            </a:fld>
            <a:endParaRPr lang="en-GB" altLang="en-US"/>
          </a:p>
        </p:txBody>
      </p:sp>
      <p:sp>
        <p:nvSpPr>
          <p:cNvPr id="25602" name="Rectangle 2">
            <a:extLst>
              <a:ext uri="{FF2B5EF4-FFF2-40B4-BE49-F238E27FC236}">
                <a16:creationId xmlns:a16="http://schemas.microsoft.com/office/drawing/2014/main" id="{7F83F330-8D66-EE01-BAE5-4BDA0C1F9058}"/>
              </a:ext>
            </a:extLst>
          </p:cNvPr>
          <p:cNvSpPr>
            <a:spLocks noRot="1" noChangeArrowheads="1" noTextEdit="1"/>
          </p:cNvSpPr>
          <p:nvPr>
            <p:ph type="sldImg"/>
          </p:nvPr>
        </p:nvSpPr>
        <p:spPr>
          <a:ln/>
        </p:spPr>
      </p:sp>
      <p:sp>
        <p:nvSpPr>
          <p:cNvPr id="25603" name="Rectangle 3">
            <a:extLst>
              <a:ext uri="{FF2B5EF4-FFF2-40B4-BE49-F238E27FC236}">
                <a16:creationId xmlns:a16="http://schemas.microsoft.com/office/drawing/2014/main" id="{8FB26B94-EA45-C4D4-884A-52BE1C353E8D}"/>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0A44D57-E540-ED88-A83C-22D2AA5CC16B}"/>
              </a:ext>
            </a:extLst>
          </p:cNvPr>
          <p:cNvSpPr>
            <a:spLocks noGrp="1" noChangeArrowheads="1"/>
          </p:cNvSpPr>
          <p:nvPr>
            <p:ph type="sldNum" sz="quarter" idx="5"/>
          </p:nvPr>
        </p:nvSpPr>
        <p:spPr>
          <a:ln/>
        </p:spPr>
        <p:txBody>
          <a:bodyPr/>
          <a:lstStyle/>
          <a:p>
            <a:fld id="{E6E89E09-EA13-4F72-8DA6-FB3991D28767}" type="slidenum">
              <a:rPr lang="en-GB" altLang="en-US"/>
              <a:pPr/>
              <a:t>5</a:t>
            </a:fld>
            <a:endParaRPr lang="en-GB" altLang="en-US"/>
          </a:p>
        </p:txBody>
      </p:sp>
      <p:sp>
        <p:nvSpPr>
          <p:cNvPr id="26626" name="Rectangle 2">
            <a:extLst>
              <a:ext uri="{FF2B5EF4-FFF2-40B4-BE49-F238E27FC236}">
                <a16:creationId xmlns:a16="http://schemas.microsoft.com/office/drawing/2014/main" id="{C0A2DDD0-86E6-D9FF-F82A-392D59C05BC5}"/>
              </a:ext>
            </a:extLst>
          </p:cNvPr>
          <p:cNvSpPr>
            <a:spLocks noRot="1" noChangeArrowheads="1" noTextEdit="1"/>
          </p:cNvSpPr>
          <p:nvPr>
            <p:ph type="sldImg"/>
          </p:nvPr>
        </p:nvSpPr>
        <p:spPr>
          <a:ln/>
        </p:spPr>
      </p:sp>
      <p:sp>
        <p:nvSpPr>
          <p:cNvPr id="26627" name="Rectangle 3">
            <a:extLst>
              <a:ext uri="{FF2B5EF4-FFF2-40B4-BE49-F238E27FC236}">
                <a16:creationId xmlns:a16="http://schemas.microsoft.com/office/drawing/2014/main" id="{E313FC5A-FF01-E98B-63C0-A939A3D1EC50}"/>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17C1791-8754-C2A4-82C3-7C27939F9B5E}"/>
              </a:ext>
            </a:extLst>
          </p:cNvPr>
          <p:cNvSpPr>
            <a:spLocks noGrp="1" noChangeArrowheads="1"/>
          </p:cNvSpPr>
          <p:nvPr>
            <p:ph type="sldNum" sz="quarter" idx="5"/>
          </p:nvPr>
        </p:nvSpPr>
        <p:spPr>
          <a:ln/>
        </p:spPr>
        <p:txBody>
          <a:bodyPr/>
          <a:lstStyle/>
          <a:p>
            <a:fld id="{24B6845E-5403-421B-BCD5-223ABA8274C6}" type="slidenum">
              <a:rPr lang="en-GB" altLang="en-US"/>
              <a:pPr/>
              <a:t>6</a:t>
            </a:fld>
            <a:endParaRPr lang="en-GB" altLang="en-US"/>
          </a:p>
        </p:txBody>
      </p:sp>
      <p:sp>
        <p:nvSpPr>
          <p:cNvPr id="27650" name="Rectangle 2">
            <a:extLst>
              <a:ext uri="{FF2B5EF4-FFF2-40B4-BE49-F238E27FC236}">
                <a16:creationId xmlns:a16="http://schemas.microsoft.com/office/drawing/2014/main" id="{01295A5A-1493-0E43-7BC6-660D2FAFBED7}"/>
              </a:ext>
            </a:extLst>
          </p:cNvPr>
          <p:cNvSpPr>
            <a:spLocks noRot="1" noChangeArrowheads="1" noTextEdit="1"/>
          </p:cNvSpPr>
          <p:nvPr>
            <p:ph type="sldImg"/>
          </p:nvPr>
        </p:nvSpPr>
        <p:spPr>
          <a:ln/>
        </p:spPr>
      </p:sp>
      <p:sp>
        <p:nvSpPr>
          <p:cNvPr id="27651" name="Rectangle 3">
            <a:extLst>
              <a:ext uri="{FF2B5EF4-FFF2-40B4-BE49-F238E27FC236}">
                <a16:creationId xmlns:a16="http://schemas.microsoft.com/office/drawing/2014/main" id="{CE080B70-E919-D4B0-B433-12CD2B42FCB6}"/>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1B3D175-B693-5D68-4CD2-A604E3CC9B9D}"/>
              </a:ext>
            </a:extLst>
          </p:cNvPr>
          <p:cNvSpPr>
            <a:spLocks noGrp="1" noChangeArrowheads="1"/>
          </p:cNvSpPr>
          <p:nvPr>
            <p:ph type="sldNum" sz="quarter" idx="5"/>
          </p:nvPr>
        </p:nvSpPr>
        <p:spPr>
          <a:ln/>
        </p:spPr>
        <p:txBody>
          <a:bodyPr/>
          <a:lstStyle/>
          <a:p>
            <a:fld id="{7C705332-C865-41E7-82DA-634A7EDD35CF}" type="slidenum">
              <a:rPr lang="en-GB" altLang="en-US"/>
              <a:pPr/>
              <a:t>7</a:t>
            </a:fld>
            <a:endParaRPr lang="en-GB" altLang="en-US"/>
          </a:p>
        </p:txBody>
      </p:sp>
      <p:sp>
        <p:nvSpPr>
          <p:cNvPr id="28674" name="Rectangle 2">
            <a:extLst>
              <a:ext uri="{FF2B5EF4-FFF2-40B4-BE49-F238E27FC236}">
                <a16:creationId xmlns:a16="http://schemas.microsoft.com/office/drawing/2014/main" id="{FAE0C84A-CD86-E2E7-D56E-5915856E498A}"/>
              </a:ext>
            </a:extLst>
          </p:cNvPr>
          <p:cNvSpPr>
            <a:spLocks noRot="1" noChangeArrowheads="1" noTextEdit="1"/>
          </p:cNvSpPr>
          <p:nvPr>
            <p:ph type="sldImg"/>
          </p:nvPr>
        </p:nvSpPr>
        <p:spPr>
          <a:ln/>
        </p:spPr>
      </p:sp>
      <p:sp>
        <p:nvSpPr>
          <p:cNvPr id="28675" name="Rectangle 3">
            <a:extLst>
              <a:ext uri="{FF2B5EF4-FFF2-40B4-BE49-F238E27FC236}">
                <a16:creationId xmlns:a16="http://schemas.microsoft.com/office/drawing/2014/main" id="{D9BA3E83-4FBD-4963-DC3F-C8B185EC9AE1}"/>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0EA8151-5DD6-3CAE-D52D-05CB431C0953}"/>
              </a:ext>
            </a:extLst>
          </p:cNvPr>
          <p:cNvSpPr>
            <a:spLocks noGrp="1" noChangeArrowheads="1"/>
          </p:cNvSpPr>
          <p:nvPr>
            <p:ph type="sldNum" sz="quarter" idx="5"/>
          </p:nvPr>
        </p:nvSpPr>
        <p:spPr>
          <a:ln/>
        </p:spPr>
        <p:txBody>
          <a:bodyPr/>
          <a:lstStyle/>
          <a:p>
            <a:fld id="{085871F4-7D05-47DD-8A90-6A683E34F880}" type="slidenum">
              <a:rPr lang="en-GB" altLang="en-US"/>
              <a:pPr/>
              <a:t>8</a:t>
            </a:fld>
            <a:endParaRPr lang="en-GB" altLang="en-US"/>
          </a:p>
        </p:txBody>
      </p:sp>
      <p:sp>
        <p:nvSpPr>
          <p:cNvPr id="29698" name="Rectangle 2">
            <a:extLst>
              <a:ext uri="{FF2B5EF4-FFF2-40B4-BE49-F238E27FC236}">
                <a16:creationId xmlns:a16="http://schemas.microsoft.com/office/drawing/2014/main" id="{396427EB-34B1-D122-2F47-9072215D7890}"/>
              </a:ext>
            </a:extLst>
          </p:cNvPr>
          <p:cNvSpPr>
            <a:spLocks noRot="1" noChangeArrowheads="1" noTextEdit="1"/>
          </p:cNvSpPr>
          <p:nvPr>
            <p:ph type="sldImg"/>
          </p:nvPr>
        </p:nvSpPr>
        <p:spPr>
          <a:ln/>
        </p:spPr>
      </p:sp>
      <p:sp>
        <p:nvSpPr>
          <p:cNvPr id="29699" name="Rectangle 3">
            <a:extLst>
              <a:ext uri="{FF2B5EF4-FFF2-40B4-BE49-F238E27FC236}">
                <a16:creationId xmlns:a16="http://schemas.microsoft.com/office/drawing/2014/main" id="{8DFEE2C9-25E4-3B0D-7C1F-840877246A47}"/>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C72AF79-421C-7BCA-C3C9-765C817EEBE1}"/>
              </a:ext>
            </a:extLst>
          </p:cNvPr>
          <p:cNvSpPr>
            <a:spLocks noGrp="1" noChangeArrowheads="1"/>
          </p:cNvSpPr>
          <p:nvPr>
            <p:ph type="sldNum" sz="quarter" idx="5"/>
          </p:nvPr>
        </p:nvSpPr>
        <p:spPr>
          <a:ln/>
        </p:spPr>
        <p:txBody>
          <a:bodyPr/>
          <a:lstStyle/>
          <a:p>
            <a:fld id="{675C2568-695A-4812-8627-1E93206B0CE1}" type="slidenum">
              <a:rPr lang="en-GB" altLang="en-US"/>
              <a:pPr/>
              <a:t>9</a:t>
            </a:fld>
            <a:endParaRPr lang="en-GB" altLang="en-US"/>
          </a:p>
        </p:txBody>
      </p:sp>
      <p:sp>
        <p:nvSpPr>
          <p:cNvPr id="30722" name="Rectangle 2">
            <a:extLst>
              <a:ext uri="{FF2B5EF4-FFF2-40B4-BE49-F238E27FC236}">
                <a16:creationId xmlns:a16="http://schemas.microsoft.com/office/drawing/2014/main" id="{B1D17DE1-E4BE-998C-94B6-FA7B6EE0ACBE}"/>
              </a:ext>
            </a:extLst>
          </p:cNvPr>
          <p:cNvSpPr>
            <a:spLocks noRot="1" noChangeArrowheads="1" noTextEdit="1"/>
          </p:cNvSpPr>
          <p:nvPr>
            <p:ph type="sldImg"/>
          </p:nvPr>
        </p:nvSpPr>
        <p:spPr>
          <a:ln/>
        </p:spPr>
      </p:sp>
      <p:sp>
        <p:nvSpPr>
          <p:cNvPr id="30723" name="Rectangle 3">
            <a:extLst>
              <a:ext uri="{FF2B5EF4-FFF2-40B4-BE49-F238E27FC236}">
                <a16:creationId xmlns:a16="http://schemas.microsoft.com/office/drawing/2014/main" id="{086704BD-EE81-DA49-8584-F97DD80A5108}"/>
              </a:ext>
            </a:extLst>
          </p:cNvPr>
          <p:cNvSpPr>
            <a:spLocks noGrp="1" noChangeArrowheads="1"/>
          </p:cNvSpPr>
          <p:nvPr>
            <p:ph type="body" idx="1"/>
          </p:nvPr>
        </p:nvSpPr>
        <p:spPr/>
        <p:txBody>
          <a:bodyPr/>
          <a:lstStyle/>
          <a:p>
            <a:endParaRPr lang="en-GB"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9A2162-EE6A-D5BE-BFB0-4C68C07DFC1B}"/>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88F115F5-3659-586E-4BFB-53A179533414}"/>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B42AEE6-261B-AA1A-74A6-24771DE2DEE7}"/>
              </a:ext>
            </a:extLst>
          </p:cNvPr>
          <p:cNvSpPr>
            <a:spLocks noGrp="1"/>
          </p:cNvSpPr>
          <p:nvPr>
            <p:ph type="dt" sz="half" idx="10"/>
          </p:nvPr>
        </p:nvSpPr>
        <p:spPr/>
        <p:txBody>
          <a:bodyPr/>
          <a:lstStyle>
            <a:lvl1pPr>
              <a:defRPr/>
            </a:lvl1pPr>
          </a:lstStyle>
          <a:p>
            <a:endParaRPr lang="de-DE" altLang="en-US"/>
          </a:p>
        </p:txBody>
      </p:sp>
      <p:sp>
        <p:nvSpPr>
          <p:cNvPr id="5" name="Footer Placeholder 4">
            <a:extLst>
              <a:ext uri="{FF2B5EF4-FFF2-40B4-BE49-F238E27FC236}">
                <a16:creationId xmlns:a16="http://schemas.microsoft.com/office/drawing/2014/main" id="{446B3A2A-F085-A387-03D2-60295F6BE975}"/>
              </a:ext>
            </a:extLst>
          </p:cNvPr>
          <p:cNvSpPr>
            <a:spLocks noGrp="1"/>
          </p:cNvSpPr>
          <p:nvPr>
            <p:ph type="ftr" sz="quarter" idx="11"/>
          </p:nvPr>
        </p:nvSpPr>
        <p:spPr/>
        <p:txBody>
          <a:bodyPr/>
          <a:lstStyle>
            <a:lvl1pPr>
              <a:defRPr/>
            </a:lvl1pPr>
          </a:lstStyle>
          <a:p>
            <a:endParaRPr lang="de-DE" altLang="en-US"/>
          </a:p>
        </p:txBody>
      </p:sp>
      <p:sp>
        <p:nvSpPr>
          <p:cNvPr id="6" name="Slide Number Placeholder 5">
            <a:extLst>
              <a:ext uri="{FF2B5EF4-FFF2-40B4-BE49-F238E27FC236}">
                <a16:creationId xmlns:a16="http://schemas.microsoft.com/office/drawing/2014/main" id="{8F4F2A21-F900-FDF9-F118-64E4030BA396}"/>
              </a:ext>
            </a:extLst>
          </p:cNvPr>
          <p:cNvSpPr>
            <a:spLocks noGrp="1"/>
          </p:cNvSpPr>
          <p:nvPr>
            <p:ph type="sldNum" sz="quarter" idx="12"/>
          </p:nvPr>
        </p:nvSpPr>
        <p:spPr/>
        <p:txBody>
          <a:bodyPr/>
          <a:lstStyle>
            <a:lvl1pPr>
              <a:defRPr/>
            </a:lvl1pPr>
          </a:lstStyle>
          <a:p>
            <a:fld id="{8A50324D-FA4D-40A1-B38B-AAB8D89864E6}" type="slidenum">
              <a:rPr lang="de-DE" altLang="en-US"/>
              <a:pPr/>
              <a:t>‹#›</a:t>
            </a:fld>
            <a:endParaRPr lang="de-DE" altLang="en-US"/>
          </a:p>
        </p:txBody>
      </p:sp>
    </p:spTree>
    <p:extLst>
      <p:ext uri="{BB962C8B-B14F-4D97-AF65-F5344CB8AC3E}">
        <p14:creationId xmlns:p14="http://schemas.microsoft.com/office/powerpoint/2010/main" val="39791673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E3FAEA-CAC2-8845-61FF-F56120AA2DA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8CFBBA8-93E3-A51A-0D0A-DF6F6482449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16EFF4A-685A-A484-3015-5F47B4FF37FF}"/>
              </a:ext>
            </a:extLst>
          </p:cNvPr>
          <p:cNvSpPr>
            <a:spLocks noGrp="1"/>
          </p:cNvSpPr>
          <p:nvPr>
            <p:ph type="dt" sz="half" idx="10"/>
          </p:nvPr>
        </p:nvSpPr>
        <p:spPr/>
        <p:txBody>
          <a:bodyPr/>
          <a:lstStyle>
            <a:lvl1pPr>
              <a:defRPr/>
            </a:lvl1pPr>
          </a:lstStyle>
          <a:p>
            <a:endParaRPr lang="de-DE" altLang="en-US"/>
          </a:p>
        </p:txBody>
      </p:sp>
      <p:sp>
        <p:nvSpPr>
          <p:cNvPr id="5" name="Footer Placeholder 4">
            <a:extLst>
              <a:ext uri="{FF2B5EF4-FFF2-40B4-BE49-F238E27FC236}">
                <a16:creationId xmlns:a16="http://schemas.microsoft.com/office/drawing/2014/main" id="{99DB7DD8-8ACC-6408-18EC-5F0A839BAA4A}"/>
              </a:ext>
            </a:extLst>
          </p:cNvPr>
          <p:cNvSpPr>
            <a:spLocks noGrp="1"/>
          </p:cNvSpPr>
          <p:nvPr>
            <p:ph type="ftr" sz="quarter" idx="11"/>
          </p:nvPr>
        </p:nvSpPr>
        <p:spPr/>
        <p:txBody>
          <a:bodyPr/>
          <a:lstStyle>
            <a:lvl1pPr>
              <a:defRPr/>
            </a:lvl1pPr>
          </a:lstStyle>
          <a:p>
            <a:endParaRPr lang="de-DE" altLang="en-US"/>
          </a:p>
        </p:txBody>
      </p:sp>
      <p:sp>
        <p:nvSpPr>
          <p:cNvPr id="6" name="Slide Number Placeholder 5">
            <a:extLst>
              <a:ext uri="{FF2B5EF4-FFF2-40B4-BE49-F238E27FC236}">
                <a16:creationId xmlns:a16="http://schemas.microsoft.com/office/drawing/2014/main" id="{B498BD75-1CF2-6716-D2DA-2CE738B57979}"/>
              </a:ext>
            </a:extLst>
          </p:cNvPr>
          <p:cNvSpPr>
            <a:spLocks noGrp="1"/>
          </p:cNvSpPr>
          <p:nvPr>
            <p:ph type="sldNum" sz="quarter" idx="12"/>
          </p:nvPr>
        </p:nvSpPr>
        <p:spPr/>
        <p:txBody>
          <a:bodyPr/>
          <a:lstStyle>
            <a:lvl1pPr>
              <a:defRPr/>
            </a:lvl1pPr>
          </a:lstStyle>
          <a:p>
            <a:fld id="{7F2D35C4-DA0A-4F76-B357-8475A4BC49E8}" type="slidenum">
              <a:rPr lang="de-DE" altLang="en-US"/>
              <a:pPr/>
              <a:t>‹#›</a:t>
            </a:fld>
            <a:endParaRPr lang="de-DE" altLang="en-US"/>
          </a:p>
        </p:txBody>
      </p:sp>
    </p:spTree>
    <p:extLst>
      <p:ext uri="{BB962C8B-B14F-4D97-AF65-F5344CB8AC3E}">
        <p14:creationId xmlns:p14="http://schemas.microsoft.com/office/powerpoint/2010/main" val="1534581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426A7CE-C894-A076-AA5B-32996825CE80}"/>
              </a:ext>
            </a:extLst>
          </p:cNvPr>
          <p:cNvSpPr>
            <a:spLocks noGrp="1"/>
          </p:cNvSpPr>
          <p:nvPr>
            <p:ph type="title" orient="vert"/>
          </p:nvPr>
        </p:nvSpPr>
        <p:spPr>
          <a:xfrm>
            <a:off x="6515100" y="609600"/>
            <a:ext cx="1943100" cy="5486400"/>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E8B7EED-34F6-D723-9E04-132A4344EF51}"/>
              </a:ext>
            </a:extLst>
          </p:cNvPr>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128793D-ADB4-9D9E-7752-AC25915B23CF}"/>
              </a:ext>
            </a:extLst>
          </p:cNvPr>
          <p:cNvSpPr>
            <a:spLocks noGrp="1"/>
          </p:cNvSpPr>
          <p:nvPr>
            <p:ph type="dt" sz="half" idx="10"/>
          </p:nvPr>
        </p:nvSpPr>
        <p:spPr/>
        <p:txBody>
          <a:bodyPr/>
          <a:lstStyle>
            <a:lvl1pPr>
              <a:defRPr/>
            </a:lvl1pPr>
          </a:lstStyle>
          <a:p>
            <a:endParaRPr lang="de-DE" altLang="en-US"/>
          </a:p>
        </p:txBody>
      </p:sp>
      <p:sp>
        <p:nvSpPr>
          <p:cNvPr id="5" name="Footer Placeholder 4">
            <a:extLst>
              <a:ext uri="{FF2B5EF4-FFF2-40B4-BE49-F238E27FC236}">
                <a16:creationId xmlns:a16="http://schemas.microsoft.com/office/drawing/2014/main" id="{CADC6AD7-FD62-6C15-DE02-7AFCBA6E6F63}"/>
              </a:ext>
            </a:extLst>
          </p:cNvPr>
          <p:cNvSpPr>
            <a:spLocks noGrp="1"/>
          </p:cNvSpPr>
          <p:nvPr>
            <p:ph type="ftr" sz="quarter" idx="11"/>
          </p:nvPr>
        </p:nvSpPr>
        <p:spPr/>
        <p:txBody>
          <a:bodyPr/>
          <a:lstStyle>
            <a:lvl1pPr>
              <a:defRPr/>
            </a:lvl1pPr>
          </a:lstStyle>
          <a:p>
            <a:endParaRPr lang="de-DE" altLang="en-US"/>
          </a:p>
        </p:txBody>
      </p:sp>
      <p:sp>
        <p:nvSpPr>
          <p:cNvPr id="6" name="Slide Number Placeholder 5">
            <a:extLst>
              <a:ext uri="{FF2B5EF4-FFF2-40B4-BE49-F238E27FC236}">
                <a16:creationId xmlns:a16="http://schemas.microsoft.com/office/drawing/2014/main" id="{9DBE362F-CB6F-5D5F-DA5B-04F3D5A226BE}"/>
              </a:ext>
            </a:extLst>
          </p:cNvPr>
          <p:cNvSpPr>
            <a:spLocks noGrp="1"/>
          </p:cNvSpPr>
          <p:nvPr>
            <p:ph type="sldNum" sz="quarter" idx="12"/>
          </p:nvPr>
        </p:nvSpPr>
        <p:spPr/>
        <p:txBody>
          <a:bodyPr/>
          <a:lstStyle>
            <a:lvl1pPr>
              <a:defRPr/>
            </a:lvl1pPr>
          </a:lstStyle>
          <a:p>
            <a:fld id="{48943D1C-5FB4-4DFC-878B-3BA3EC2C4149}" type="slidenum">
              <a:rPr lang="de-DE" altLang="en-US"/>
              <a:pPr/>
              <a:t>‹#›</a:t>
            </a:fld>
            <a:endParaRPr lang="de-DE" altLang="en-US"/>
          </a:p>
        </p:txBody>
      </p:sp>
    </p:spTree>
    <p:extLst>
      <p:ext uri="{BB962C8B-B14F-4D97-AF65-F5344CB8AC3E}">
        <p14:creationId xmlns:p14="http://schemas.microsoft.com/office/powerpoint/2010/main" val="13125956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verTx" preserve="1">
  <p:cSld name="Title and Content Over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E0896F-F1B4-2382-8AD4-45A2A39D848C}"/>
              </a:ext>
            </a:extLst>
          </p:cNvPr>
          <p:cNvSpPr>
            <a:spLocks noGrp="1"/>
          </p:cNvSpPr>
          <p:nvPr>
            <p:ph type="title"/>
          </p:nvPr>
        </p:nvSpPr>
        <p:spPr>
          <a:xfrm>
            <a:off x="685800" y="609600"/>
            <a:ext cx="7772400" cy="1143000"/>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BC7BD29-D178-354B-9469-DFCC1CF1C8F3}"/>
              </a:ext>
            </a:extLst>
          </p:cNvPr>
          <p:cNvSpPr>
            <a:spLocks noGrp="1"/>
          </p:cNvSpPr>
          <p:nvPr>
            <p:ph sz="half" idx="1"/>
          </p:nvPr>
        </p:nvSpPr>
        <p:spPr>
          <a:xfrm>
            <a:off x="685800" y="1981200"/>
            <a:ext cx="77724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ED6815B-153F-48F4-5F36-9C9E9BED459B}"/>
              </a:ext>
            </a:extLst>
          </p:cNvPr>
          <p:cNvSpPr>
            <a:spLocks noGrp="1"/>
          </p:cNvSpPr>
          <p:nvPr>
            <p:ph type="body" sz="half" idx="2"/>
          </p:nvPr>
        </p:nvSpPr>
        <p:spPr>
          <a:xfrm>
            <a:off x="685800" y="4114800"/>
            <a:ext cx="77724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ACCCD29-0D45-410C-C73B-A231CC876FEA}"/>
              </a:ext>
            </a:extLst>
          </p:cNvPr>
          <p:cNvSpPr>
            <a:spLocks noGrp="1"/>
          </p:cNvSpPr>
          <p:nvPr>
            <p:ph type="dt" sz="half" idx="10"/>
          </p:nvPr>
        </p:nvSpPr>
        <p:spPr>
          <a:xfrm>
            <a:off x="685800" y="6248400"/>
            <a:ext cx="1905000" cy="457200"/>
          </a:xfrm>
        </p:spPr>
        <p:txBody>
          <a:bodyPr/>
          <a:lstStyle>
            <a:lvl1pPr>
              <a:defRPr/>
            </a:lvl1pPr>
          </a:lstStyle>
          <a:p>
            <a:endParaRPr lang="de-DE" altLang="en-US"/>
          </a:p>
        </p:txBody>
      </p:sp>
      <p:sp>
        <p:nvSpPr>
          <p:cNvPr id="6" name="Footer Placeholder 5">
            <a:extLst>
              <a:ext uri="{FF2B5EF4-FFF2-40B4-BE49-F238E27FC236}">
                <a16:creationId xmlns:a16="http://schemas.microsoft.com/office/drawing/2014/main" id="{FBB7F4A2-64FB-1ED4-A039-2A7FB4E8AD81}"/>
              </a:ext>
            </a:extLst>
          </p:cNvPr>
          <p:cNvSpPr>
            <a:spLocks noGrp="1"/>
          </p:cNvSpPr>
          <p:nvPr>
            <p:ph type="ftr" sz="quarter" idx="11"/>
          </p:nvPr>
        </p:nvSpPr>
        <p:spPr>
          <a:xfrm>
            <a:off x="3124200" y="6248400"/>
            <a:ext cx="2895600" cy="457200"/>
          </a:xfrm>
        </p:spPr>
        <p:txBody>
          <a:bodyPr/>
          <a:lstStyle>
            <a:lvl1pPr>
              <a:defRPr/>
            </a:lvl1pPr>
          </a:lstStyle>
          <a:p>
            <a:endParaRPr lang="de-DE" altLang="en-US"/>
          </a:p>
        </p:txBody>
      </p:sp>
      <p:sp>
        <p:nvSpPr>
          <p:cNvPr id="7" name="Slide Number Placeholder 6">
            <a:extLst>
              <a:ext uri="{FF2B5EF4-FFF2-40B4-BE49-F238E27FC236}">
                <a16:creationId xmlns:a16="http://schemas.microsoft.com/office/drawing/2014/main" id="{ACDD12C2-4BD2-0E0B-D8B5-F7ED5EA02F2C}"/>
              </a:ext>
            </a:extLst>
          </p:cNvPr>
          <p:cNvSpPr>
            <a:spLocks noGrp="1"/>
          </p:cNvSpPr>
          <p:nvPr>
            <p:ph type="sldNum" sz="quarter" idx="12"/>
          </p:nvPr>
        </p:nvSpPr>
        <p:spPr>
          <a:xfrm>
            <a:off x="6553200" y="6248400"/>
            <a:ext cx="1905000" cy="457200"/>
          </a:xfrm>
        </p:spPr>
        <p:txBody>
          <a:bodyPr/>
          <a:lstStyle>
            <a:lvl1pPr>
              <a:defRPr/>
            </a:lvl1pPr>
          </a:lstStyle>
          <a:p>
            <a:fld id="{327D2C6D-4AE6-491B-B90E-774B8273123C}" type="slidenum">
              <a:rPr lang="de-DE" altLang="en-US"/>
              <a:pPr/>
              <a:t>‹#›</a:t>
            </a:fld>
            <a:endParaRPr lang="de-DE" altLang="en-US"/>
          </a:p>
        </p:txBody>
      </p:sp>
    </p:spTree>
    <p:extLst>
      <p:ext uri="{BB962C8B-B14F-4D97-AF65-F5344CB8AC3E}">
        <p14:creationId xmlns:p14="http://schemas.microsoft.com/office/powerpoint/2010/main" val="30570013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CB0536-3513-8354-4AE8-3FEFDA91242D}"/>
              </a:ext>
            </a:extLst>
          </p:cNvPr>
          <p:cNvSpPr>
            <a:spLocks noGrp="1"/>
          </p:cNvSpPr>
          <p:nvPr>
            <p:ph type="title"/>
          </p:nvPr>
        </p:nvSpPr>
        <p:spPr>
          <a:xfrm>
            <a:off x="685800" y="609600"/>
            <a:ext cx="7772400" cy="1143000"/>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D1FF371-0ABA-EEE8-56FD-63006B812DE9}"/>
              </a:ext>
            </a:extLst>
          </p:cNvPr>
          <p:cNvSpPr>
            <a:spLocks noGrp="1"/>
          </p:cNvSpPr>
          <p:nvPr>
            <p:ph type="body" sz="half" idx="1"/>
          </p:nvPr>
        </p:nvSpPr>
        <p:spPr>
          <a:xfrm>
            <a:off x="685800" y="1981200"/>
            <a:ext cx="77724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BDD571CC-CF28-8EED-6DDC-1A40C607C64C}"/>
              </a:ext>
            </a:extLst>
          </p:cNvPr>
          <p:cNvSpPr>
            <a:spLocks noGrp="1"/>
          </p:cNvSpPr>
          <p:nvPr>
            <p:ph sz="half" idx="2"/>
          </p:nvPr>
        </p:nvSpPr>
        <p:spPr>
          <a:xfrm>
            <a:off x="685800" y="4114800"/>
            <a:ext cx="77724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384820C-494D-B5CD-0AB1-6B3B30217E45}"/>
              </a:ext>
            </a:extLst>
          </p:cNvPr>
          <p:cNvSpPr>
            <a:spLocks noGrp="1"/>
          </p:cNvSpPr>
          <p:nvPr>
            <p:ph type="dt" sz="half" idx="10"/>
          </p:nvPr>
        </p:nvSpPr>
        <p:spPr>
          <a:xfrm>
            <a:off x="685800" y="6248400"/>
            <a:ext cx="1905000" cy="457200"/>
          </a:xfrm>
        </p:spPr>
        <p:txBody>
          <a:bodyPr/>
          <a:lstStyle>
            <a:lvl1pPr>
              <a:defRPr/>
            </a:lvl1pPr>
          </a:lstStyle>
          <a:p>
            <a:endParaRPr lang="de-DE" altLang="en-US"/>
          </a:p>
        </p:txBody>
      </p:sp>
      <p:sp>
        <p:nvSpPr>
          <p:cNvPr id="6" name="Footer Placeholder 5">
            <a:extLst>
              <a:ext uri="{FF2B5EF4-FFF2-40B4-BE49-F238E27FC236}">
                <a16:creationId xmlns:a16="http://schemas.microsoft.com/office/drawing/2014/main" id="{84A1AFC0-0CD9-0851-A520-1EE2B922DB10}"/>
              </a:ext>
            </a:extLst>
          </p:cNvPr>
          <p:cNvSpPr>
            <a:spLocks noGrp="1"/>
          </p:cNvSpPr>
          <p:nvPr>
            <p:ph type="ftr" sz="quarter" idx="11"/>
          </p:nvPr>
        </p:nvSpPr>
        <p:spPr>
          <a:xfrm>
            <a:off x="3124200" y="6248400"/>
            <a:ext cx="2895600" cy="457200"/>
          </a:xfrm>
        </p:spPr>
        <p:txBody>
          <a:bodyPr/>
          <a:lstStyle>
            <a:lvl1pPr>
              <a:defRPr/>
            </a:lvl1pPr>
          </a:lstStyle>
          <a:p>
            <a:endParaRPr lang="de-DE" altLang="en-US"/>
          </a:p>
        </p:txBody>
      </p:sp>
      <p:sp>
        <p:nvSpPr>
          <p:cNvPr id="7" name="Slide Number Placeholder 6">
            <a:extLst>
              <a:ext uri="{FF2B5EF4-FFF2-40B4-BE49-F238E27FC236}">
                <a16:creationId xmlns:a16="http://schemas.microsoft.com/office/drawing/2014/main" id="{6AA465EB-23F9-F8CE-1867-189C1DE3D437}"/>
              </a:ext>
            </a:extLst>
          </p:cNvPr>
          <p:cNvSpPr>
            <a:spLocks noGrp="1"/>
          </p:cNvSpPr>
          <p:nvPr>
            <p:ph type="sldNum" sz="quarter" idx="12"/>
          </p:nvPr>
        </p:nvSpPr>
        <p:spPr>
          <a:xfrm>
            <a:off x="6553200" y="6248400"/>
            <a:ext cx="1905000" cy="457200"/>
          </a:xfrm>
        </p:spPr>
        <p:txBody>
          <a:bodyPr/>
          <a:lstStyle>
            <a:lvl1pPr>
              <a:defRPr/>
            </a:lvl1pPr>
          </a:lstStyle>
          <a:p>
            <a:fld id="{9C1DE620-9955-4524-A453-B0CFC6D9B820}" type="slidenum">
              <a:rPr lang="de-DE" altLang="en-US"/>
              <a:pPr/>
              <a:t>‹#›</a:t>
            </a:fld>
            <a:endParaRPr lang="de-DE" altLang="en-US"/>
          </a:p>
        </p:txBody>
      </p:sp>
    </p:spTree>
    <p:extLst>
      <p:ext uri="{BB962C8B-B14F-4D97-AF65-F5344CB8AC3E}">
        <p14:creationId xmlns:p14="http://schemas.microsoft.com/office/powerpoint/2010/main" val="6194977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E4D48-F29F-B64F-041D-1DA691EDD84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72DA1A7-E30F-A3BB-2CC8-1658917CB6E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F8B91F3-4359-DF7A-38B7-6AE28792B4F1}"/>
              </a:ext>
            </a:extLst>
          </p:cNvPr>
          <p:cNvSpPr>
            <a:spLocks noGrp="1"/>
          </p:cNvSpPr>
          <p:nvPr>
            <p:ph type="dt" sz="half" idx="10"/>
          </p:nvPr>
        </p:nvSpPr>
        <p:spPr/>
        <p:txBody>
          <a:bodyPr/>
          <a:lstStyle>
            <a:lvl1pPr>
              <a:defRPr/>
            </a:lvl1pPr>
          </a:lstStyle>
          <a:p>
            <a:endParaRPr lang="de-DE" altLang="en-US"/>
          </a:p>
        </p:txBody>
      </p:sp>
      <p:sp>
        <p:nvSpPr>
          <p:cNvPr id="5" name="Footer Placeholder 4">
            <a:extLst>
              <a:ext uri="{FF2B5EF4-FFF2-40B4-BE49-F238E27FC236}">
                <a16:creationId xmlns:a16="http://schemas.microsoft.com/office/drawing/2014/main" id="{DA3ABF8C-EF1E-6ECA-8BD6-9922C9DEAFD4}"/>
              </a:ext>
            </a:extLst>
          </p:cNvPr>
          <p:cNvSpPr>
            <a:spLocks noGrp="1"/>
          </p:cNvSpPr>
          <p:nvPr>
            <p:ph type="ftr" sz="quarter" idx="11"/>
          </p:nvPr>
        </p:nvSpPr>
        <p:spPr/>
        <p:txBody>
          <a:bodyPr/>
          <a:lstStyle>
            <a:lvl1pPr>
              <a:defRPr/>
            </a:lvl1pPr>
          </a:lstStyle>
          <a:p>
            <a:endParaRPr lang="de-DE" altLang="en-US"/>
          </a:p>
        </p:txBody>
      </p:sp>
      <p:sp>
        <p:nvSpPr>
          <p:cNvPr id="6" name="Slide Number Placeholder 5">
            <a:extLst>
              <a:ext uri="{FF2B5EF4-FFF2-40B4-BE49-F238E27FC236}">
                <a16:creationId xmlns:a16="http://schemas.microsoft.com/office/drawing/2014/main" id="{803D22EF-2809-F426-2793-5C8600F769A9}"/>
              </a:ext>
            </a:extLst>
          </p:cNvPr>
          <p:cNvSpPr>
            <a:spLocks noGrp="1"/>
          </p:cNvSpPr>
          <p:nvPr>
            <p:ph type="sldNum" sz="quarter" idx="12"/>
          </p:nvPr>
        </p:nvSpPr>
        <p:spPr/>
        <p:txBody>
          <a:bodyPr/>
          <a:lstStyle>
            <a:lvl1pPr>
              <a:defRPr/>
            </a:lvl1pPr>
          </a:lstStyle>
          <a:p>
            <a:fld id="{9000656F-4455-4281-8229-C9E2062DE075}" type="slidenum">
              <a:rPr lang="de-DE" altLang="en-US"/>
              <a:pPr/>
              <a:t>‹#›</a:t>
            </a:fld>
            <a:endParaRPr lang="de-DE" altLang="en-US"/>
          </a:p>
        </p:txBody>
      </p:sp>
    </p:spTree>
    <p:extLst>
      <p:ext uri="{BB962C8B-B14F-4D97-AF65-F5344CB8AC3E}">
        <p14:creationId xmlns:p14="http://schemas.microsoft.com/office/powerpoint/2010/main" val="2701392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2710EE-2179-46B6-5674-1267D5E1EC1E}"/>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060E510-BA35-7166-B518-00A5BB557275}"/>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97752449-CDB4-07F3-0244-F1A2FA91AC60}"/>
              </a:ext>
            </a:extLst>
          </p:cNvPr>
          <p:cNvSpPr>
            <a:spLocks noGrp="1"/>
          </p:cNvSpPr>
          <p:nvPr>
            <p:ph type="dt" sz="half" idx="10"/>
          </p:nvPr>
        </p:nvSpPr>
        <p:spPr/>
        <p:txBody>
          <a:bodyPr/>
          <a:lstStyle>
            <a:lvl1pPr>
              <a:defRPr/>
            </a:lvl1pPr>
          </a:lstStyle>
          <a:p>
            <a:endParaRPr lang="de-DE" altLang="en-US"/>
          </a:p>
        </p:txBody>
      </p:sp>
      <p:sp>
        <p:nvSpPr>
          <p:cNvPr id="5" name="Footer Placeholder 4">
            <a:extLst>
              <a:ext uri="{FF2B5EF4-FFF2-40B4-BE49-F238E27FC236}">
                <a16:creationId xmlns:a16="http://schemas.microsoft.com/office/drawing/2014/main" id="{94B66F77-C4FE-F16D-2501-4A3969D06641}"/>
              </a:ext>
            </a:extLst>
          </p:cNvPr>
          <p:cNvSpPr>
            <a:spLocks noGrp="1"/>
          </p:cNvSpPr>
          <p:nvPr>
            <p:ph type="ftr" sz="quarter" idx="11"/>
          </p:nvPr>
        </p:nvSpPr>
        <p:spPr/>
        <p:txBody>
          <a:bodyPr/>
          <a:lstStyle>
            <a:lvl1pPr>
              <a:defRPr/>
            </a:lvl1pPr>
          </a:lstStyle>
          <a:p>
            <a:endParaRPr lang="de-DE" altLang="en-US"/>
          </a:p>
        </p:txBody>
      </p:sp>
      <p:sp>
        <p:nvSpPr>
          <p:cNvPr id="6" name="Slide Number Placeholder 5">
            <a:extLst>
              <a:ext uri="{FF2B5EF4-FFF2-40B4-BE49-F238E27FC236}">
                <a16:creationId xmlns:a16="http://schemas.microsoft.com/office/drawing/2014/main" id="{FAEB5551-F457-C7C6-BA81-A1C4CFFBE097}"/>
              </a:ext>
            </a:extLst>
          </p:cNvPr>
          <p:cNvSpPr>
            <a:spLocks noGrp="1"/>
          </p:cNvSpPr>
          <p:nvPr>
            <p:ph type="sldNum" sz="quarter" idx="12"/>
          </p:nvPr>
        </p:nvSpPr>
        <p:spPr/>
        <p:txBody>
          <a:bodyPr/>
          <a:lstStyle>
            <a:lvl1pPr>
              <a:defRPr/>
            </a:lvl1pPr>
          </a:lstStyle>
          <a:p>
            <a:fld id="{83B23F84-8814-4798-823A-C87908F75C0A}" type="slidenum">
              <a:rPr lang="de-DE" altLang="en-US"/>
              <a:pPr/>
              <a:t>‹#›</a:t>
            </a:fld>
            <a:endParaRPr lang="de-DE" altLang="en-US"/>
          </a:p>
        </p:txBody>
      </p:sp>
    </p:spTree>
    <p:extLst>
      <p:ext uri="{BB962C8B-B14F-4D97-AF65-F5344CB8AC3E}">
        <p14:creationId xmlns:p14="http://schemas.microsoft.com/office/powerpoint/2010/main" val="16328328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89C9D7-5350-DD80-7D35-B8BDC1710B7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4B1BA18-9344-8236-0ADC-3209C04A55CF}"/>
              </a:ext>
            </a:extLst>
          </p:cNvPr>
          <p:cNvSpPr>
            <a:spLocks noGrp="1"/>
          </p:cNvSpPr>
          <p:nvPr>
            <p:ph sz="half" idx="1"/>
          </p:nvPr>
        </p:nvSpPr>
        <p:spPr>
          <a:xfrm>
            <a:off x="6858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6016F66-AC0D-A51E-DBCC-5D5ECB0E50BA}"/>
              </a:ext>
            </a:extLst>
          </p:cNvPr>
          <p:cNvSpPr>
            <a:spLocks noGrp="1"/>
          </p:cNvSpPr>
          <p:nvPr>
            <p:ph sz="half" idx="2"/>
          </p:nvPr>
        </p:nvSpPr>
        <p:spPr>
          <a:xfrm>
            <a:off x="46482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0A8FA47-06FE-2E45-DA9D-87AB257E231D}"/>
              </a:ext>
            </a:extLst>
          </p:cNvPr>
          <p:cNvSpPr>
            <a:spLocks noGrp="1"/>
          </p:cNvSpPr>
          <p:nvPr>
            <p:ph type="dt" sz="half" idx="10"/>
          </p:nvPr>
        </p:nvSpPr>
        <p:spPr/>
        <p:txBody>
          <a:bodyPr/>
          <a:lstStyle>
            <a:lvl1pPr>
              <a:defRPr/>
            </a:lvl1pPr>
          </a:lstStyle>
          <a:p>
            <a:endParaRPr lang="de-DE" altLang="en-US"/>
          </a:p>
        </p:txBody>
      </p:sp>
      <p:sp>
        <p:nvSpPr>
          <p:cNvPr id="6" name="Footer Placeholder 5">
            <a:extLst>
              <a:ext uri="{FF2B5EF4-FFF2-40B4-BE49-F238E27FC236}">
                <a16:creationId xmlns:a16="http://schemas.microsoft.com/office/drawing/2014/main" id="{33D06A8B-B739-B88E-D9E6-D9B082FFE742}"/>
              </a:ext>
            </a:extLst>
          </p:cNvPr>
          <p:cNvSpPr>
            <a:spLocks noGrp="1"/>
          </p:cNvSpPr>
          <p:nvPr>
            <p:ph type="ftr" sz="quarter" idx="11"/>
          </p:nvPr>
        </p:nvSpPr>
        <p:spPr/>
        <p:txBody>
          <a:bodyPr/>
          <a:lstStyle>
            <a:lvl1pPr>
              <a:defRPr/>
            </a:lvl1pPr>
          </a:lstStyle>
          <a:p>
            <a:endParaRPr lang="de-DE" altLang="en-US"/>
          </a:p>
        </p:txBody>
      </p:sp>
      <p:sp>
        <p:nvSpPr>
          <p:cNvPr id="7" name="Slide Number Placeholder 6">
            <a:extLst>
              <a:ext uri="{FF2B5EF4-FFF2-40B4-BE49-F238E27FC236}">
                <a16:creationId xmlns:a16="http://schemas.microsoft.com/office/drawing/2014/main" id="{49C3698C-A55F-8BE7-5901-5E279F8BB563}"/>
              </a:ext>
            </a:extLst>
          </p:cNvPr>
          <p:cNvSpPr>
            <a:spLocks noGrp="1"/>
          </p:cNvSpPr>
          <p:nvPr>
            <p:ph type="sldNum" sz="quarter" idx="12"/>
          </p:nvPr>
        </p:nvSpPr>
        <p:spPr/>
        <p:txBody>
          <a:bodyPr/>
          <a:lstStyle>
            <a:lvl1pPr>
              <a:defRPr/>
            </a:lvl1pPr>
          </a:lstStyle>
          <a:p>
            <a:fld id="{A58DF931-B873-4991-A8F3-B6F2A477A89C}" type="slidenum">
              <a:rPr lang="de-DE" altLang="en-US"/>
              <a:pPr/>
              <a:t>‹#›</a:t>
            </a:fld>
            <a:endParaRPr lang="de-DE" altLang="en-US"/>
          </a:p>
        </p:txBody>
      </p:sp>
    </p:spTree>
    <p:extLst>
      <p:ext uri="{BB962C8B-B14F-4D97-AF65-F5344CB8AC3E}">
        <p14:creationId xmlns:p14="http://schemas.microsoft.com/office/powerpoint/2010/main" val="21452895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DC6EFC-9552-18CC-44E7-5EED0F01C2EF}"/>
              </a:ext>
            </a:extLst>
          </p:cNvPr>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CF9BD28-4576-EEC7-0C39-C274C31943C3}"/>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5D2E848-042E-5577-BC27-1790F5290833}"/>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4A85F35-8F29-8016-EDBB-D7ECA2551E4A}"/>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58C7504-66BD-7092-5137-290FB6F6E632}"/>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5E1D4F2-A532-0FF9-6BDA-D23B047F6713}"/>
              </a:ext>
            </a:extLst>
          </p:cNvPr>
          <p:cNvSpPr>
            <a:spLocks noGrp="1"/>
          </p:cNvSpPr>
          <p:nvPr>
            <p:ph type="dt" sz="half" idx="10"/>
          </p:nvPr>
        </p:nvSpPr>
        <p:spPr/>
        <p:txBody>
          <a:bodyPr/>
          <a:lstStyle>
            <a:lvl1pPr>
              <a:defRPr/>
            </a:lvl1pPr>
          </a:lstStyle>
          <a:p>
            <a:endParaRPr lang="de-DE" altLang="en-US"/>
          </a:p>
        </p:txBody>
      </p:sp>
      <p:sp>
        <p:nvSpPr>
          <p:cNvPr id="8" name="Footer Placeholder 7">
            <a:extLst>
              <a:ext uri="{FF2B5EF4-FFF2-40B4-BE49-F238E27FC236}">
                <a16:creationId xmlns:a16="http://schemas.microsoft.com/office/drawing/2014/main" id="{848BC5DE-8B3B-9E1A-4A06-5163CDEA09D2}"/>
              </a:ext>
            </a:extLst>
          </p:cNvPr>
          <p:cNvSpPr>
            <a:spLocks noGrp="1"/>
          </p:cNvSpPr>
          <p:nvPr>
            <p:ph type="ftr" sz="quarter" idx="11"/>
          </p:nvPr>
        </p:nvSpPr>
        <p:spPr/>
        <p:txBody>
          <a:bodyPr/>
          <a:lstStyle>
            <a:lvl1pPr>
              <a:defRPr/>
            </a:lvl1pPr>
          </a:lstStyle>
          <a:p>
            <a:endParaRPr lang="de-DE" altLang="en-US"/>
          </a:p>
        </p:txBody>
      </p:sp>
      <p:sp>
        <p:nvSpPr>
          <p:cNvPr id="9" name="Slide Number Placeholder 8">
            <a:extLst>
              <a:ext uri="{FF2B5EF4-FFF2-40B4-BE49-F238E27FC236}">
                <a16:creationId xmlns:a16="http://schemas.microsoft.com/office/drawing/2014/main" id="{D1162717-54F4-0376-6245-01F814E04F75}"/>
              </a:ext>
            </a:extLst>
          </p:cNvPr>
          <p:cNvSpPr>
            <a:spLocks noGrp="1"/>
          </p:cNvSpPr>
          <p:nvPr>
            <p:ph type="sldNum" sz="quarter" idx="12"/>
          </p:nvPr>
        </p:nvSpPr>
        <p:spPr/>
        <p:txBody>
          <a:bodyPr/>
          <a:lstStyle>
            <a:lvl1pPr>
              <a:defRPr/>
            </a:lvl1pPr>
          </a:lstStyle>
          <a:p>
            <a:fld id="{3B33B738-FED9-4EA6-AAE8-180B32A65D94}" type="slidenum">
              <a:rPr lang="de-DE" altLang="en-US"/>
              <a:pPr/>
              <a:t>‹#›</a:t>
            </a:fld>
            <a:endParaRPr lang="de-DE" altLang="en-US"/>
          </a:p>
        </p:txBody>
      </p:sp>
    </p:spTree>
    <p:extLst>
      <p:ext uri="{BB962C8B-B14F-4D97-AF65-F5344CB8AC3E}">
        <p14:creationId xmlns:p14="http://schemas.microsoft.com/office/powerpoint/2010/main" val="4122087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D007F3-03DC-9C5F-9B5B-F2751EE025C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04FC0D9-9F73-8BBB-1F0F-B9EB6EF6D6C9}"/>
              </a:ext>
            </a:extLst>
          </p:cNvPr>
          <p:cNvSpPr>
            <a:spLocks noGrp="1"/>
          </p:cNvSpPr>
          <p:nvPr>
            <p:ph type="dt" sz="half" idx="10"/>
          </p:nvPr>
        </p:nvSpPr>
        <p:spPr/>
        <p:txBody>
          <a:bodyPr/>
          <a:lstStyle>
            <a:lvl1pPr>
              <a:defRPr/>
            </a:lvl1pPr>
          </a:lstStyle>
          <a:p>
            <a:endParaRPr lang="de-DE" altLang="en-US"/>
          </a:p>
        </p:txBody>
      </p:sp>
      <p:sp>
        <p:nvSpPr>
          <p:cNvPr id="4" name="Footer Placeholder 3">
            <a:extLst>
              <a:ext uri="{FF2B5EF4-FFF2-40B4-BE49-F238E27FC236}">
                <a16:creationId xmlns:a16="http://schemas.microsoft.com/office/drawing/2014/main" id="{8375A523-2619-2AE1-B49B-5D21569A974A}"/>
              </a:ext>
            </a:extLst>
          </p:cNvPr>
          <p:cNvSpPr>
            <a:spLocks noGrp="1"/>
          </p:cNvSpPr>
          <p:nvPr>
            <p:ph type="ftr" sz="quarter" idx="11"/>
          </p:nvPr>
        </p:nvSpPr>
        <p:spPr/>
        <p:txBody>
          <a:bodyPr/>
          <a:lstStyle>
            <a:lvl1pPr>
              <a:defRPr/>
            </a:lvl1pPr>
          </a:lstStyle>
          <a:p>
            <a:endParaRPr lang="de-DE" altLang="en-US"/>
          </a:p>
        </p:txBody>
      </p:sp>
      <p:sp>
        <p:nvSpPr>
          <p:cNvPr id="5" name="Slide Number Placeholder 4">
            <a:extLst>
              <a:ext uri="{FF2B5EF4-FFF2-40B4-BE49-F238E27FC236}">
                <a16:creationId xmlns:a16="http://schemas.microsoft.com/office/drawing/2014/main" id="{301B459F-D104-AB2D-9897-702BEA50ECE6}"/>
              </a:ext>
            </a:extLst>
          </p:cNvPr>
          <p:cNvSpPr>
            <a:spLocks noGrp="1"/>
          </p:cNvSpPr>
          <p:nvPr>
            <p:ph type="sldNum" sz="quarter" idx="12"/>
          </p:nvPr>
        </p:nvSpPr>
        <p:spPr/>
        <p:txBody>
          <a:bodyPr/>
          <a:lstStyle>
            <a:lvl1pPr>
              <a:defRPr/>
            </a:lvl1pPr>
          </a:lstStyle>
          <a:p>
            <a:fld id="{70F4C629-FA05-464E-A125-3CAC8BD2B44D}" type="slidenum">
              <a:rPr lang="de-DE" altLang="en-US"/>
              <a:pPr/>
              <a:t>‹#›</a:t>
            </a:fld>
            <a:endParaRPr lang="de-DE" altLang="en-US"/>
          </a:p>
        </p:txBody>
      </p:sp>
    </p:spTree>
    <p:extLst>
      <p:ext uri="{BB962C8B-B14F-4D97-AF65-F5344CB8AC3E}">
        <p14:creationId xmlns:p14="http://schemas.microsoft.com/office/powerpoint/2010/main" val="884637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F811E17-8077-0C6A-5C0D-79282D8CF0CA}"/>
              </a:ext>
            </a:extLst>
          </p:cNvPr>
          <p:cNvSpPr>
            <a:spLocks noGrp="1"/>
          </p:cNvSpPr>
          <p:nvPr>
            <p:ph type="dt" sz="half" idx="10"/>
          </p:nvPr>
        </p:nvSpPr>
        <p:spPr/>
        <p:txBody>
          <a:bodyPr/>
          <a:lstStyle>
            <a:lvl1pPr>
              <a:defRPr/>
            </a:lvl1pPr>
          </a:lstStyle>
          <a:p>
            <a:endParaRPr lang="de-DE" altLang="en-US"/>
          </a:p>
        </p:txBody>
      </p:sp>
      <p:sp>
        <p:nvSpPr>
          <p:cNvPr id="3" name="Footer Placeholder 2">
            <a:extLst>
              <a:ext uri="{FF2B5EF4-FFF2-40B4-BE49-F238E27FC236}">
                <a16:creationId xmlns:a16="http://schemas.microsoft.com/office/drawing/2014/main" id="{109DE0C3-81D4-D0E8-6C0B-74759419C556}"/>
              </a:ext>
            </a:extLst>
          </p:cNvPr>
          <p:cNvSpPr>
            <a:spLocks noGrp="1"/>
          </p:cNvSpPr>
          <p:nvPr>
            <p:ph type="ftr" sz="quarter" idx="11"/>
          </p:nvPr>
        </p:nvSpPr>
        <p:spPr/>
        <p:txBody>
          <a:bodyPr/>
          <a:lstStyle>
            <a:lvl1pPr>
              <a:defRPr/>
            </a:lvl1pPr>
          </a:lstStyle>
          <a:p>
            <a:endParaRPr lang="de-DE" altLang="en-US"/>
          </a:p>
        </p:txBody>
      </p:sp>
      <p:sp>
        <p:nvSpPr>
          <p:cNvPr id="4" name="Slide Number Placeholder 3">
            <a:extLst>
              <a:ext uri="{FF2B5EF4-FFF2-40B4-BE49-F238E27FC236}">
                <a16:creationId xmlns:a16="http://schemas.microsoft.com/office/drawing/2014/main" id="{5AA59BEB-EFD1-F536-AA75-EC0E47FF4F42}"/>
              </a:ext>
            </a:extLst>
          </p:cNvPr>
          <p:cNvSpPr>
            <a:spLocks noGrp="1"/>
          </p:cNvSpPr>
          <p:nvPr>
            <p:ph type="sldNum" sz="quarter" idx="12"/>
          </p:nvPr>
        </p:nvSpPr>
        <p:spPr/>
        <p:txBody>
          <a:bodyPr/>
          <a:lstStyle>
            <a:lvl1pPr>
              <a:defRPr/>
            </a:lvl1pPr>
          </a:lstStyle>
          <a:p>
            <a:fld id="{D8DE8C61-B646-44DB-B485-DEA99C45FCD2}" type="slidenum">
              <a:rPr lang="de-DE" altLang="en-US"/>
              <a:pPr/>
              <a:t>‹#›</a:t>
            </a:fld>
            <a:endParaRPr lang="de-DE" altLang="en-US"/>
          </a:p>
        </p:txBody>
      </p:sp>
    </p:spTree>
    <p:extLst>
      <p:ext uri="{BB962C8B-B14F-4D97-AF65-F5344CB8AC3E}">
        <p14:creationId xmlns:p14="http://schemas.microsoft.com/office/powerpoint/2010/main" val="40194499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662051-6601-54DE-AE21-0F4BD807037A}"/>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39D268D-438E-B2E8-0832-59C804EFE7CB}"/>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0D48930-3069-F002-BE34-34401154AFFC}"/>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F3DE3C3-02B8-CE10-C796-F56E72456B8E}"/>
              </a:ext>
            </a:extLst>
          </p:cNvPr>
          <p:cNvSpPr>
            <a:spLocks noGrp="1"/>
          </p:cNvSpPr>
          <p:nvPr>
            <p:ph type="dt" sz="half" idx="10"/>
          </p:nvPr>
        </p:nvSpPr>
        <p:spPr/>
        <p:txBody>
          <a:bodyPr/>
          <a:lstStyle>
            <a:lvl1pPr>
              <a:defRPr/>
            </a:lvl1pPr>
          </a:lstStyle>
          <a:p>
            <a:endParaRPr lang="de-DE" altLang="en-US"/>
          </a:p>
        </p:txBody>
      </p:sp>
      <p:sp>
        <p:nvSpPr>
          <p:cNvPr id="6" name="Footer Placeholder 5">
            <a:extLst>
              <a:ext uri="{FF2B5EF4-FFF2-40B4-BE49-F238E27FC236}">
                <a16:creationId xmlns:a16="http://schemas.microsoft.com/office/drawing/2014/main" id="{42633824-083D-A0BD-702E-B20808213EF8}"/>
              </a:ext>
            </a:extLst>
          </p:cNvPr>
          <p:cNvSpPr>
            <a:spLocks noGrp="1"/>
          </p:cNvSpPr>
          <p:nvPr>
            <p:ph type="ftr" sz="quarter" idx="11"/>
          </p:nvPr>
        </p:nvSpPr>
        <p:spPr/>
        <p:txBody>
          <a:bodyPr/>
          <a:lstStyle>
            <a:lvl1pPr>
              <a:defRPr/>
            </a:lvl1pPr>
          </a:lstStyle>
          <a:p>
            <a:endParaRPr lang="de-DE" altLang="en-US"/>
          </a:p>
        </p:txBody>
      </p:sp>
      <p:sp>
        <p:nvSpPr>
          <p:cNvPr id="7" name="Slide Number Placeholder 6">
            <a:extLst>
              <a:ext uri="{FF2B5EF4-FFF2-40B4-BE49-F238E27FC236}">
                <a16:creationId xmlns:a16="http://schemas.microsoft.com/office/drawing/2014/main" id="{652F56CD-1088-A30E-375E-DC2C752EBC69}"/>
              </a:ext>
            </a:extLst>
          </p:cNvPr>
          <p:cNvSpPr>
            <a:spLocks noGrp="1"/>
          </p:cNvSpPr>
          <p:nvPr>
            <p:ph type="sldNum" sz="quarter" idx="12"/>
          </p:nvPr>
        </p:nvSpPr>
        <p:spPr/>
        <p:txBody>
          <a:bodyPr/>
          <a:lstStyle>
            <a:lvl1pPr>
              <a:defRPr/>
            </a:lvl1pPr>
          </a:lstStyle>
          <a:p>
            <a:fld id="{FC239900-CDD8-46A5-A4E1-5C79F34D2236}" type="slidenum">
              <a:rPr lang="de-DE" altLang="en-US"/>
              <a:pPr/>
              <a:t>‹#›</a:t>
            </a:fld>
            <a:endParaRPr lang="de-DE" altLang="en-US"/>
          </a:p>
        </p:txBody>
      </p:sp>
    </p:spTree>
    <p:extLst>
      <p:ext uri="{BB962C8B-B14F-4D97-AF65-F5344CB8AC3E}">
        <p14:creationId xmlns:p14="http://schemas.microsoft.com/office/powerpoint/2010/main" val="40127426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C84AD-4E67-E6B2-DE61-E70100FD2FB2}"/>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6E710E30-D8D2-113A-F28E-3BDF6BCC0B5A}"/>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66A9B7B-4815-1958-66D3-FAACF455C877}"/>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BFF044D-8A66-82C8-E9F0-123E0AF99AB8}"/>
              </a:ext>
            </a:extLst>
          </p:cNvPr>
          <p:cNvSpPr>
            <a:spLocks noGrp="1"/>
          </p:cNvSpPr>
          <p:nvPr>
            <p:ph type="dt" sz="half" idx="10"/>
          </p:nvPr>
        </p:nvSpPr>
        <p:spPr/>
        <p:txBody>
          <a:bodyPr/>
          <a:lstStyle>
            <a:lvl1pPr>
              <a:defRPr/>
            </a:lvl1pPr>
          </a:lstStyle>
          <a:p>
            <a:endParaRPr lang="de-DE" altLang="en-US"/>
          </a:p>
        </p:txBody>
      </p:sp>
      <p:sp>
        <p:nvSpPr>
          <p:cNvPr id="6" name="Footer Placeholder 5">
            <a:extLst>
              <a:ext uri="{FF2B5EF4-FFF2-40B4-BE49-F238E27FC236}">
                <a16:creationId xmlns:a16="http://schemas.microsoft.com/office/drawing/2014/main" id="{4A2477B2-5A85-8BA6-748B-6618AA1B4B94}"/>
              </a:ext>
            </a:extLst>
          </p:cNvPr>
          <p:cNvSpPr>
            <a:spLocks noGrp="1"/>
          </p:cNvSpPr>
          <p:nvPr>
            <p:ph type="ftr" sz="quarter" idx="11"/>
          </p:nvPr>
        </p:nvSpPr>
        <p:spPr/>
        <p:txBody>
          <a:bodyPr/>
          <a:lstStyle>
            <a:lvl1pPr>
              <a:defRPr/>
            </a:lvl1pPr>
          </a:lstStyle>
          <a:p>
            <a:endParaRPr lang="de-DE" altLang="en-US"/>
          </a:p>
        </p:txBody>
      </p:sp>
      <p:sp>
        <p:nvSpPr>
          <p:cNvPr id="7" name="Slide Number Placeholder 6">
            <a:extLst>
              <a:ext uri="{FF2B5EF4-FFF2-40B4-BE49-F238E27FC236}">
                <a16:creationId xmlns:a16="http://schemas.microsoft.com/office/drawing/2014/main" id="{F5198AB5-1305-2485-D9BC-267CC0438065}"/>
              </a:ext>
            </a:extLst>
          </p:cNvPr>
          <p:cNvSpPr>
            <a:spLocks noGrp="1"/>
          </p:cNvSpPr>
          <p:nvPr>
            <p:ph type="sldNum" sz="quarter" idx="12"/>
          </p:nvPr>
        </p:nvSpPr>
        <p:spPr/>
        <p:txBody>
          <a:bodyPr/>
          <a:lstStyle>
            <a:lvl1pPr>
              <a:defRPr/>
            </a:lvl1pPr>
          </a:lstStyle>
          <a:p>
            <a:fld id="{5E32178C-DB3D-4B6C-89DA-E90D1B71913D}" type="slidenum">
              <a:rPr lang="de-DE" altLang="en-US"/>
              <a:pPr/>
              <a:t>‹#›</a:t>
            </a:fld>
            <a:endParaRPr lang="de-DE" altLang="en-US"/>
          </a:p>
        </p:txBody>
      </p:sp>
    </p:spTree>
    <p:extLst>
      <p:ext uri="{BB962C8B-B14F-4D97-AF65-F5344CB8AC3E}">
        <p14:creationId xmlns:p14="http://schemas.microsoft.com/office/powerpoint/2010/main" val="8259066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A63B4A61-55C4-EF7F-F2C9-0E606F1948A5}"/>
              </a:ext>
            </a:extLst>
          </p:cNvPr>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de-DE" altLang="en-US"/>
              <a:t>Klicken Sie, um das Titelformat zu bearbeiten</a:t>
            </a:r>
          </a:p>
        </p:txBody>
      </p:sp>
      <p:sp>
        <p:nvSpPr>
          <p:cNvPr id="1027" name="Rectangle 3">
            <a:extLst>
              <a:ext uri="{FF2B5EF4-FFF2-40B4-BE49-F238E27FC236}">
                <a16:creationId xmlns:a16="http://schemas.microsoft.com/office/drawing/2014/main" id="{20C3C00C-1E98-DE93-9C30-770B8823BCA6}"/>
              </a:ext>
            </a:extLst>
          </p:cNvPr>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altLang="en-US"/>
              <a:t>Klicken Sie, um die Formate des Vorlagentextes zu bearbeiten</a:t>
            </a:r>
          </a:p>
          <a:p>
            <a:pPr lvl="1"/>
            <a:r>
              <a:rPr lang="de-DE" altLang="en-US"/>
              <a:t>Zweite Ebene</a:t>
            </a:r>
          </a:p>
          <a:p>
            <a:pPr lvl="2"/>
            <a:r>
              <a:rPr lang="de-DE" altLang="en-US"/>
              <a:t>Dritte Ebene</a:t>
            </a:r>
          </a:p>
          <a:p>
            <a:pPr lvl="3"/>
            <a:r>
              <a:rPr lang="de-DE" altLang="en-US"/>
              <a:t>Vierte Ebene</a:t>
            </a:r>
          </a:p>
          <a:p>
            <a:pPr lvl="4"/>
            <a:r>
              <a:rPr lang="de-DE" altLang="en-US"/>
              <a:t>Fünfte Ebene</a:t>
            </a:r>
          </a:p>
        </p:txBody>
      </p:sp>
      <p:sp>
        <p:nvSpPr>
          <p:cNvPr id="1028" name="Rectangle 4">
            <a:extLst>
              <a:ext uri="{FF2B5EF4-FFF2-40B4-BE49-F238E27FC236}">
                <a16:creationId xmlns:a16="http://schemas.microsoft.com/office/drawing/2014/main" id="{CED50E61-1C40-042F-8DA0-0AF24B246103}"/>
              </a:ext>
            </a:extLst>
          </p:cNvPr>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de-DE" altLang="en-US"/>
          </a:p>
        </p:txBody>
      </p:sp>
      <p:sp>
        <p:nvSpPr>
          <p:cNvPr id="1029" name="Rectangle 5">
            <a:extLst>
              <a:ext uri="{FF2B5EF4-FFF2-40B4-BE49-F238E27FC236}">
                <a16:creationId xmlns:a16="http://schemas.microsoft.com/office/drawing/2014/main" id="{60501272-A198-7B55-41DF-2DD371CAF093}"/>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de-DE" altLang="en-US"/>
          </a:p>
        </p:txBody>
      </p:sp>
      <p:sp>
        <p:nvSpPr>
          <p:cNvPr id="1030" name="Rectangle 6">
            <a:extLst>
              <a:ext uri="{FF2B5EF4-FFF2-40B4-BE49-F238E27FC236}">
                <a16:creationId xmlns:a16="http://schemas.microsoft.com/office/drawing/2014/main" id="{F03B712E-BA86-9746-61B2-71B976CCC0EE}"/>
              </a:ext>
            </a:extLst>
          </p:cNvPr>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7A7A223C-9DA8-4149-BF83-10FFF210DDBE}" type="slidenum">
              <a:rPr lang="de-DE" altLang="en-US"/>
              <a:pPr/>
              <a:t>‹#›</a:t>
            </a:fld>
            <a:endParaRPr lang="de-DE"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anose="02020603050405020304" pitchFamily="18" charset="0"/>
        </a:defRPr>
      </a:lvl2pPr>
      <a:lvl3pPr algn="ctr" rtl="0" fontAlgn="base">
        <a:spcBef>
          <a:spcPct val="0"/>
        </a:spcBef>
        <a:spcAft>
          <a:spcPct val="0"/>
        </a:spcAft>
        <a:defRPr sz="4400">
          <a:solidFill>
            <a:schemeClr val="tx2"/>
          </a:solidFill>
          <a:latin typeface="Times New Roman" panose="02020603050405020304" pitchFamily="18" charset="0"/>
        </a:defRPr>
      </a:lvl3pPr>
      <a:lvl4pPr algn="ctr" rtl="0" fontAlgn="base">
        <a:spcBef>
          <a:spcPct val="0"/>
        </a:spcBef>
        <a:spcAft>
          <a:spcPct val="0"/>
        </a:spcAft>
        <a:defRPr sz="4400">
          <a:solidFill>
            <a:schemeClr val="tx2"/>
          </a:solidFill>
          <a:latin typeface="Times New Roman" panose="02020603050405020304" pitchFamily="18" charset="0"/>
        </a:defRPr>
      </a:lvl4pPr>
      <a:lvl5pPr algn="ctr" rtl="0" fontAlgn="base">
        <a:spcBef>
          <a:spcPct val="0"/>
        </a:spcBef>
        <a:spcAft>
          <a:spcPct val="0"/>
        </a:spcAft>
        <a:defRPr sz="4400">
          <a:solidFill>
            <a:schemeClr val="tx2"/>
          </a:solidFill>
          <a:latin typeface="Times New Roman" panose="02020603050405020304" pitchFamily="18" charset="0"/>
        </a:defRPr>
      </a:lvl5pPr>
      <a:lvl6pPr marL="457200" algn="ctr" rtl="0" fontAlgn="base">
        <a:spcBef>
          <a:spcPct val="0"/>
        </a:spcBef>
        <a:spcAft>
          <a:spcPct val="0"/>
        </a:spcAft>
        <a:defRPr sz="4400">
          <a:solidFill>
            <a:schemeClr val="tx2"/>
          </a:solidFill>
          <a:latin typeface="Times New Roman" panose="02020603050405020304" pitchFamily="18" charset="0"/>
        </a:defRPr>
      </a:lvl6pPr>
      <a:lvl7pPr marL="914400" algn="ctr" rtl="0" fontAlgn="base">
        <a:spcBef>
          <a:spcPct val="0"/>
        </a:spcBef>
        <a:spcAft>
          <a:spcPct val="0"/>
        </a:spcAft>
        <a:defRPr sz="4400">
          <a:solidFill>
            <a:schemeClr val="tx2"/>
          </a:solidFill>
          <a:latin typeface="Times New Roman" panose="02020603050405020304" pitchFamily="18" charset="0"/>
        </a:defRPr>
      </a:lvl7pPr>
      <a:lvl8pPr marL="1371600" algn="ctr" rtl="0" fontAlgn="base">
        <a:spcBef>
          <a:spcPct val="0"/>
        </a:spcBef>
        <a:spcAft>
          <a:spcPct val="0"/>
        </a:spcAft>
        <a:defRPr sz="4400">
          <a:solidFill>
            <a:schemeClr val="tx2"/>
          </a:solidFill>
          <a:latin typeface="Times New Roman" panose="02020603050405020304" pitchFamily="18" charset="0"/>
        </a:defRPr>
      </a:lvl8pPr>
      <a:lvl9pPr marL="1828800" algn="ctr" rtl="0" fontAlgn="base">
        <a:spcBef>
          <a:spcPct val="0"/>
        </a:spcBef>
        <a:spcAft>
          <a:spcPct val="0"/>
        </a:spcAft>
        <a:defRPr sz="4400">
          <a:solidFill>
            <a:schemeClr val="tx2"/>
          </a:solidFill>
          <a:latin typeface="Times New Roman" panose="02020603050405020304" pitchFamily="18"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hyperlink" Target="http://www.worldofteaching.com/" TargetMode="External"/><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http://www.ndsu.nodak.edu/instruct/mcclean/plsc431/mendel/peashape.gif" TargetMode="External"/><Relationship Id="rId5" Type="http://schemas.openxmlformats.org/officeDocument/2006/relationships/image" Target="../media/image17.png"/><Relationship Id="rId4" Type="http://schemas.openxmlformats.org/officeDocument/2006/relationships/image" Target="http://www.ndsu.nodak.edu/instruct/mcclean/plsc431/mendel/peacolor.gif"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worldofteaching.com/"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3" Type="http://schemas.openxmlformats.org/officeDocument/2006/relationships/hyperlink" Target="http://upload.wikimedia.org/wikipedia/commons/6/65/Illustration_Pisum_sativum0.jpg"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http://anthro.palomar.edu/mendel/images/peas.gif" TargetMode="External"/><Relationship Id="rId5" Type="http://schemas.openxmlformats.org/officeDocument/2006/relationships/image" Target="../media/image7.png"/><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13.xml"/><Relationship Id="rId6" Type="http://schemas.openxmlformats.org/officeDocument/2006/relationships/image" Target="http://z.about.com/d/biology/1/0/b/mend1.gif" TargetMode="External"/><Relationship Id="rId5" Type="http://schemas.openxmlformats.org/officeDocument/2006/relationships/image" Target="../media/image9.png"/><Relationship Id="rId4" Type="http://schemas.openxmlformats.org/officeDocument/2006/relationships/image" Target="http://z.about.com/d/biology/1/0/e/mend4.gif"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http://z.about.com/d/biology/1/0/d/mend3.gif" TargetMode="External"/><Relationship Id="rId5" Type="http://schemas.openxmlformats.org/officeDocument/2006/relationships/image" Target="../media/image11.png"/><Relationship Id="rId4" Type="http://schemas.openxmlformats.org/officeDocument/2006/relationships/image" Target="http://z.about.com/d/biology/1/0/c/mend2.gif"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http://anthro.palomar.edu/mendel/images/first_cross_pollination.gif" TargetMode="External"/><Relationship Id="rId4" Type="http://schemas.openxmlformats.org/officeDocument/2006/relationships/image" Target="../media/image12.png"/></Relationships>
</file>

<file path=ppt/slides/_rels/slide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http://anthro.palomar.edu/mendel/images/genotypes_of_pea_plants.gif" TargetMode="External"/><Relationship Id="rId5" Type="http://schemas.openxmlformats.org/officeDocument/2006/relationships/image" Target="../media/image15.png"/><Relationship Id="rId4" Type="http://schemas.openxmlformats.org/officeDocument/2006/relationships/image" Target="http://anthro.palomar.edu/mendel/images/same_ratio_in_later_generations.gif"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http://www.ndsu.nodak.edu/instruct/mcclean/plsc431/mendel/peashape.gif" TargetMode="External"/><Relationship Id="rId5" Type="http://schemas.openxmlformats.org/officeDocument/2006/relationships/image" Target="../media/image17.png"/><Relationship Id="rId4" Type="http://schemas.openxmlformats.org/officeDocument/2006/relationships/image" Target="http://www.ndsu.nodak.edu/instruct/mcclean/plsc431/mendel/peacolor.gi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5" name="Picture 7" descr="undefined">
            <a:extLst>
              <a:ext uri="{FF2B5EF4-FFF2-40B4-BE49-F238E27FC236}">
                <a16:creationId xmlns:a16="http://schemas.microsoft.com/office/drawing/2014/main" id="{4C769AE5-1E3A-BD7F-04F0-A6D77E3BC2E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0" y="152400"/>
            <a:ext cx="3657600" cy="1676400"/>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undefined">
            <a:extLst>
              <a:ext uri="{FF2B5EF4-FFF2-40B4-BE49-F238E27FC236}">
                <a16:creationId xmlns:a16="http://schemas.microsoft.com/office/drawing/2014/main" id="{465FDA39-8A0A-1236-ABD3-E1F1AF72CCD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00600" y="4800600"/>
            <a:ext cx="4191000" cy="1905000"/>
          </a:xfrm>
          <a:prstGeom prst="rect">
            <a:avLst/>
          </a:prstGeom>
          <a:noFill/>
          <a:extLst>
            <a:ext uri="{909E8E84-426E-40DD-AFC4-6F175D3DCCD1}">
              <a14:hiddenFill xmlns:a14="http://schemas.microsoft.com/office/drawing/2010/main">
                <a:solidFill>
                  <a:srgbClr val="FFFFFF"/>
                </a:solidFill>
              </a14:hiddenFill>
            </a:ext>
          </a:extLst>
        </p:spPr>
      </p:pic>
      <p:pic>
        <p:nvPicPr>
          <p:cNvPr id="2053" name="Picture 5">
            <a:extLst>
              <a:ext uri="{FF2B5EF4-FFF2-40B4-BE49-F238E27FC236}">
                <a16:creationId xmlns:a16="http://schemas.microsoft.com/office/drawing/2014/main" id="{8F3C75BA-A514-A368-60FF-1385E69CBD5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600" y="457200"/>
            <a:ext cx="2800350" cy="5737225"/>
          </a:xfrm>
          <a:prstGeom prst="rect">
            <a:avLst/>
          </a:prstGeom>
          <a:noFill/>
          <a:extLst>
            <a:ext uri="{909E8E84-426E-40DD-AFC4-6F175D3DCCD1}">
              <a14:hiddenFill xmlns:a14="http://schemas.microsoft.com/office/drawing/2010/main">
                <a:solidFill>
                  <a:srgbClr val="FFFFFF"/>
                </a:solidFill>
              </a14:hiddenFill>
            </a:ext>
          </a:extLst>
        </p:spPr>
      </p:pic>
      <p:sp>
        <p:nvSpPr>
          <p:cNvPr id="2050" name="Rectangle 2">
            <a:extLst>
              <a:ext uri="{FF2B5EF4-FFF2-40B4-BE49-F238E27FC236}">
                <a16:creationId xmlns:a16="http://schemas.microsoft.com/office/drawing/2014/main" id="{FBD684E6-07DA-551E-8233-D1364168E14A}"/>
              </a:ext>
            </a:extLst>
          </p:cNvPr>
          <p:cNvSpPr>
            <a:spLocks noGrp="1" noChangeArrowheads="1"/>
          </p:cNvSpPr>
          <p:nvPr>
            <p:ph type="title"/>
          </p:nvPr>
        </p:nvSpPr>
        <p:spPr/>
        <p:txBody>
          <a:bodyPr/>
          <a:lstStyle/>
          <a:p>
            <a:br>
              <a:rPr lang="de-DE" altLang="en-US" sz="8800">
                <a:solidFill>
                  <a:srgbClr val="33CC33"/>
                </a:solidFill>
              </a:rPr>
            </a:br>
            <a:br>
              <a:rPr lang="de-DE" altLang="en-US" sz="8800">
                <a:solidFill>
                  <a:srgbClr val="33CC33"/>
                </a:solidFill>
              </a:rPr>
            </a:br>
            <a:br>
              <a:rPr lang="de-DE" altLang="en-US" sz="8800">
                <a:solidFill>
                  <a:srgbClr val="33CC33"/>
                </a:solidFill>
              </a:rPr>
            </a:br>
            <a:r>
              <a:rPr lang="de-DE" altLang="en-US" sz="8800">
                <a:solidFill>
                  <a:srgbClr val="33CC33"/>
                </a:solidFill>
              </a:rPr>
              <a:t>M</a:t>
            </a:r>
            <a:r>
              <a:rPr lang="de-DE" altLang="en-US" sz="6000">
                <a:solidFill>
                  <a:srgbClr val="33CC33"/>
                </a:solidFill>
              </a:rPr>
              <a:t>endel‘s Law </a:t>
            </a:r>
            <a:br>
              <a:rPr lang="de-DE" altLang="en-US" sz="6000">
                <a:solidFill>
                  <a:srgbClr val="33CC33"/>
                </a:solidFill>
              </a:rPr>
            </a:br>
            <a:r>
              <a:rPr lang="de-DE" altLang="en-US" sz="6000">
                <a:solidFill>
                  <a:srgbClr val="33CC33"/>
                </a:solidFill>
              </a:rPr>
              <a:t>of </a:t>
            </a:r>
            <a:br>
              <a:rPr lang="de-DE" altLang="en-US" sz="6000">
                <a:solidFill>
                  <a:srgbClr val="33CC33"/>
                </a:solidFill>
              </a:rPr>
            </a:br>
            <a:r>
              <a:rPr lang="de-DE" altLang="en-US" sz="6000">
                <a:solidFill>
                  <a:srgbClr val="33CC33"/>
                </a:solidFill>
              </a:rPr>
              <a:t>Segregation</a:t>
            </a:r>
          </a:p>
        </p:txBody>
      </p:sp>
      <p:sp>
        <p:nvSpPr>
          <p:cNvPr id="2060" name="Rectangle 12">
            <a:extLst>
              <a:ext uri="{FF2B5EF4-FFF2-40B4-BE49-F238E27FC236}">
                <a16:creationId xmlns:a16="http://schemas.microsoft.com/office/drawing/2014/main" id="{D752E8E3-9E9C-5D6A-8E5B-3F759A13FBD7}"/>
              </a:ext>
            </a:extLst>
          </p:cNvPr>
          <p:cNvSpPr>
            <a:spLocks noGrp="1" noChangeArrowheads="1"/>
          </p:cNvSpPr>
          <p:nvPr>
            <p:ph sz="half" idx="1"/>
          </p:nvPr>
        </p:nvSpPr>
        <p:spPr/>
        <p:txBody>
          <a:bodyPr/>
          <a:lstStyle/>
          <a:p>
            <a:endParaRPr lang="en-US" altLang="en-US" sz="2800"/>
          </a:p>
        </p:txBody>
      </p:sp>
      <p:sp>
        <p:nvSpPr>
          <p:cNvPr id="2061" name="Rectangle 13">
            <a:extLst>
              <a:ext uri="{FF2B5EF4-FFF2-40B4-BE49-F238E27FC236}">
                <a16:creationId xmlns:a16="http://schemas.microsoft.com/office/drawing/2014/main" id="{28ACA04F-786D-2575-A104-BD7E1DDED945}"/>
              </a:ext>
            </a:extLst>
          </p:cNvPr>
          <p:cNvSpPr>
            <a:spLocks noGrp="1" noChangeArrowheads="1"/>
          </p:cNvSpPr>
          <p:nvPr>
            <p:ph type="body" sz="half" idx="2"/>
          </p:nvPr>
        </p:nvSpPr>
        <p:spPr/>
        <p:txBody>
          <a:bodyPr/>
          <a:lstStyle/>
          <a:p>
            <a:pPr>
              <a:lnSpc>
                <a:spcPct val="90000"/>
              </a:lnSpc>
            </a:pPr>
            <a:endParaRPr lang="de-DE" altLang="en-US" sz="2400"/>
          </a:p>
          <a:p>
            <a:pPr>
              <a:lnSpc>
                <a:spcPct val="90000"/>
              </a:lnSpc>
            </a:pPr>
            <a:endParaRPr lang="de-DE" altLang="en-US" sz="2400"/>
          </a:p>
          <a:p>
            <a:pPr>
              <a:lnSpc>
                <a:spcPct val="90000"/>
              </a:lnSpc>
            </a:pPr>
            <a:endParaRPr lang="de-DE" altLang="en-US" sz="2400"/>
          </a:p>
          <a:p>
            <a:pPr>
              <a:lnSpc>
                <a:spcPct val="90000"/>
              </a:lnSpc>
            </a:pPr>
            <a:endParaRPr lang="de-DE" altLang="en-US" sz="2400"/>
          </a:p>
          <a:p>
            <a:pPr>
              <a:lnSpc>
                <a:spcPct val="90000"/>
              </a:lnSpc>
            </a:pPr>
            <a:endParaRPr lang="de-DE" altLang="en-US" sz="2400"/>
          </a:p>
          <a:p>
            <a:pPr>
              <a:lnSpc>
                <a:spcPct val="90000"/>
              </a:lnSpc>
              <a:buFontTx/>
              <a:buNone/>
            </a:pPr>
            <a:r>
              <a:rPr lang="de-DE" altLang="en-US" sz="2400"/>
              <a:t>by Alexandra Schedat-Spotzl</a:t>
            </a:r>
          </a:p>
        </p:txBody>
      </p:sp>
      <p:sp>
        <p:nvSpPr>
          <p:cNvPr id="2063" name="Text Box 15">
            <a:extLst>
              <a:ext uri="{FF2B5EF4-FFF2-40B4-BE49-F238E27FC236}">
                <a16:creationId xmlns:a16="http://schemas.microsoft.com/office/drawing/2014/main" id="{C82BB0F2-9A63-A635-1187-06BFD92D5936}"/>
              </a:ext>
            </a:extLst>
          </p:cNvPr>
          <p:cNvSpPr txBox="1">
            <a:spLocks noChangeArrowheads="1"/>
          </p:cNvSpPr>
          <p:nvPr/>
        </p:nvSpPr>
        <p:spPr bwMode="auto">
          <a:xfrm>
            <a:off x="6954838" y="4076700"/>
            <a:ext cx="2189162" cy="457200"/>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200">
                <a:solidFill>
                  <a:srgbClr val="009900"/>
                </a:solidFill>
              </a:rPr>
              <a:t>Visit </a:t>
            </a:r>
            <a:r>
              <a:rPr lang="en-US" altLang="en-US" sz="1200">
                <a:solidFill>
                  <a:srgbClr val="009900"/>
                </a:solidFill>
                <a:hlinkClick r:id="rId6"/>
              </a:rPr>
              <a:t>www.worldofteaching.com</a:t>
            </a:r>
            <a:endParaRPr lang="en-US" altLang="en-US" sz="1200">
              <a:solidFill>
                <a:srgbClr val="009900"/>
              </a:solidFill>
            </a:endParaRPr>
          </a:p>
          <a:p>
            <a:r>
              <a:rPr lang="en-US" altLang="en-US" sz="1200">
                <a:solidFill>
                  <a:srgbClr val="009900"/>
                </a:solidFill>
              </a:rPr>
              <a:t>For 100’s of free powerpoints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a:extLst>
              <a:ext uri="{FF2B5EF4-FFF2-40B4-BE49-F238E27FC236}">
                <a16:creationId xmlns:a16="http://schemas.microsoft.com/office/drawing/2014/main" id="{832FA036-85BE-CC72-BDAE-6ADCBBA409FB}"/>
              </a:ext>
            </a:extLst>
          </p:cNvPr>
          <p:cNvSpPr>
            <a:spLocks noGrp="1" noChangeArrowheads="1"/>
          </p:cNvSpPr>
          <p:nvPr>
            <p:ph type="body" idx="1"/>
          </p:nvPr>
        </p:nvSpPr>
        <p:spPr/>
        <p:txBody>
          <a:bodyPr/>
          <a:lstStyle/>
          <a:p>
            <a:pPr>
              <a:lnSpc>
                <a:spcPct val="90000"/>
              </a:lnSpc>
              <a:buFontTx/>
              <a:buNone/>
            </a:pPr>
            <a:r>
              <a:rPr lang="de-DE" altLang="en-US" sz="2800"/>
              <a:t>3. </a:t>
            </a:r>
            <a:r>
              <a:rPr lang="en-US" altLang="en-US" sz="2800">
                <a:cs typeface="Times New Roman" panose="02020603050405020304" pitchFamily="18" charset="0"/>
              </a:rPr>
              <a:t>If the two alleles differ, then:</a:t>
            </a:r>
          </a:p>
          <a:p>
            <a:pPr>
              <a:lnSpc>
                <a:spcPct val="90000"/>
              </a:lnSpc>
              <a:buFontTx/>
              <a:buNone/>
            </a:pPr>
            <a:r>
              <a:rPr lang="en-US" altLang="en-US" sz="2800">
                <a:cs typeface="Times New Roman" panose="02020603050405020304" pitchFamily="18" charset="0"/>
              </a:rPr>
              <a:t>	- dominant allele is fully expressed in the organism's appearance (phenotype)</a:t>
            </a:r>
          </a:p>
          <a:p>
            <a:pPr>
              <a:lnSpc>
                <a:spcPct val="90000"/>
              </a:lnSpc>
              <a:buFontTx/>
              <a:buNone/>
            </a:pPr>
            <a:r>
              <a:rPr lang="en-US" altLang="en-US" sz="2800">
                <a:cs typeface="Times New Roman" panose="02020603050405020304" pitchFamily="18" charset="0"/>
              </a:rPr>
              <a:t>	- recessive allele has no noticeable effect on the organism's appearance (genotype)</a:t>
            </a:r>
          </a:p>
          <a:p>
            <a:pPr>
              <a:lnSpc>
                <a:spcPct val="90000"/>
              </a:lnSpc>
              <a:buFontTx/>
              <a:buNone/>
            </a:pPr>
            <a:endParaRPr lang="en-US" altLang="en-US" sz="2800">
              <a:cs typeface="Times New Roman" panose="02020603050405020304" pitchFamily="18" charset="0"/>
            </a:endParaRPr>
          </a:p>
          <a:p>
            <a:pPr>
              <a:lnSpc>
                <a:spcPct val="90000"/>
              </a:lnSpc>
              <a:buFontTx/>
              <a:buNone/>
            </a:pPr>
            <a:r>
              <a:rPr lang="en-US" altLang="en-US" sz="2800">
                <a:cs typeface="Times New Roman" panose="02020603050405020304" pitchFamily="18" charset="0"/>
              </a:rPr>
              <a:t>4. The two genes for each character segregate   during gamete production</a:t>
            </a:r>
            <a:r>
              <a:rPr lang="de-DE" altLang="en-US" sz="2800">
                <a:cs typeface="Times New Roman" panose="02020603050405020304" pitchFamily="18" charset="0"/>
              </a:rPr>
              <a:t> </a:t>
            </a:r>
          </a:p>
          <a:p>
            <a:pPr>
              <a:lnSpc>
                <a:spcPct val="90000"/>
              </a:lnSpc>
              <a:buFontTx/>
              <a:buNone/>
            </a:pPr>
            <a:r>
              <a:rPr lang="de-DE" altLang="en-US" sz="2800">
                <a:cs typeface="Times New Roman" panose="02020603050405020304" pitchFamily="18" charset="0"/>
              </a:rPr>
              <a:t>	- ensures variation</a:t>
            </a:r>
          </a:p>
        </p:txBody>
      </p:sp>
      <p:sp>
        <p:nvSpPr>
          <p:cNvPr id="13318" name="Rectangle 6">
            <a:extLst>
              <a:ext uri="{FF2B5EF4-FFF2-40B4-BE49-F238E27FC236}">
                <a16:creationId xmlns:a16="http://schemas.microsoft.com/office/drawing/2014/main" id="{F864F0F4-2317-D7B4-3A10-260DD2836CEC}"/>
              </a:ext>
            </a:extLst>
          </p:cNvPr>
          <p:cNvSpPr>
            <a:spLocks noChangeArrowheads="1"/>
          </p:cNvSpPr>
          <p:nvPr/>
        </p:nvSpPr>
        <p:spPr bwMode="auto">
          <a:xfrm>
            <a:off x="685800" y="457200"/>
            <a:ext cx="7772400" cy="762000"/>
          </a:xfrm>
          <a:prstGeom prst="rect">
            <a:avLst/>
          </a:prstGeom>
          <a:solidFill>
            <a:srgbClr val="CC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marL="457200" fontAlgn="base">
              <a:spcBef>
                <a:spcPct val="0"/>
              </a:spcBef>
              <a:spcAft>
                <a:spcPct val="0"/>
              </a:spcAft>
              <a:defRPr sz="2400">
                <a:solidFill>
                  <a:schemeClr val="tx1"/>
                </a:solidFill>
                <a:latin typeface="Times New Roman" panose="02020603050405020304" pitchFamily="18" charset="0"/>
              </a:defRPr>
            </a:lvl6pPr>
            <a:lvl7pPr marL="914400" fontAlgn="base">
              <a:spcBef>
                <a:spcPct val="0"/>
              </a:spcBef>
              <a:spcAft>
                <a:spcPct val="0"/>
              </a:spcAft>
              <a:defRPr sz="2400">
                <a:solidFill>
                  <a:schemeClr val="tx1"/>
                </a:solidFill>
                <a:latin typeface="Times New Roman" panose="02020603050405020304" pitchFamily="18" charset="0"/>
              </a:defRPr>
            </a:lvl7pPr>
            <a:lvl8pPr marL="1371600" fontAlgn="base">
              <a:spcBef>
                <a:spcPct val="0"/>
              </a:spcBef>
              <a:spcAft>
                <a:spcPct val="0"/>
              </a:spcAft>
              <a:defRPr sz="2400">
                <a:solidFill>
                  <a:schemeClr val="tx1"/>
                </a:solidFill>
                <a:latin typeface="Times New Roman" panose="02020603050405020304" pitchFamily="18" charset="0"/>
              </a:defRPr>
            </a:lvl8pPr>
            <a:lvl9pPr marL="1828800" fontAlgn="base">
              <a:spcBef>
                <a:spcPct val="0"/>
              </a:spcBef>
              <a:spcAft>
                <a:spcPct val="0"/>
              </a:spcAft>
              <a:defRPr sz="2400">
                <a:solidFill>
                  <a:schemeClr val="tx1"/>
                </a:solidFill>
                <a:latin typeface="Times New Roman" panose="02020603050405020304" pitchFamily="18" charset="0"/>
              </a:defRPr>
            </a:lvl9pPr>
          </a:lstStyle>
          <a:p>
            <a:pPr algn="ctr"/>
            <a:r>
              <a:rPr lang="de-DE" altLang="en-US" sz="4400">
                <a:solidFill>
                  <a:srgbClr val="CC0000"/>
                </a:solidFill>
              </a:rPr>
              <a:t>    Mendel‘s Generalization</a:t>
            </a:r>
          </a:p>
        </p:txBody>
      </p:sp>
      <p:pic>
        <p:nvPicPr>
          <p:cNvPr id="13319" name="Picture 7">
            <a:extLst>
              <a:ext uri="{FF2B5EF4-FFF2-40B4-BE49-F238E27FC236}">
                <a16:creationId xmlns:a16="http://schemas.microsoft.com/office/drawing/2014/main" id="{13E8801F-E4E7-BD46-7F56-8AA3482E5AEA}"/>
              </a:ext>
            </a:extLst>
          </p:cNvPr>
          <p:cNvPicPr>
            <a:picLocks noChangeAspect="1" noChangeArrowheads="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152400" y="685800"/>
            <a:ext cx="1905000" cy="952500"/>
          </a:xfrm>
          <a:prstGeom prst="rect">
            <a:avLst/>
          </a:prstGeom>
          <a:noFill/>
          <a:extLst>
            <a:ext uri="{909E8E84-426E-40DD-AFC4-6F175D3DCCD1}">
              <a14:hiddenFill xmlns:a14="http://schemas.microsoft.com/office/drawing/2010/main">
                <a:solidFill>
                  <a:srgbClr val="FFFFFF"/>
                </a:solidFill>
              </a14:hiddenFill>
            </a:ext>
          </a:extLst>
        </p:spPr>
      </p:pic>
      <p:pic>
        <p:nvPicPr>
          <p:cNvPr id="13320" name="Picture 8">
            <a:extLst>
              <a:ext uri="{FF2B5EF4-FFF2-40B4-BE49-F238E27FC236}">
                <a16:creationId xmlns:a16="http://schemas.microsoft.com/office/drawing/2014/main" id="{CEF6489A-7005-997C-AFD0-2A2E4ED1F620}"/>
              </a:ext>
            </a:extLst>
          </p:cNvPr>
          <p:cNvPicPr>
            <a:picLocks noChangeAspect="1" noChangeArrowheads="1"/>
          </p:cNvPicPr>
          <p:nvPr/>
        </p:nvPicPr>
        <p:blipFill>
          <a:blip r:embed="rId5" r:link="rId6">
            <a:extLst>
              <a:ext uri="{28A0092B-C50C-407E-A947-70E740481C1C}">
                <a14:useLocalDpi xmlns:a14="http://schemas.microsoft.com/office/drawing/2010/main" val="0"/>
              </a:ext>
            </a:extLst>
          </a:blip>
          <a:srcRect/>
          <a:stretch>
            <a:fillRect/>
          </a:stretch>
        </p:blipFill>
        <p:spPr bwMode="auto">
          <a:xfrm>
            <a:off x="7696200" y="609600"/>
            <a:ext cx="1143000" cy="11715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8" name="Picture 4">
            <a:extLst>
              <a:ext uri="{FF2B5EF4-FFF2-40B4-BE49-F238E27FC236}">
                <a16:creationId xmlns:a16="http://schemas.microsoft.com/office/drawing/2014/main" id="{D2315430-0C18-B932-07F8-A5FEBACBA0F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457200"/>
            <a:ext cx="2800350" cy="5737225"/>
          </a:xfrm>
          <a:prstGeom prst="rect">
            <a:avLst/>
          </a:prstGeom>
          <a:noFill/>
          <a:extLst>
            <a:ext uri="{909E8E84-426E-40DD-AFC4-6F175D3DCCD1}">
              <a14:hiddenFill xmlns:a14="http://schemas.microsoft.com/office/drawing/2010/main">
                <a:solidFill>
                  <a:srgbClr val="FFFFFF"/>
                </a:solidFill>
              </a14:hiddenFill>
            </a:ext>
          </a:extLst>
        </p:spPr>
      </p:pic>
      <p:sp>
        <p:nvSpPr>
          <p:cNvPr id="16386" name="Rectangle 2">
            <a:extLst>
              <a:ext uri="{FF2B5EF4-FFF2-40B4-BE49-F238E27FC236}">
                <a16:creationId xmlns:a16="http://schemas.microsoft.com/office/drawing/2014/main" id="{C8588699-88E7-B394-B79D-CA3090226D53}"/>
              </a:ext>
            </a:extLst>
          </p:cNvPr>
          <p:cNvSpPr>
            <a:spLocks noGrp="1" noChangeArrowheads="1"/>
          </p:cNvSpPr>
          <p:nvPr>
            <p:ph type="title"/>
          </p:nvPr>
        </p:nvSpPr>
        <p:spPr>
          <a:xfrm>
            <a:off x="685800" y="762000"/>
            <a:ext cx="7772400" cy="762000"/>
          </a:xfrm>
          <a:solidFill>
            <a:srgbClr val="CCFF99"/>
          </a:solidFill>
          <a:ln cap="flat">
            <a:solidFill>
              <a:schemeClr val="tx1"/>
            </a:solidFill>
            <a:miter lim="800000"/>
            <a:headEnd/>
            <a:tailEnd/>
          </a:ln>
        </p:spPr>
        <p:txBody>
          <a:bodyPr/>
          <a:lstStyle/>
          <a:p>
            <a:r>
              <a:rPr lang="de-DE" altLang="en-US">
                <a:solidFill>
                  <a:srgbClr val="CC0000"/>
                </a:solidFill>
              </a:rPr>
              <a:t>Law of Segregation</a:t>
            </a:r>
          </a:p>
        </p:txBody>
      </p:sp>
      <p:sp>
        <p:nvSpPr>
          <p:cNvPr id="16387" name="Rectangle 3">
            <a:extLst>
              <a:ext uri="{FF2B5EF4-FFF2-40B4-BE49-F238E27FC236}">
                <a16:creationId xmlns:a16="http://schemas.microsoft.com/office/drawing/2014/main" id="{E18D3636-346B-7075-ADAD-EB5D028F0ABB}"/>
              </a:ext>
            </a:extLst>
          </p:cNvPr>
          <p:cNvSpPr>
            <a:spLocks noGrp="1" noChangeArrowheads="1"/>
          </p:cNvSpPr>
          <p:nvPr>
            <p:ph type="body" idx="1"/>
          </p:nvPr>
        </p:nvSpPr>
        <p:spPr>
          <a:xfrm>
            <a:off x="2667000" y="1828800"/>
            <a:ext cx="5791200" cy="4267200"/>
          </a:xfrm>
        </p:spPr>
        <p:txBody>
          <a:bodyPr/>
          <a:lstStyle/>
          <a:p>
            <a:pPr>
              <a:lnSpc>
                <a:spcPct val="90000"/>
              </a:lnSpc>
            </a:pPr>
            <a:r>
              <a:rPr lang="en-GB" altLang="en-US" sz="2800">
                <a:cs typeface="Times New Roman" panose="02020603050405020304" pitchFamily="18" charset="0"/>
              </a:rPr>
              <a:t>the pair of alleles of each parent separate and only one allele passes from each parent on to an offspring </a:t>
            </a:r>
          </a:p>
          <a:p>
            <a:pPr>
              <a:lnSpc>
                <a:spcPct val="90000"/>
              </a:lnSpc>
            </a:pPr>
            <a:r>
              <a:rPr lang="en-GB" altLang="en-US" sz="2800">
                <a:cs typeface="Times New Roman" panose="02020603050405020304" pitchFamily="18" charset="0"/>
              </a:rPr>
              <a:t>which allele in a parent's pair of alleles is inherited is a matter of chance  </a:t>
            </a:r>
          </a:p>
          <a:p>
            <a:pPr>
              <a:lnSpc>
                <a:spcPct val="90000"/>
              </a:lnSpc>
            </a:pPr>
            <a:r>
              <a:rPr lang="en-GB" altLang="en-US" sz="2800">
                <a:cs typeface="Times New Roman" panose="02020603050405020304" pitchFamily="18" charset="0"/>
              </a:rPr>
              <a:t>segregation of alleles occurs during the process of gamete formation (meiosis)</a:t>
            </a:r>
          </a:p>
          <a:p>
            <a:pPr>
              <a:lnSpc>
                <a:spcPct val="90000"/>
              </a:lnSpc>
            </a:pPr>
            <a:r>
              <a:rPr lang="en-GB" altLang="en-US" sz="2800">
                <a:cs typeface="Times New Roman" panose="02020603050405020304" pitchFamily="18" charset="0"/>
              </a:rPr>
              <a:t>randomly unite at fertilization</a:t>
            </a:r>
            <a:endParaRPr lang="de-DE" altLang="en-US" sz="28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2">
            <a:extLst>
              <a:ext uri="{FF2B5EF4-FFF2-40B4-BE49-F238E27FC236}">
                <a16:creationId xmlns:a16="http://schemas.microsoft.com/office/drawing/2014/main" id="{44711119-2AA9-D866-9E80-DB2D67D1066E}"/>
              </a:ext>
            </a:extLst>
          </p:cNvPr>
          <p:cNvSpPr txBox="1">
            <a:spLocks noChangeArrowheads="1"/>
          </p:cNvSpPr>
          <p:nvPr/>
        </p:nvSpPr>
        <p:spPr bwMode="auto">
          <a:xfrm>
            <a:off x="684213" y="1052513"/>
            <a:ext cx="7920037" cy="3743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GB" altLang="en-US">
                <a:latin typeface="Arial" panose="020B0604020202020204" pitchFamily="34" charset="0"/>
                <a:cs typeface="Arial" panose="020B0604020202020204" pitchFamily="34" charset="0"/>
              </a:rPr>
              <a:t>This powerpoint was kindly donated to </a:t>
            </a:r>
            <a:r>
              <a:rPr lang="en-GB" altLang="en-US">
                <a:latin typeface="Arial" panose="020B0604020202020204" pitchFamily="34" charset="0"/>
                <a:cs typeface="Arial" panose="020B0604020202020204" pitchFamily="34" charset="0"/>
                <a:hlinkClick r:id="rId3"/>
              </a:rPr>
              <a:t>www.worldofteaching.com</a:t>
            </a:r>
            <a:endParaRPr lang="en-GB" altLang="en-US">
              <a:latin typeface="Arial" panose="020B0604020202020204" pitchFamily="34" charset="0"/>
              <a:cs typeface="Arial" panose="020B0604020202020204" pitchFamily="34" charset="0"/>
            </a:endParaRPr>
          </a:p>
          <a:p>
            <a:endParaRPr lang="en-GB" altLang="en-US">
              <a:latin typeface="Arial" panose="020B0604020202020204" pitchFamily="34" charset="0"/>
              <a:cs typeface="Arial" panose="020B0604020202020204" pitchFamily="34" charset="0"/>
            </a:endParaRPr>
          </a:p>
          <a:p>
            <a:endParaRPr lang="en-GB" altLang="en-US">
              <a:latin typeface="Arial" panose="020B0604020202020204" pitchFamily="34" charset="0"/>
              <a:cs typeface="Arial" panose="020B0604020202020204" pitchFamily="34" charset="0"/>
            </a:endParaRPr>
          </a:p>
          <a:p>
            <a:endParaRPr lang="en-GB" altLang="en-US">
              <a:latin typeface="Arial" panose="020B0604020202020204" pitchFamily="34" charset="0"/>
              <a:cs typeface="Arial" panose="020B0604020202020204" pitchFamily="34" charset="0"/>
            </a:endParaRPr>
          </a:p>
          <a:p>
            <a:endParaRPr lang="en-GB" altLang="en-US">
              <a:latin typeface="Arial" panose="020B0604020202020204" pitchFamily="34" charset="0"/>
              <a:cs typeface="Arial" panose="020B0604020202020204" pitchFamily="34" charset="0"/>
            </a:endParaRPr>
          </a:p>
          <a:p>
            <a:r>
              <a:rPr lang="en-GB" altLang="en-US">
                <a:latin typeface="Arial" panose="020B0604020202020204" pitchFamily="34" charset="0"/>
                <a:cs typeface="Arial" panose="020B0604020202020204" pitchFamily="34" charset="0"/>
                <a:hlinkClick r:id="rId3"/>
              </a:rPr>
              <a:t>http://www.worldofteaching.com</a:t>
            </a:r>
            <a:r>
              <a:rPr lang="en-GB" altLang="en-US">
                <a:latin typeface="Arial" panose="020B0604020202020204" pitchFamily="34" charset="0"/>
                <a:cs typeface="Arial" panose="020B0604020202020204" pitchFamily="34" charset="0"/>
              </a:rPr>
              <a:t> is home to over a thousand powerpoints submitted by teachers. This is a completely free site and requires no registration. Please visit and I hope it will help in your teaching.</a:t>
            </a:r>
            <a:endParaRPr lang="en-US" altLang="en-US">
              <a:latin typeface="Arial" panose="020B0604020202020204" pitchFamily="34" charset="0"/>
              <a:cs typeface="Arial" panose="020B0604020202020204" pitchFamily="34" charset="0"/>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80" name="Picture 8">
            <a:extLst>
              <a:ext uri="{FF2B5EF4-FFF2-40B4-BE49-F238E27FC236}">
                <a16:creationId xmlns:a16="http://schemas.microsoft.com/office/drawing/2014/main" id="{CDF30431-DDA0-0507-633D-31EB6FB92D4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0"/>
            <a:ext cx="2286000" cy="3657600"/>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descr="photo of Gregor Mendel">
            <a:extLst>
              <a:ext uri="{FF2B5EF4-FFF2-40B4-BE49-F238E27FC236}">
                <a16:creationId xmlns:a16="http://schemas.microsoft.com/office/drawing/2014/main" id="{46E6AD80-9C89-37B0-95E2-D991B4DF912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91200" y="1524000"/>
            <a:ext cx="266700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4" name="Rectangle 2">
            <a:extLst>
              <a:ext uri="{FF2B5EF4-FFF2-40B4-BE49-F238E27FC236}">
                <a16:creationId xmlns:a16="http://schemas.microsoft.com/office/drawing/2014/main" id="{5183256D-A339-061A-2D3D-C66BFB292FE0}"/>
              </a:ext>
            </a:extLst>
          </p:cNvPr>
          <p:cNvSpPr>
            <a:spLocks noGrp="1" noChangeArrowheads="1"/>
          </p:cNvSpPr>
          <p:nvPr>
            <p:ph type="title"/>
          </p:nvPr>
        </p:nvSpPr>
        <p:spPr>
          <a:xfrm>
            <a:off x="2133600" y="457200"/>
            <a:ext cx="6324600" cy="762000"/>
          </a:xfrm>
          <a:solidFill>
            <a:srgbClr val="CCFF99"/>
          </a:solidFill>
          <a:ln cap="flat">
            <a:solidFill>
              <a:schemeClr val="tx1"/>
            </a:solidFill>
            <a:miter lim="800000"/>
            <a:headEnd/>
            <a:tailEnd/>
          </a:ln>
        </p:spPr>
        <p:txBody>
          <a:bodyPr/>
          <a:lstStyle/>
          <a:p>
            <a:r>
              <a:rPr lang="de-DE" altLang="en-US">
                <a:solidFill>
                  <a:srgbClr val="CC0000"/>
                </a:solidFill>
              </a:rPr>
              <a:t>Georg Mendel</a:t>
            </a:r>
          </a:p>
        </p:txBody>
      </p:sp>
      <p:sp>
        <p:nvSpPr>
          <p:cNvPr id="3075" name="Rectangle 3">
            <a:extLst>
              <a:ext uri="{FF2B5EF4-FFF2-40B4-BE49-F238E27FC236}">
                <a16:creationId xmlns:a16="http://schemas.microsoft.com/office/drawing/2014/main" id="{AAF1D03C-0A6E-9DD0-75A6-D85BE8C97279}"/>
              </a:ext>
            </a:extLst>
          </p:cNvPr>
          <p:cNvSpPr>
            <a:spLocks noGrp="1" noChangeArrowheads="1"/>
          </p:cNvSpPr>
          <p:nvPr>
            <p:ph type="body" idx="1"/>
          </p:nvPr>
        </p:nvSpPr>
        <p:spPr/>
        <p:txBody>
          <a:bodyPr/>
          <a:lstStyle/>
          <a:p>
            <a:pPr>
              <a:buFontTx/>
              <a:buNone/>
            </a:pPr>
            <a:r>
              <a:rPr lang="de-DE" altLang="en-US"/>
              <a:t>			Austrian monk</a:t>
            </a:r>
          </a:p>
          <a:p>
            <a:r>
              <a:rPr lang="de-DE" altLang="en-US"/>
              <a:t>born in 1822 </a:t>
            </a:r>
          </a:p>
          <a:p>
            <a:r>
              <a:rPr lang="de-DE" altLang="en-US"/>
              <a:t>in monastery known for </a:t>
            </a:r>
          </a:p>
          <a:p>
            <a:pPr>
              <a:buFontTx/>
              <a:buNone/>
            </a:pPr>
            <a:r>
              <a:rPr lang="de-DE" altLang="en-US"/>
              <a:t>	research and teaching</a:t>
            </a:r>
          </a:p>
          <a:p>
            <a:r>
              <a:rPr lang="de-DE" altLang="en-US"/>
              <a:t>after his death (1884) </a:t>
            </a:r>
          </a:p>
          <a:p>
            <a:pPr>
              <a:buFontTx/>
              <a:buNone/>
            </a:pPr>
            <a:r>
              <a:rPr lang="de-DE" altLang="en-US"/>
              <a:t>	acknowledgment of his discoveries in 1900</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7" name="Picture 11">
            <a:hlinkClick r:id="rId3"/>
            <a:extLst>
              <a:ext uri="{FF2B5EF4-FFF2-40B4-BE49-F238E27FC236}">
                <a16:creationId xmlns:a16="http://schemas.microsoft.com/office/drawing/2014/main" id="{C06B4734-248C-7E04-ABB9-301D54B65FA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3505200" cy="6846888"/>
          </a:xfrm>
          <a:prstGeom prst="rect">
            <a:avLst/>
          </a:prstGeom>
          <a:noFill/>
          <a:extLst>
            <a:ext uri="{909E8E84-426E-40DD-AFC4-6F175D3DCCD1}">
              <a14:hiddenFill xmlns:a14="http://schemas.microsoft.com/office/drawing/2010/main">
                <a:solidFill>
                  <a:srgbClr val="FFFFFF"/>
                </a:solidFill>
              </a14:hiddenFill>
            </a:ext>
          </a:extLst>
        </p:spPr>
      </p:pic>
      <p:sp>
        <p:nvSpPr>
          <p:cNvPr id="4098" name="Rectangle 2">
            <a:extLst>
              <a:ext uri="{FF2B5EF4-FFF2-40B4-BE49-F238E27FC236}">
                <a16:creationId xmlns:a16="http://schemas.microsoft.com/office/drawing/2014/main" id="{B061761D-F2AB-AEA7-288B-05B405ACD346}"/>
              </a:ext>
            </a:extLst>
          </p:cNvPr>
          <p:cNvSpPr>
            <a:spLocks noGrp="1" noChangeArrowheads="1"/>
          </p:cNvSpPr>
          <p:nvPr>
            <p:ph type="title"/>
          </p:nvPr>
        </p:nvSpPr>
        <p:spPr>
          <a:xfrm>
            <a:off x="685800" y="609600"/>
            <a:ext cx="7772400" cy="838200"/>
          </a:xfrm>
          <a:solidFill>
            <a:srgbClr val="CCFF99"/>
          </a:solidFill>
          <a:ln cap="flat">
            <a:solidFill>
              <a:schemeClr val="tx1"/>
            </a:solidFill>
            <a:miter lim="800000"/>
            <a:headEnd/>
            <a:tailEnd/>
          </a:ln>
        </p:spPr>
        <p:txBody>
          <a:bodyPr/>
          <a:lstStyle/>
          <a:p>
            <a:r>
              <a:rPr lang="de-DE" altLang="en-US">
                <a:solidFill>
                  <a:srgbClr val="CC0000"/>
                </a:solidFill>
              </a:rPr>
              <a:t>Experiments with Pea Plants</a:t>
            </a:r>
            <a:r>
              <a:rPr lang="de-DE" altLang="en-US"/>
              <a:t> </a:t>
            </a:r>
          </a:p>
        </p:txBody>
      </p:sp>
      <p:sp>
        <p:nvSpPr>
          <p:cNvPr id="4099" name="Rectangle 3">
            <a:extLst>
              <a:ext uri="{FF2B5EF4-FFF2-40B4-BE49-F238E27FC236}">
                <a16:creationId xmlns:a16="http://schemas.microsoft.com/office/drawing/2014/main" id="{EE91419D-33F1-086B-396D-72704E843269}"/>
              </a:ext>
            </a:extLst>
          </p:cNvPr>
          <p:cNvSpPr>
            <a:spLocks noGrp="1" noChangeArrowheads="1"/>
          </p:cNvSpPr>
          <p:nvPr>
            <p:ph type="body" idx="1"/>
          </p:nvPr>
        </p:nvSpPr>
        <p:spPr/>
        <p:txBody>
          <a:bodyPr/>
          <a:lstStyle/>
          <a:p>
            <a:pPr>
              <a:lnSpc>
                <a:spcPct val="90000"/>
              </a:lnSpc>
              <a:buFontTx/>
              <a:buNone/>
            </a:pPr>
            <a:r>
              <a:rPr lang="de-DE" altLang="en-US" sz="2800"/>
              <a:t>				- Seed coat colour (gray or white)</a:t>
            </a:r>
          </a:p>
          <a:p>
            <a:pPr>
              <a:lnSpc>
                <a:spcPct val="90000"/>
              </a:lnSpc>
              <a:buFontTx/>
              <a:buNone/>
            </a:pPr>
            <a:r>
              <a:rPr lang="de-DE" altLang="en-US" sz="2800"/>
              <a:t>				- Seed shape (round or wrinkled)</a:t>
            </a:r>
          </a:p>
          <a:p>
            <a:pPr>
              <a:lnSpc>
                <a:spcPct val="90000"/>
              </a:lnSpc>
              <a:buFontTx/>
              <a:buNone/>
            </a:pPr>
            <a:r>
              <a:rPr lang="de-DE" altLang="en-US" sz="2800"/>
              <a:t>				- Seed colour (yellow or green)</a:t>
            </a:r>
          </a:p>
          <a:p>
            <a:pPr>
              <a:lnSpc>
                <a:spcPct val="90000"/>
              </a:lnSpc>
              <a:buFontTx/>
              <a:buNone/>
            </a:pPr>
            <a:r>
              <a:rPr lang="de-DE" altLang="en-US" sz="2800"/>
              <a:t>				- Pod colour (green or yellow)</a:t>
            </a:r>
          </a:p>
          <a:p>
            <a:pPr>
              <a:lnSpc>
                <a:spcPct val="90000"/>
              </a:lnSpc>
              <a:buFontTx/>
              <a:buNone/>
            </a:pPr>
            <a:r>
              <a:rPr lang="de-DE" altLang="en-US" sz="2800"/>
              <a:t>	</a:t>
            </a:r>
            <a:r>
              <a:rPr lang="de-DE" altLang="en-US" sz="2800">
                <a:hlinkClick r:id="rId3"/>
              </a:rPr>
              <a:t> </a:t>
            </a:r>
            <a:r>
              <a:rPr lang="de-DE" altLang="en-US" sz="2800"/>
              <a:t>			- Flower position (axial or 				  terminal)</a:t>
            </a:r>
          </a:p>
          <a:p>
            <a:pPr>
              <a:lnSpc>
                <a:spcPct val="90000"/>
              </a:lnSpc>
              <a:buFontTx/>
              <a:buNone/>
            </a:pPr>
            <a:r>
              <a:rPr lang="de-DE" altLang="en-US" sz="2800"/>
              <a:t>				- Pod shape (inflated or 					  constricted)</a:t>
            </a:r>
          </a:p>
          <a:p>
            <a:pPr>
              <a:lnSpc>
                <a:spcPct val="90000"/>
              </a:lnSpc>
              <a:buFontTx/>
              <a:buNone/>
            </a:pPr>
            <a:r>
              <a:rPr lang="de-DE" altLang="en-US" sz="2800"/>
              <a:t>				- Stem length (tall or dwarf)</a:t>
            </a:r>
          </a:p>
        </p:txBody>
      </p:sp>
      <p:sp>
        <p:nvSpPr>
          <p:cNvPr id="4103" name="Rectangle 7">
            <a:extLst>
              <a:ext uri="{FF2B5EF4-FFF2-40B4-BE49-F238E27FC236}">
                <a16:creationId xmlns:a16="http://schemas.microsoft.com/office/drawing/2014/main" id="{56C2378F-B585-C21A-9A51-C269369A6503}"/>
              </a:ext>
            </a:extLst>
          </p:cNvPr>
          <p:cNvSpPr>
            <a:spLocks noChangeArrowheads="1"/>
          </p:cNvSpPr>
          <p:nvPr/>
        </p:nvSpPr>
        <p:spPr bwMode="auto">
          <a:xfrm>
            <a:off x="3762375" y="29622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GB"/>
          </a:p>
        </p:txBody>
      </p:sp>
      <p:pic>
        <p:nvPicPr>
          <p:cNvPr id="4102" name="Picture 6" descr="photo of 3 pea pods and peas">
            <a:extLst>
              <a:ext uri="{FF2B5EF4-FFF2-40B4-BE49-F238E27FC236}">
                <a16:creationId xmlns:a16="http://schemas.microsoft.com/office/drawing/2014/main" id="{29C76066-8DB8-26A0-4851-5D4AAEBC7C5E}"/>
              </a:ext>
            </a:extLst>
          </p:cNvPr>
          <p:cNvPicPr>
            <a:picLocks noChangeAspect="1" noChangeArrowheads="1"/>
          </p:cNvPicPr>
          <p:nvPr/>
        </p:nvPicPr>
        <p:blipFill>
          <a:blip r:embed="rId5" r:link="rId6">
            <a:extLst>
              <a:ext uri="{28A0092B-C50C-407E-A947-70E740481C1C}">
                <a14:useLocalDpi xmlns:a14="http://schemas.microsoft.com/office/drawing/2010/main" val="0"/>
              </a:ext>
            </a:extLst>
          </a:blip>
          <a:srcRect/>
          <a:stretch>
            <a:fillRect/>
          </a:stretch>
        </p:blipFill>
        <p:spPr bwMode="auto">
          <a:xfrm>
            <a:off x="7162800" y="4495800"/>
            <a:ext cx="1619250" cy="9334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57" name="Picture 13">
            <a:extLst>
              <a:ext uri="{FF2B5EF4-FFF2-40B4-BE49-F238E27FC236}">
                <a16:creationId xmlns:a16="http://schemas.microsoft.com/office/drawing/2014/main" id="{C75DF96C-97DC-65D6-6078-04D833380920}"/>
              </a:ext>
            </a:extLst>
          </p:cNvPr>
          <p:cNvPicPr>
            <a:picLocks noChangeAspect="1" noChangeArrowheads="1"/>
          </p:cNvPicPr>
          <p:nvPr>
            <p:ph sz="half" idx="2"/>
          </p:nvPr>
        </p:nvPicPr>
        <p:blipFill>
          <a:blip r:embed="rId3" r:link="rId4">
            <a:extLst>
              <a:ext uri="{28A0092B-C50C-407E-A947-70E740481C1C}">
                <a14:useLocalDpi xmlns:a14="http://schemas.microsoft.com/office/drawing/2010/main" val="0"/>
              </a:ext>
            </a:extLst>
          </a:blip>
          <a:srcRect/>
          <a:stretch>
            <a:fillRect/>
          </a:stretch>
        </p:blipFill>
        <p:spPr>
          <a:xfrm>
            <a:off x="1447800" y="3886200"/>
            <a:ext cx="4313238" cy="22860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6148" name="Picture 4">
            <a:extLst>
              <a:ext uri="{FF2B5EF4-FFF2-40B4-BE49-F238E27FC236}">
                <a16:creationId xmlns:a16="http://schemas.microsoft.com/office/drawing/2014/main" id="{551B48F1-028B-D242-4078-044067924A7C}"/>
              </a:ext>
            </a:extLst>
          </p:cNvPr>
          <p:cNvPicPr>
            <a:picLocks noChangeAspect="1" noChangeArrowheads="1"/>
          </p:cNvPicPr>
          <p:nvPr/>
        </p:nvPicPr>
        <p:blipFill>
          <a:blip r:embed="rId5" r:link="rId6">
            <a:extLst>
              <a:ext uri="{28A0092B-C50C-407E-A947-70E740481C1C}">
                <a14:useLocalDpi xmlns:a14="http://schemas.microsoft.com/office/drawing/2010/main" val="0"/>
              </a:ext>
            </a:extLst>
          </a:blip>
          <a:srcRect/>
          <a:stretch>
            <a:fillRect/>
          </a:stretch>
        </p:blipFill>
        <p:spPr bwMode="auto">
          <a:xfrm>
            <a:off x="609600" y="1676400"/>
            <a:ext cx="3333750" cy="1981200"/>
          </a:xfrm>
          <a:prstGeom prst="rect">
            <a:avLst/>
          </a:prstGeom>
          <a:noFill/>
          <a:extLst>
            <a:ext uri="{909E8E84-426E-40DD-AFC4-6F175D3DCCD1}">
              <a14:hiddenFill xmlns:a14="http://schemas.microsoft.com/office/drawing/2010/main">
                <a:solidFill>
                  <a:srgbClr val="FFFFFF"/>
                </a:solidFill>
              </a14:hiddenFill>
            </a:ext>
          </a:extLst>
        </p:spPr>
      </p:pic>
      <p:sp>
        <p:nvSpPr>
          <p:cNvPr id="6146" name="Rectangle 2">
            <a:extLst>
              <a:ext uri="{FF2B5EF4-FFF2-40B4-BE49-F238E27FC236}">
                <a16:creationId xmlns:a16="http://schemas.microsoft.com/office/drawing/2014/main" id="{9D879ED6-12B8-8A7B-E1B7-8B8CB0D35B1A}"/>
              </a:ext>
            </a:extLst>
          </p:cNvPr>
          <p:cNvSpPr>
            <a:spLocks noGrp="1" noChangeArrowheads="1"/>
          </p:cNvSpPr>
          <p:nvPr>
            <p:ph type="title"/>
          </p:nvPr>
        </p:nvSpPr>
        <p:spPr>
          <a:xfrm>
            <a:off x="685800" y="457200"/>
            <a:ext cx="7772400" cy="838200"/>
          </a:xfrm>
          <a:solidFill>
            <a:srgbClr val="CCFF99"/>
          </a:solidFill>
          <a:ln cap="flat">
            <a:solidFill>
              <a:schemeClr val="tx1"/>
            </a:solidFill>
            <a:miter lim="800000"/>
            <a:headEnd/>
            <a:tailEnd/>
          </a:ln>
        </p:spPr>
        <p:txBody>
          <a:bodyPr/>
          <a:lstStyle/>
          <a:p>
            <a:r>
              <a:rPr lang="de-DE" altLang="en-US" sz="3900">
                <a:solidFill>
                  <a:srgbClr val="CC0000"/>
                </a:solidFill>
              </a:rPr>
              <a:t>Cross-Pollination of Purebread Plants</a:t>
            </a:r>
          </a:p>
        </p:txBody>
      </p:sp>
      <p:sp>
        <p:nvSpPr>
          <p:cNvPr id="6147" name="Rectangle 3">
            <a:extLst>
              <a:ext uri="{FF2B5EF4-FFF2-40B4-BE49-F238E27FC236}">
                <a16:creationId xmlns:a16="http://schemas.microsoft.com/office/drawing/2014/main" id="{C94B130F-7F63-3BCE-BEE3-CAAF52503227}"/>
              </a:ext>
            </a:extLst>
          </p:cNvPr>
          <p:cNvSpPr>
            <a:spLocks noGrp="1" noChangeArrowheads="1"/>
          </p:cNvSpPr>
          <p:nvPr>
            <p:ph type="body" sz="half" idx="1"/>
          </p:nvPr>
        </p:nvSpPr>
        <p:spPr>
          <a:xfrm>
            <a:off x="228600" y="1295400"/>
            <a:ext cx="8229600" cy="5105400"/>
          </a:xfrm>
        </p:spPr>
        <p:txBody>
          <a:bodyPr/>
          <a:lstStyle/>
          <a:p>
            <a:pPr>
              <a:buFontTx/>
              <a:buNone/>
            </a:pPr>
            <a:r>
              <a:rPr lang="de-DE" altLang="en-US" sz="1800">
                <a:cs typeface="Times New Roman" panose="02020603050405020304" pitchFamily="18" charset="0"/>
              </a:rPr>
              <a:t>				</a:t>
            </a:r>
          </a:p>
          <a:p>
            <a:pPr>
              <a:buFontTx/>
              <a:buNone/>
            </a:pPr>
            <a:r>
              <a:rPr lang="de-DE" altLang="en-US" sz="1800">
                <a:cs typeface="Times New Roman" panose="02020603050405020304" pitchFamily="18" charset="0"/>
              </a:rPr>
              <a:t>						</a:t>
            </a:r>
            <a:r>
              <a:rPr lang="de-DE" altLang="en-US" sz="2400">
                <a:cs typeface="Times New Roman" panose="02020603050405020304" pitchFamily="18" charset="0"/>
              </a:rPr>
              <a:t>- cross-pollination between 					  true breeding green and 					  yellow pods</a:t>
            </a:r>
          </a:p>
          <a:p>
            <a:pPr>
              <a:buFontTx/>
              <a:buNone/>
            </a:pPr>
            <a:r>
              <a:rPr lang="de-DE" altLang="en-US" sz="2400">
                <a:cs typeface="Times New Roman" panose="02020603050405020304" pitchFamily="18" charset="0"/>
              </a:rPr>
              <a:t>						- all F1 green</a:t>
            </a:r>
          </a:p>
          <a:p>
            <a:pPr>
              <a:buFontTx/>
              <a:buNone/>
            </a:pPr>
            <a:endParaRPr lang="de-DE" altLang="en-US" sz="2400">
              <a:cs typeface="Times New Roman" panose="02020603050405020304" pitchFamily="18" charset="0"/>
            </a:endParaRPr>
          </a:p>
          <a:p>
            <a:pPr>
              <a:buFontTx/>
              <a:buNone/>
            </a:pPr>
            <a:endParaRPr lang="de-DE" altLang="en-US" sz="1800">
              <a:cs typeface="Times New Roman" panose="02020603050405020304" pitchFamily="18" charset="0"/>
            </a:endParaRPr>
          </a:p>
          <a:p>
            <a:pPr>
              <a:buFontTx/>
              <a:buNone/>
            </a:pPr>
            <a:endParaRPr lang="de-DE" altLang="en-US" sz="1800">
              <a:cs typeface="Times New Roman" panose="02020603050405020304" pitchFamily="18" charset="0"/>
            </a:endParaRPr>
          </a:p>
          <a:p>
            <a:pPr>
              <a:buFontTx/>
              <a:buNone/>
            </a:pPr>
            <a:r>
              <a:rPr lang="de-DE" altLang="en-US" sz="1800">
                <a:cs typeface="Times New Roman" panose="02020603050405020304" pitchFamily="18" charset="0"/>
              </a:rPr>
              <a:t>		</a:t>
            </a:r>
          </a:p>
          <a:p>
            <a:pPr>
              <a:buFontTx/>
              <a:buNone/>
            </a:pPr>
            <a:r>
              <a:rPr lang="de-DE" altLang="en-US" sz="1800">
                <a:cs typeface="Times New Roman" panose="02020603050405020304" pitchFamily="18" charset="0"/>
              </a:rPr>
              <a:t>							</a:t>
            </a:r>
          </a:p>
          <a:p>
            <a:pPr>
              <a:buFontTx/>
              <a:buNone/>
            </a:pPr>
            <a:r>
              <a:rPr lang="de-DE" altLang="en-US" sz="1800">
                <a:cs typeface="Times New Roman" panose="02020603050405020304" pitchFamily="18" charset="0"/>
              </a:rPr>
              <a:t>							</a:t>
            </a:r>
            <a:r>
              <a:rPr lang="de-DE" altLang="en-US" sz="2400">
                <a:solidFill>
                  <a:srgbClr val="CC0000"/>
                </a:solidFill>
                <a:cs typeface="Times New Roman" panose="02020603050405020304" pitchFamily="18" charset="0"/>
              </a:rPr>
              <a:t>F1 Generation</a:t>
            </a:r>
          </a:p>
          <a:p>
            <a:pPr>
              <a:buFontTx/>
              <a:buNone/>
            </a:pPr>
            <a:r>
              <a:rPr lang="de-DE" altLang="en-US" sz="2400">
                <a:solidFill>
                  <a:srgbClr val="CC0000"/>
                </a:solidFill>
                <a:cs typeface="Times New Roman" panose="02020603050405020304" pitchFamily="18" charset="0"/>
              </a:rPr>
              <a:t>							</a:t>
            </a:r>
            <a:r>
              <a:rPr lang="de-DE" altLang="en-US" sz="2400">
                <a:cs typeface="Times New Roman" panose="02020603050405020304" pitchFamily="18" charset="0"/>
              </a:rPr>
              <a:t>Gg = heterozygous</a:t>
            </a:r>
            <a:endParaRPr lang="de-DE" altLang="en-US" sz="2400">
              <a:solidFill>
                <a:srgbClr val="CC0000"/>
              </a:solidFill>
              <a:cs typeface="Times New Roman" panose="02020603050405020304" pitchFamily="18" charset="0"/>
            </a:endParaRPr>
          </a:p>
        </p:txBody>
      </p:sp>
      <p:sp>
        <p:nvSpPr>
          <p:cNvPr id="6149" name="Rectangle 5">
            <a:extLst>
              <a:ext uri="{FF2B5EF4-FFF2-40B4-BE49-F238E27FC236}">
                <a16:creationId xmlns:a16="http://schemas.microsoft.com/office/drawing/2014/main" id="{F68D4168-DB4F-965E-7F73-AD2B0E4657A4}"/>
              </a:ext>
            </a:extLst>
          </p:cNvPr>
          <p:cNvSpPr>
            <a:spLocks noChangeArrowheads="1"/>
          </p:cNvSpPr>
          <p:nvPr/>
        </p:nvSpPr>
        <p:spPr bwMode="auto">
          <a:xfrm>
            <a:off x="2905125" y="2438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GB"/>
          </a:p>
        </p:txBody>
      </p:sp>
      <p:sp>
        <p:nvSpPr>
          <p:cNvPr id="6151" name="Rectangle 7">
            <a:extLst>
              <a:ext uri="{FF2B5EF4-FFF2-40B4-BE49-F238E27FC236}">
                <a16:creationId xmlns:a16="http://schemas.microsoft.com/office/drawing/2014/main" id="{0B9EEE3F-3EF8-1A40-43EA-2D52B2184C7F}"/>
              </a:ext>
            </a:extLst>
          </p:cNvPr>
          <p:cNvSpPr>
            <a:spLocks noChangeArrowheads="1"/>
          </p:cNvSpPr>
          <p:nvPr/>
        </p:nvSpPr>
        <p:spPr bwMode="auto">
          <a:xfrm>
            <a:off x="2667000" y="24193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GB"/>
          </a:p>
        </p:txBody>
      </p:sp>
      <p:sp>
        <p:nvSpPr>
          <p:cNvPr id="6156" name="Rectangle 12">
            <a:extLst>
              <a:ext uri="{FF2B5EF4-FFF2-40B4-BE49-F238E27FC236}">
                <a16:creationId xmlns:a16="http://schemas.microsoft.com/office/drawing/2014/main" id="{A6440443-F763-B13A-5425-E582207B11D0}"/>
              </a:ext>
            </a:extLst>
          </p:cNvPr>
          <p:cNvSpPr>
            <a:spLocks noChangeArrowheads="1"/>
          </p:cNvSpPr>
          <p:nvPr/>
        </p:nvSpPr>
        <p:spPr bwMode="auto">
          <a:xfrm>
            <a:off x="2667000" y="24193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GB"/>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C7BCFE50-80A6-EDF6-FAB8-E1098A6A0844}"/>
              </a:ext>
            </a:extLst>
          </p:cNvPr>
          <p:cNvSpPr>
            <a:spLocks noGrp="1" noChangeArrowheads="1"/>
          </p:cNvSpPr>
          <p:nvPr>
            <p:ph type="title"/>
          </p:nvPr>
        </p:nvSpPr>
        <p:spPr>
          <a:xfrm>
            <a:off x="609600" y="457200"/>
            <a:ext cx="7772400" cy="838200"/>
          </a:xfrm>
          <a:solidFill>
            <a:srgbClr val="CCFF99"/>
          </a:solidFill>
          <a:ln cap="flat">
            <a:solidFill>
              <a:schemeClr val="tx1"/>
            </a:solidFill>
            <a:miter lim="800000"/>
            <a:headEnd/>
            <a:tailEnd/>
          </a:ln>
        </p:spPr>
        <p:txBody>
          <a:bodyPr/>
          <a:lstStyle/>
          <a:p>
            <a:r>
              <a:rPr lang="de-DE" altLang="en-US">
                <a:solidFill>
                  <a:srgbClr val="CC0000"/>
                </a:solidFill>
              </a:rPr>
              <a:t>F2 Generation</a:t>
            </a:r>
          </a:p>
        </p:txBody>
      </p:sp>
      <p:sp>
        <p:nvSpPr>
          <p:cNvPr id="9219" name="Rectangle 3">
            <a:extLst>
              <a:ext uri="{FF2B5EF4-FFF2-40B4-BE49-F238E27FC236}">
                <a16:creationId xmlns:a16="http://schemas.microsoft.com/office/drawing/2014/main" id="{7ACE1293-9A23-F472-32A6-7D6A0F789906}"/>
              </a:ext>
            </a:extLst>
          </p:cNvPr>
          <p:cNvSpPr>
            <a:spLocks noGrp="1" noChangeArrowheads="1"/>
          </p:cNvSpPr>
          <p:nvPr>
            <p:ph type="body" idx="1"/>
          </p:nvPr>
        </p:nvSpPr>
        <p:spPr>
          <a:xfrm>
            <a:off x="685800" y="1600200"/>
            <a:ext cx="7772400" cy="4724400"/>
          </a:xfrm>
        </p:spPr>
        <p:txBody>
          <a:bodyPr/>
          <a:lstStyle/>
          <a:p>
            <a:pPr>
              <a:lnSpc>
                <a:spcPct val="90000"/>
              </a:lnSpc>
              <a:buFontTx/>
              <a:buNone/>
            </a:pPr>
            <a:r>
              <a:rPr lang="de-DE" altLang="en-US" sz="2400"/>
              <a:t>					</a:t>
            </a:r>
          </a:p>
          <a:p>
            <a:pPr>
              <a:lnSpc>
                <a:spcPct val="90000"/>
              </a:lnSpc>
              <a:buFontTx/>
              <a:buNone/>
            </a:pPr>
            <a:r>
              <a:rPr lang="de-DE" altLang="en-US" sz="2400"/>
              <a:t>						- self-pollination of 					  	  green F1 plants</a:t>
            </a:r>
          </a:p>
          <a:p>
            <a:pPr>
              <a:lnSpc>
                <a:spcPct val="90000"/>
              </a:lnSpc>
              <a:buFontTx/>
              <a:buNone/>
            </a:pPr>
            <a:r>
              <a:rPr lang="de-DE" altLang="en-US" sz="2400"/>
              <a:t>						- ¾ in F2 green, </a:t>
            </a:r>
          </a:p>
          <a:p>
            <a:pPr lvl="4">
              <a:lnSpc>
                <a:spcPct val="90000"/>
              </a:lnSpc>
              <a:buFontTx/>
              <a:buNone/>
            </a:pPr>
            <a:r>
              <a:rPr lang="de-DE" altLang="en-US" sz="2400"/>
              <a:t>				  ¼ yellow</a:t>
            </a:r>
          </a:p>
          <a:p>
            <a:pPr>
              <a:lnSpc>
                <a:spcPct val="90000"/>
              </a:lnSpc>
              <a:buFontTx/>
              <a:buNone/>
            </a:pPr>
            <a:r>
              <a:rPr lang="de-DE" altLang="en-US" sz="2400"/>
              <a:t>						- 3 : 1 ratio in pod 						  colour in F2</a:t>
            </a:r>
          </a:p>
          <a:p>
            <a:pPr>
              <a:lnSpc>
                <a:spcPct val="90000"/>
              </a:lnSpc>
              <a:buFontTx/>
              <a:buNone/>
            </a:pPr>
            <a:endParaRPr lang="de-DE" altLang="en-US" sz="2400"/>
          </a:p>
          <a:p>
            <a:pPr>
              <a:lnSpc>
                <a:spcPct val="90000"/>
              </a:lnSpc>
              <a:buFontTx/>
              <a:buNone/>
            </a:pPr>
            <a:r>
              <a:rPr lang="de-DE" altLang="en-US" sz="2400"/>
              <a:t>						G = dominant = green</a:t>
            </a:r>
          </a:p>
          <a:p>
            <a:pPr>
              <a:lnSpc>
                <a:spcPct val="90000"/>
              </a:lnSpc>
              <a:buFontTx/>
              <a:buNone/>
            </a:pPr>
            <a:r>
              <a:rPr lang="de-DE" altLang="en-US" sz="2400"/>
              <a:t>						g = recessive = yellow</a:t>
            </a:r>
          </a:p>
          <a:p>
            <a:pPr>
              <a:lnSpc>
                <a:spcPct val="90000"/>
              </a:lnSpc>
              <a:buFontTx/>
              <a:buNone/>
            </a:pPr>
            <a:endParaRPr lang="de-DE" altLang="en-US" sz="2400"/>
          </a:p>
          <a:p>
            <a:pPr>
              <a:lnSpc>
                <a:spcPct val="90000"/>
              </a:lnSpc>
              <a:buFontTx/>
              <a:buNone/>
            </a:pPr>
            <a:r>
              <a:rPr lang="de-DE" altLang="en-US" sz="2400"/>
              <a:t>						GG, gg = homozygous</a:t>
            </a:r>
          </a:p>
          <a:p>
            <a:pPr>
              <a:lnSpc>
                <a:spcPct val="90000"/>
              </a:lnSpc>
              <a:buFontTx/>
              <a:buNone/>
            </a:pPr>
            <a:r>
              <a:rPr lang="de-DE" altLang="en-US" sz="2400"/>
              <a:t>					</a:t>
            </a:r>
          </a:p>
          <a:p>
            <a:pPr>
              <a:lnSpc>
                <a:spcPct val="90000"/>
              </a:lnSpc>
            </a:pPr>
            <a:endParaRPr lang="de-DE" altLang="en-US" sz="2400"/>
          </a:p>
          <a:p>
            <a:pPr>
              <a:lnSpc>
                <a:spcPct val="90000"/>
              </a:lnSpc>
            </a:pPr>
            <a:endParaRPr lang="de-DE" altLang="en-US" sz="2400"/>
          </a:p>
          <a:p>
            <a:pPr>
              <a:lnSpc>
                <a:spcPct val="90000"/>
              </a:lnSpc>
            </a:pPr>
            <a:endParaRPr lang="de-DE" altLang="en-US" sz="2400"/>
          </a:p>
          <a:p>
            <a:pPr>
              <a:lnSpc>
                <a:spcPct val="90000"/>
              </a:lnSpc>
            </a:pPr>
            <a:endParaRPr lang="de-DE" altLang="en-US" sz="2400"/>
          </a:p>
          <a:p>
            <a:pPr lvl="4">
              <a:lnSpc>
                <a:spcPct val="90000"/>
              </a:lnSpc>
              <a:buFontTx/>
              <a:buNone/>
            </a:pPr>
            <a:r>
              <a:rPr lang="de-DE" altLang="en-US" sz="2400"/>
              <a:t>				</a:t>
            </a:r>
          </a:p>
        </p:txBody>
      </p:sp>
      <p:pic>
        <p:nvPicPr>
          <p:cNvPr id="9220" name="Picture 4">
            <a:extLst>
              <a:ext uri="{FF2B5EF4-FFF2-40B4-BE49-F238E27FC236}">
                <a16:creationId xmlns:a16="http://schemas.microsoft.com/office/drawing/2014/main" id="{F9FD02A7-2DEA-E5C2-7287-10C17156FEA2}"/>
              </a:ext>
            </a:extLst>
          </p:cNvPr>
          <p:cNvPicPr>
            <a:picLocks noChangeAspect="1" noChangeArrowheads="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457200" y="1524000"/>
            <a:ext cx="3810000" cy="2019300"/>
          </a:xfrm>
          <a:prstGeom prst="rect">
            <a:avLst/>
          </a:prstGeom>
          <a:noFill/>
          <a:extLst>
            <a:ext uri="{909E8E84-426E-40DD-AFC4-6F175D3DCCD1}">
              <a14:hiddenFill xmlns:a14="http://schemas.microsoft.com/office/drawing/2010/main">
                <a:solidFill>
                  <a:srgbClr val="FFFFFF"/>
                </a:solidFill>
              </a14:hiddenFill>
            </a:ext>
          </a:extLst>
        </p:spPr>
      </p:pic>
      <p:sp>
        <p:nvSpPr>
          <p:cNvPr id="9222" name="Rectangle 6">
            <a:extLst>
              <a:ext uri="{FF2B5EF4-FFF2-40B4-BE49-F238E27FC236}">
                <a16:creationId xmlns:a16="http://schemas.microsoft.com/office/drawing/2014/main" id="{9F2D4672-2955-C1F9-84D3-BE8252FBB5C7}"/>
              </a:ext>
            </a:extLst>
          </p:cNvPr>
          <p:cNvSpPr>
            <a:spLocks noChangeArrowheads="1"/>
          </p:cNvSpPr>
          <p:nvPr/>
        </p:nvSpPr>
        <p:spPr bwMode="auto">
          <a:xfrm>
            <a:off x="2919413" y="2133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GB"/>
          </a:p>
        </p:txBody>
      </p:sp>
      <p:pic>
        <p:nvPicPr>
          <p:cNvPr id="9221" name="Picture 5">
            <a:extLst>
              <a:ext uri="{FF2B5EF4-FFF2-40B4-BE49-F238E27FC236}">
                <a16:creationId xmlns:a16="http://schemas.microsoft.com/office/drawing/2014/main" id="{829A71A7-AC60-6AEE-44FE-5AB9DF608F82}"/>
              </a:ext>
            </a:extLst>
          </p:cNvPr>
          <p:cNvPicPr>
            <a:picLocks noChangeAspect="1" noChangeArrowheads="1"/>
          </p:cNvPicPr>
          <p:nvPr/>
        </p:nvPicPr>
        <p:blipFill>
          <a:blip r:embed="rId5" r:link="rId6">
            <a:extLst>
              <a:ext uri="{28A0092B-C50C-407E-A947-70E740481C1C}">
                <a14:useLocalDpi xmlns:a14="http://schemas.microsoft.com/office/drawing/2010/main" val="0"/>
              </a:ext>
            </a:extLst>
          </a:blip>
          <a:srcRect/>
          <a:stretch>
            <a:fillRect/>
          </a:stretch>
        </p:blipFill>
        <p:spPr bwMode="auto">
          <a:xfrm>
            <a:off x="838200" y="3886200"/>
            <a:ext cx="3305175" cy="24384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6" name="Picture 6">
            <a:extLst>
              <a:ext uri="{FF2B5EF4-FFF2-40B4-BE49-F238E27FC236}">
                <a16:creationId xmlns:a16="http://schemas.microsoft.com/office/drawing/2014/main" id="{4CBCDC64-B44D-0E15-F853-060FACEC547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457200"/>
            <a:ext cx="2133600" cy="5737225"/>
          </a:xfrm>
          <a:prstGeom prst="rect">
            <a:avLst/>
          </a:prstGeom>
          <a:noFill/>
          <a:extLst>
            <a:ext uri="{909E8E84-426E-40DD-AFC4-6F175D3DCCD1}">
              <a14:hiddenFill xmlns:a14="http://schemas.microsoft.com/office/drawing/2010/main">
                <a:solidFill>
                  <a:srgbClr val="FFFFFF"/>
                </a:solidFill>
              </a14:hiddenFill>
            </a:ext>
          </a:extLst>
        </p:spPr>
      </p:pic>
      <p:sp>
        <p:nvSpPr>
          <p:cNvPr id="5122" name="Rectangle 2">
            <a:extLst>
              <a:ext uri="{FF2B5EF4-FFF2-40B4-BE49-F238E27FC236}">
                <a16:creationId xmlns:a16="http://schemas.microsoft.com/office/drawing/2014/main" id="{E391F0BC-2C38-A5C8-FF0E-39AB737CB04F}"/>
              </a:ext>
            </a:extLst>
          </p:cNvPr>
          <p:cNvSpPr>
            <a:spLocks noGrp="1" noChangeArrowheads="1"/>
          </p:cNvSpPr>
          <p:nvPr>
            <p:ph type="title"/>
          </p:nvPr>
        </p:nvSpPr>
        <p:spPr>
          <a:xfrm>
            <a:off x="685800" y="381000"/>
            <a:ext cx="7772400" cy="838200"/>
          </a:xfrm>
          <a:solidFill>
            <a:srgbClr val="CCFF99"/>
          </a:solidFill>
          <a:ln cap="flat">
            <a:solidFill>
              <a:schemeClr val="tx1"/>
            </a:solidFill>
            <a:miter lim="800000"/>
            <a:headEnd/>
            <a:tailEnd/>
          </a:ln>
        </p:spPr>
        <p:txBody>
          <a:bodyPr/>
          <a:lstStyle/>
          <a:p>
            <a:r>
              <a:rPr lang="de-DE" altLang="en-US" sz="4000">
                <a:solidFill>
                  <a:srgbClr val="CC0000"/>
                </a:solidFill>
              </a:rPr>
              <a:t>Seed Colour</a:t>
            </a:r>
          </a:p>
        </p:txBody>
      </p:sp>
      <p:sp>
        <p:nvSpPr>
          <p:cNvPr id="5123" name="Rectangle 3">
            <a:extLst>
              <a:ext uri="{FF2B5EF4-FFF2-40B4-BE49-F238E27FC236}">
                <a16:creationId xmlns:a16="http://schemas.microsoft.com/office/drawing/2014/main" id="{B6204DBB-E4F1-D548-8348-8BF6462A090C}"/>
              </a:ext>
            </a:extLst>
          </p:cNvPr>
          <p:cNvSpPr>
            <a:spLocks noGrp="1" noChangeArrowheads="1"/>
          </p:cNvSpPr>
          <p:nvPr>
            <p:ph type="body" idx="1"/>
          </p:nvPr>
        </p:nvSpPr>
        <p:spPr>
          <a:xfrm>
            <a:off x="685800" y="1447800"/>
            <a:ext cx="7772400" cy="4648200"/>
          </a:xfrm>
        </p:spPr>
        <p:txBody>
          <a:bodyPr/>
          <a:lstStyle/>
          <a:p>
            <a:pPr>
              <a:buFontTx/>
              <a:buNone/>
            </a:pPr>
            <a:endParaRPr lang="de-DE" altLang="en-US" sz="2400">
              <a:solidFill>
                <a:srgbClr val="0000FF"/>
              </a:solidFill>
            </a:endParaRPr>
          </a:p>
          <a:p>
            <a:pPr>
              <a:buFontTx/>
              <a:buNone/>
            </a:pPr>
            <a:endParaRPr lang="de-DE" altLang="en-US" sz="2400">
              <a:solidFill>
                <a:srgbClr val="0000FF"/>
              </a:solidFill>
            </a:endParaRPr>
          </a:p>
          <a:p>
            <a:pPr>
              <a:buFontTx/>
              <a:buNone/>
            </a:pPr>
            <a:endParaRPr lang="de-DE" altLang="en-US" sz="2400">
              <a:solidFill>
                <a:srgbClr val="0000FF"/>
              </a:solidFill>
            </a:endParaRPr>
          </a:p>
          <a:p>
            <a:pPr>
              <a:buFontTx/>
              <a:buNone/>
            </a:pPr>
            <a:endParaRPr lang="de-DE" altLang="en-US" sz="2400">
              <a:solidFill>
                <a:srgbClr val="0000FF"/>
              </a:solidFill>
            </a:endParaRPr>
          </a:p>
          <a:p>
            <a:pPr>
              <a:buFontTx/>
              <a:buNone/>
            </a:pPr>
            <a:endParaRPr lang="de-DE" altLang="en-US" sz="2400">
              <a:solidFill>
                <a:srgbClr val="0000FF"/>
              </a:solidFill>
            </a:endParaRPr>
          </a:p>
          <a:p>
            <a:pPr>
              <a:buFontTx/>
              <a:buNone/>
            </a:pPr>
            <a:r>
              <a:rPr lang="de-DE" altLang="en-US" sz="2400"/>
              <a:t>		  </a:t>
            </a:r>
          </a:p>
          <a:p>
            <a:pPr>
              <a:buFontTx/>
              <a:buNone/>
            </a:pPr>
            <a:r>
              <a:rPr lang="de-DE" altLang="en-US" sz="2400"/>
              <a:t>		   C = dominant = yellow</a:t>
            </a:r>
          </a:p>
          <a:p>
            <a:pPr>
              <a:buFontTx/>
              <a:buNone/>
            </a:pPr>
            <a:r>
              <a:rPr lang="de-DE" altLang="en-US" sz="2400"/>
              <a:t>		   c = recessive = green</a:t>
            </a:r>
          </a:p>
        </p:txBody>
      </p:sp>
      <p:sp>
        <p:nvSpPr>
          <p:cNvPr id="5128" name="Rectangle 8">
            <a:extLst>
              <a:ext uri="{FF2B5EF4-FFF2-40B4-BE49-F238E27FC236}">
                <a16:creationId xmlns:a16="http://schemas.microsoft.com/office/drawing/2014/main" id="{6F7050E0-8EA6-EEA9-57D7-09FD50FDF71B}"/>
              </a:ext>
            </a:extLst>
          </p:cNvPr>
          <p:cNvSpPr>
            <a:spLocks noChangeArrowheads="1"/>
          </p:cNvSpPr>
          <p:nvPr/>
        </p:nvSpPr>
        <p:spPr bwMode="auto">
          <a:xfrm>
            <a:off x="2890838" y="28670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GB"/>
          </a:p>
        </p:txBody>
      </p:sp>
      <p:pic>
        <p:nvPicPr>
          <p:cNvPr id="5127" name="Picture 7" descr="diagram showing the result of cross-pollination in the first 2 offspring generations--in generation f1 all are yellow peas but in generation f2 the ratio of yellow to green peas is 3 to 1">
            <a:extLst>
              <a:ext uri="{FF2B5EF4-FFF2-40B4-BE49-F238E27FC236}">
                <a16:creationId xmlns:a16="http://schemas.microsoft.com/office/drawing/2014/main" id="{35648B4F-EB60-8542-72CA-E210F4FBCDBE}"/>
              </a:ext>
            </a:extLst>
          </p:cNvPr>
          <p:cNvPicPr>
            <a:picLocks noChangeAspect="1" noChangeArrowheads="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2819400" y="1447800"/>
            <a:ext cx="3810000" cy="1676400"/>
          </a:xfrm>
          <a:prstGeom prst="rect">
            <a:avLst/>
          </a:prstGeom>
          <a:noFill/>
          <a:extLst>
            <a:ext uri="{909E8E84-426E-40DD-AFC4-6F175D3DCCD1}">
              <a14:hiddenFill xmlns:a14="http://schemas.microsoft.com/office/drawing/2010/main">
                <a:solidFill>
                  <a:srgbClr val="FFFFFF"/>
                </a:solidFill>
              </a14:hiddenFill>
            </a:ext>
          </a:extLst>
        </p:spPr>
      </p:pic>
      <p:sp>
        <p:nvSpPr>
          <p:cNvPr id="5129" name="Rectangle 9">
            <a:extLst>
              <a:ext uri="{FF2B5EF4-FFF2-40B4-BE49-F238E27FC236}">
                <a16:creationId xmlns:a16="http://schemas.microsoft.com/office/drawing/2014/main" id="{30C5B5E3-4631-6EAB-353C-B28D75B24244}"/>
              </a:ext>
            </a:extLst>
          </p:cNvPr>
          <p:cNvSpPr>
            <a:spLocks noChangeArrowheads="1"/>
          </p:cNvSpPr>
          <p:nvPr/>
        </p:nvSpPr>
        <p:spPr bwMode="auto">
          <a:xfrm>
            <a:off x="-1425575" y="25892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GB"/>
          </a:p>
        </p:txBody>
      </p:sp>
      <p:pic>
        <p:nvPicPr>
          <p:cNvPr id="5131" name="Picture 11">
            <a:extLst>
              <a:ext uri="{FF2B5EF4-FFF2-40B4-BE49-F238E27FC236}">
                <a16:creationId xmlns:a16="http://schemas.microsoft.com/office/drawing/2014/main" id="{1B69917F-F5F9-2E77-8680-5845FE9164A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81600" y="3505200"/>
            <a:ext cx="3578225" cy="297973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88271AE2-E705-7F2D-7787-E3E0EAC52033}"/>
              </a:ext>
            </a:extLst>
          </p:cNvPr>
          <p:cNvSpPr>
            <a:spLocks noGrp="1" noChangeArrowheads="1"/>
          </p:cNvSpPr>
          <p:nvPr>
            <p:ph type="title"/>
          </p:nvPr>
        </p:nvSpPr>
        <p:spPr>
          <a:xfrm>
            <a:off x="685800" y="381000"/>
            <a:ext cx="7772400" cy="838200"/>
          </a:xfrm>
          <a:solidFill>
            <a:srgbClr val="CCFF99"/>
          </a:solidFill>
          <a:ln cap="flat">
            <a:solidFill>
              <a:schemeClr val="tx1"/>
            </a:solidFill>
            <a:miter lim="800000"/>
            <a:headEnd/>
            <a:tailEnd/>
          </a:ln>
        </p:spPr>
        <p:txBody>
          <a:bodyPr/>
          <a:lstStyle/>
          <a:p>
            <a:r>
              <a:rPr lang="de-DE" altLang="en-US">
                <a:solidFill>
                  <a:srgbClr val="CC0000"/>
                </a:solidFill>
              </a:rPr>
              <a:t>Inheritance of Pea Colour</a:t>
            </a:r>
          </a:p>
        </p:txBody>
      </p:sp>
      <p:sp>
        <p:nvSpPr>
          <p:cNvPr id="10243" name="Rectangle 3">
            <a:extLst>
              <a:ext uri="{FF2B5EF4-FFF2-40B4-BE49-F238E27FC236}">
                <a16:creationId xmlns:a16="http://schemas.microsoft.com/office/drawing/2014/main" id="{138C4339-D664-963E-8E6D-468D25EB6BB2}"/>
              </a:ext>
            </a:extLst>
          </p:cNvPr>
          <p:cNvSpPr>
            <a:spLocks noGrp="1" noChangeArrowheads="1"/>
          </p:cNvSpPr>
          <p:nvPr>
            <p:ph type="body" idx="1"/>
          </p:nvPr>
        </p:nvSpPr>
        <p:spPr>
          <a:xfrm>
            <a:off x="685800" y="1600200"/>
            <a:ext cx="7772400" cy="4876800"/>
          </a:xfrm>
        </p:spPr>
        <p:txBody>
          <a:bodyPr/>
          <a:lstStyle/>
          <a:p>
            <a:pPr>
              <a:buFontTx/>
              <a:buNone/>
            </a:pPr>
            <a:r>
              <a:rPr lang="de-DE" altLang="en-US" sz="2400"/>
              <a:t>phenotype:</a:t>
            </a:r>
          </a:p>
          <a:p>
            <a:pPr>
              <a:buFontTx/>
              <a:buNone/>
            </a:pPr>
            <a:endParaRPr lang="de-DE" altLang="en-US" sz="2400"/>
          </a:p>
          <a:p>
            <a:pPr>
              <a:buFontTx/>
              <a:buNone/>
            </a:pPr>
            <a:endParaRPr lang="de-DE" altLang="en-US" sz="2400"/>
          </a:p>
          <a:p>
            <a:pPr>
              <a:buFontTx/>
              <a:buNone/>
            </a:pPr>
            <a:endParaRPr lang="de-DE" altLang="en-US" sz="2400"/>
          </a:p>
          <a:p>
            <a:pPr>
              <a:buFontTx/>
              <a:buNone/>
            </a:pPr>
            <a:endParaRPr lang="de-DE" altLang="en-US" sz="2400"/>
          </a:p>
          <a:p>
            <a:pPr>
              <a:buFontTx/>
              <a:buNone/>
            </a:pPr>
            <a:r>
              <a:rPr lang="de-DE" altLang="en-US" sz="2400"/>
              <a:t>genotype:</a:t>
            </a:r>
          </a:p>
        </p:txBody>
      </p:sp>
      <p:sp>
        <p:nvSpPr>
          <p:cNvPr id="10245" name="Rectangle 5">
            <a:extLst>
              <a:ext uri="{FF2B5EF4-FFF2-40B4-BE49-F238E27FC236}">
                <a16:creationId xmlns:a16="http://schemas.microsoft.com/office/drawing/2014/main" id="{40C85E27-5A7B-E37E-C142-45227EC2ECFD}"/>
              </a:ext>
            </a:extLst>
          </p:cNvPr>
          <p:cNvSpPr>
            <a:spLocks noChangeArrowheads="1"/>
          </p:cNvSpPr>
          <p:nvPr/>
        </p:nvSpPr>
        <p:spPr bwMode="auto">
          <a:xfrm>
            <a:off x="2214563" y="25193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GB"/>
          </a:p>
        </p:txBody>
      </p:sp>
      <p:pic>
        <p:nvPicPr>
          <p:cNvPr id="10244" name="Picture 4" descr="diagram showing the result of cross-pollination in the 3rd offspring generation--the offspring of the 2nd generation green peas are all green, the offspring of one third of the 2nd generation yellow peas are all yellow, the offspring of the other 2nd generation yellow peas are green or yellow in a 3 to 1 ratio">
            <a:extLst>
              <a:ext uri="{FF2B5EF4-FFF2-40B4-BE49-F238E27FC236}">
                <a16:creationId xmlns:a16="http://schemas.microsoft.com/office/drawing/2014/main" id="{1219739C-678A-C11B-1F3E-0B5FBFB1D7F4}"/>
              </a:ext>
            </a:extLst>
          </p:cNvPr>
          <p:cNvPicPr>
            <a:picLocks noChangeAspect="1" noChangeArrowheads="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2209800" y="1447800"/>
            <a:ext cx="5105400" cy="2133600"/>
          </a:xfrm>
          <a:prstGeom prst="rect">
            <a:avLst/>
          </a:prstGeom>
          <a:noFill/>
          <a:extLst>
            <a:ext uri="{909E8E84-426E-40DD-AFC4-6F175D3DCCD1}">
              <a14:hiddenFill xmlns:a14="http://schemas.microsoft.com/office/drawing/2010/main">
                <a:solidFill>
                  <a:srgbClr val="FFFFFF"/>
                </a:solidFill>
              </a14:hiddenFill>
            </a:ext>
          </a:extLst>
        </p:spPr>
      </p:pic>
      <p:sp>
        <p:nvSpPr>
          <p:cNvPr id="10247" name="Rectangle 7">
            <a:extLst>
              <a:ext uri="{FF2B5EF4-FFF2-40B4-BE49-F238E27FC236}">
                <a16:creationId xmlns:a16="http://schemas.microsoft.com/office/drawing/2014/main" id="{06EBAB0D-DE10-F9E1-4AEF-3C34A21DEAC0}"/>
              </a:ext>
            </a:extLst>
          </p:cNvPr>
          <p:cNvSpPr>
            <a:spLocks noChangeArrowheads="1"/>
          </p:cNvSpPr>
          <p:nvPr/>
        </p:nvSpPr>
        <p:spPr bwMode="auto">
          <a:xfrm>
            <a:off x="2319338" y="26765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GB"/>
          </a:p>
        </p:txBody>
      </p:sp>
      <p:pic>
        <p:nvPicPr>
          <p:cNvPr id="10246" name="Picture 6" descr="diagram of genotypes of pea plants in 3 generations after cross-pollination">
            <a:extLst>
              <a:ext uri="{FF2B5EF4-FFF2-40B4-BE49-F238E27FC236}">
                <a16:creationId xmlns:a16="http://schemas.microsoft.com/office/drawing/2014/main" id="{A891F883-499B-4D45-A6C1-A6213EC4DC8F}"/>
              </a:ext>
            </a:extLst>
          </p:cNvPr>
          <p:cNvPicPr>
            <a:picLocks noChangeAspect="1" noChangeArrowheads="1"/>
          </p:cNvPicPr>
          <p:nvPr/>
        </p:nvPicPr>
        <p:blipFill>
          <a:blip r:embed="rId5" r:link="rId6">
            <a:extLst>
              <a:ext uri="{28A0092B-C50C-407E-A947-70E740481C1C}">
                <a14:useLocalDpi xmlns:a14="http://schemas.microsoft.com/office/drawing/2010/main" val="0"/>
              </a:ext>
            </a:extLst>
          </a:blip>
          <a:srcRect/>
          <a:stretch>
            <a:fillRect/>
          </a:stretch>
        </p:blipFill>
        <p:spPr bwMode="auto">
          <a:xfrm>
            <a:off x="2133600" y="4038600"/>
            <a:ext cx="5181600" cy="2286000"/>
          </a:xfrm>
          <a:prstGeom prst="rect">
            <a:avLst/>
          </a:prstGeom>
          <a:noFill/>
          <a:extLst>
            <a:ext uri="{909E8E84-426E-40DD-AFC4-6F175D3DCCD1}">
              <a14:hiddenFill xmlns:a14="http://schemas.microsoft.com/office/drawing/2010/main">
                <a:solidFill>
                  <a:srgbClr val="FFFFFF"/>
                </a:solidFill>
              </a14:hiddenFill>
            </a:ext>
          </a:extLst>
        </p:spPr>
      </p:pic>
      <p:sp>
        <p:nvSpPr>
          <p:cNvPr id="10248" name="Rectangle 8">
            <a:extLst>
              <a:ext uri="{FF2B5EF4-FFF2-40B4-BE49-F238E27FC236}">
                <a16:creationId xmlns:a16="http://schemas.microsoft.com/office/drawing/2014/main" id="{1D81F159-5898-DFC2-C727-C92EF2EED31D}"/>
              </a:ext>
            </a:extLst>
          </p:cNvPr>
          <p:cNvSpPr>
            <a:spLocks noChangeArrowheads="1"/>
          </p:cNvSpPr>
          <p:nvPr/>
        </p:nvSpPr>
        <p:spPr bwMode="auto">
          <a:xfrm>
            <a:off x="-2551113" y="1765300"/>
            <a:ext cx="9144001"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GB"/>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a:extLst>
              <a:ext uri="{FF2B5EF4-FFF2-40B4-BE49-F238E27FC236}">
                <a16:creationId xmlns:a16="http://schemas.microsoft.com/office/drawing/2014/main" id="{CD3C64D7-C57A-A4C1-D924-E18795A12B7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457200"/>
            <a:ext cx="2800350" cy="5737225"/>
          </a:xfrm>
          <a:prstGeom prst="rect">
            <a:avLst/>
          </a:prstGeom>
          <a:noFill/>
          <a:extLst>
            <a:ext uri="{909E8E84-426E-40DD-AFC4-6F175D3DCCD1}">
              <a14:hiddenFill xmlns:a14="http://schemas.microsoft.com/office/drawing/2010/main">
                <a:solidFill>
                  <a:srgbClr val="FFFFFF"/>
                </a:solidFill>
              </a14:hiddenFill>
            </a:ext>
          </a:extLst>
        </p:spPr>
      </p:pic>
      <p:sp>
        <p:nvSpPr>
          <p:cNvPr id="15363" name="Rectangle 3">
            <a:extLst>
              <a:ext uri="{FF2B5EF4-FFF2-40B4-BE49-F238E27FC236}">
                <a16:creationId xmlns:a16="http://schemas.microsoft.com/office/drawing/2014/main" id="{66C7391A-AFA7-99D6-1D15-00850AA62743}"/>
              </a:ext>
            </a:extLst>
          </p:cNvPr>
          <p:cNvSpPr>
            <a:spLocks noGrp="1" noChangeArrowheads="1"/>
          </p:cNvSpPr>
          <p:nvPr>
            <p:ph type="title"/>
          </p:nvPr>
        </p:nvSpPr>
        <p:spPr>
          <a:xfrm>
            <a:off x="685800" y="762000"/>
            <a:ext cx="7772400" cy="838200"/>
          </a:xfrm>
          <a:solidFill>
            <a:srgbClr val="CCFF99"/>
          </a:solidFill>
          <a:ln cap="flat">
            <a:solidFill>
              <a:schemeClr val="tx1"/>
            </a:solidFill>
            <a:miter lim="800000"/>
            <a:headEnd/>
            <a:tailEnd/>
          </a:ln>
        </p:spPr>
        <p:txBody>
          <a:bodyPr/>
          <a:lstStyle/>
          <a:p>
            <a:r>
              <a:rPr lang="en-GB" altLang="en-US" sz="3600">
                <a:solidFill>
                  <a:srgbClr val="CC0000"/>
                </a:solidFill>
                <a:cs typeface="Times New Roman" panose="02020603050405020304" pitchFamily="18" charset="0"/>
              </a:rPr>
              <a:t>Results from Mendel's Experiments</a:t>
            </a:r>
            <a:r>
              <a:rPr lang="en-GB" altLang="en-US">
                <a:cs typeface="Times New Roman" panose="02020603050405020304" pitchFamily="18" charset="0"/>
              </a:rPr>
              <a:t> </a:t>
            </a:r>
            <a:endParaRPr lang="de-DE" altLang="en-US">
              <a:cs typeface="Times New Roman" panose="02020603050405020304" pitchFamily="18" charset="0"/>
            </a:endParaRPr>
          </a:p>
        </p:txBody>
      </p:sp>
      <p:grpSp>
        <p:nvGrpSpPr>
          <p:cNvPr id="15364" name="Group 4">
            <a:extLst>
              <a:ext uri="{FF2B5EF4-FFF2-40B4-BE49-F238E27FC236}">
                <a16:creationId xmlns:a16="http://schemas.microsoft.com/office/drawing/2014/main" id="{FDFB1540-C966-3AEA-7043-465AD90E9012}"/>
              </a:ext>
            </a:extLst>
          </p:cNvPr>
          <p:cNvGrpSpPr>
            <a:grpSpLocks/>
          </p:cNvGrpSpPr>
          <p:nvPr/>
        </p:nvGrpSpPr>
        <p:grpSpPr bwMode="auto">
          <a:xfrm>
            <a:off x="2667000" y="2133600"/>
            <a:ext cx="5946775" cy="3665538"/>
            <a:chOff x="-3" y="-3"/>
            <a:chExt cx="3746" cy="2309"/>
          </a:xfrm>
        </p:grpSpPr>
        <p:grpSp>
          <p:nvGrpSpPr>
            <p:cNvPr id="15365" name="Group 5">
              <a:extLst>
                <a:ext uri="{FF2B5EF4-FFF2-40B4-BE49-F238E27FC236}">
                  <a16:creationId xmlns:a16="http://schemas.microsoft.com/office/drawing/2014/main" id="{683C659E-31F2-7A9E-07EE-0040BDE8D0CB}"/>
                </a:ext>
              </a:extLst>
            </p:cNvPr>
            <p:cNvGrpSpPr>
              <a:grpSpLocks/>
            </p:cNvGrpSpPr>
            <p:nvPr/>
          </p:nvGrpSpPr>
          <p:grpSpPr bwMode="auto">
            <a:xfrm>
              <a:off x="0" y="0"/>
              <a:ext cx="3740" cy="2303"/>
              <a:chOff x="0" y="0"/>
              <a:chExt cx="3740" cy="2303"/>
            </a:xfrm>
          </p:grpSpPr>
          <p:grpSp>
            <p:nvGrpSpPr>
              <p:cNvPr id="15366" name="Group 6">
                <a:extLst>
                  <a:ext uri="{FF2B5EF4-FFF2-40B4-BE49-F238E27FC236}">
                    <a16:creationId xmlns:a16="http://schemas.microsoft.com/office/drawing/2014/main" id="{C205F03A-312E-2D55-0EA0-52770594EC9E}"/>
                  </a:ext>
                </a:extLst>
              </p:cNvPr>
              <p:cNvGrpSpPr>
                <a:grpSpLocks/>
              </p:cNvGrpSpPr>
              <p:nvPr/>
            </p:nvGrpSpPr>
            <p:grpSpPr bwMode="auto">
              <a:xfrm>
                <a:off x="0" y="0"/>
                <a:ext cx="1139" cy="403"/>
                <a:chOff x="0" y="0"/>
                <a:chExt cx="1139" cy="403"/>
              </a:xfrm>
            </p:grpSpPr>
            <p:sp>
              <p:nvSpPr>
                <p:cNvPr id="15367" name="Rectangle 7">
                  <a:extLst>
                    <a:ext uri="{FF2B5EF4-FFF2-40B4-BE49-F238E27FC236}">
                      <a16:creationId xmlns:a16="http://schemas.microsoft.com/office/drawing/2014/main" id="{AFF414FA-4579-974A-928B-7AF8B7594617}"/>
                    </a:ext>
                  </a:extLst>
                </p:cNvPr>
                <p:cNvSpPr>
                  <a:spLocks noChangeArrowheads="1"/>
                </p:cNvSpPr>
                <p:nvPr/>
              </p:nvSpPr>
              <p:spPr bwMode="auto">
                <a:xfrm>
                  <a:off x="36" y="36"/>
                  <a:ext cx="1067" cy="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en-GB" altLang="en-US" sz="1600" b="1">
                      <a:cs typeface="Times New Roman" panose="02020603050405020304" pitchFamily="18" charset="0"/>
                    </a:rPr>
                    <a:t>Parental Cross</a:t>
                  </a:r>
                  <a:r>
                    <a:rPr lang="en-GB" altLang="en-US" sz="1600">
                      <a:cs typeface="Times New Roman" panose="02020603050405020304" pitchFamily="18" charset="0"/>
                    </a:rPr>
                    <a:t> </a:t>
                  </a:r>
                </a:p>
                <a:p>
                  <a:pPr eaLnBrk="0" hangingPunct="0"/>
                  <a:endParaRPr lang="en-GB" altLang="en-US" sz="1600"/>
                </a:p>
              </p:txBody>
            </p:sp>
            <p:sp>
              <p:nvSpPr>
                <p:cNvPr id="15368" name="Rectangle 8">
                  <a:extLst>
                    <a:ext uri="{FF2B5EF4-FFF2-40B4-BE49-F238E27FC236}">
                      <a16:creationId xmlns:a16="http://schemas.microsoft.com/office/drawing/2014/main" id="{F2374BE4-DA0F-A3DD-0857-34E244F417A1}"/>
                    </a:ext>
                  </a:extLst>
                </p:cNvPr>
                <p:cNvSpPr>
                  <a:spLocks noChangeArrowheads="1"/>
                </p:cNvSpPr>
                <p:nvPr/>
              </p:nvSpPr>
              <p:spPr bwMode="auto">
                <a:xfrm>
                  <a:off x="0" y="0"/>
                  <a:ext cx="1139"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5369" name="Group 9">
                <a:extLst>
                  <a:ext uri="{FF2B5EF4-FFF2-40B4-BE49-F238E27FC236}">
                    <a16:creationId xmlns:a16="http://schemas.microsoft.com/office/drawing/2014/main" id="{E1F60FA6-DC0F-2B63-2B5D-73476AD43DEA}"/>
                  </a:ext>
                </a:extLst>
              </p:cNvPr>
              <p:cNvGrpSpPr>
                <a:grpSpLocks/>
              </p:cNvGrpSpPr>
              <p:nvPr/>
            </p:nvGrpSpPr>
            <p:grpSpPr bwMode="auto">
              <a:xfrm>
                <a:off x="1139" y="0"/>
                <a:ext cx="759" cy="403"/>
                <a:chOff x="1139" y="0"/>
                <a:chExt cx="759" cy="403"/>
              </a:xfrm>
            </p:grpSpPr>
            <p:sp>
              <p:nvSpPr>
                <p:cNvPr id="15370" name="Rectangle 10">
                  <a:extLst>
                    <a:ext uri="{FF2B5EF4-FFF2-40B4-BE49-F238E27FC236}">
                      <a16:creationId xmlns:a16="http://schemas.microsoft.com/office/drawing/2014/main" id="{AC43301C-0D5F-82B0-C7D3-C9882CA6E0C4}"/>
                    </a:ext>
                  </a:extLst>
                </p:cNvPr>
                <p:cNvSpPr>
                  <a:spLocks noChangeArrowheads="1"/>
                </p:cNvSpPr>
                <p:nvPr/>
              </p:nvSpPr>
              <p:spPr bwMode="auto">
                <a:xfrm>
                  <a:off x="1175" y="36"/>
                  <a:ext cx="687" cy="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GB" altLang="en-US" sz="1600" b="1">
                    <a:cs typeface="Times New Roman" panose="02020603050405020304" pitchFamily="18" charset="0"/>
                  </a:endParaRPr>
                </a:p>
                <a:p>
                  <a:r>
                    <a:rPr lang="en-GB" altLang="en-US" sz="1600" b="1">
                      <a:cs typeface="Times New Roman" panose="02020603050405020304" pitchFamily="18" charset="0"/>
                    </a:rPr>
                    <a:t>F</a:t>
                  </a:r>
                  <a:r>
                    <a:rPr lang="en-GB" altLang="en-US" sz="1600" b="1" baseline="-30000">
                      <a:cs typeface="Times New Roman" panose="02020603050405020304" pitchFamily="18" charset="0"/>
                    </a:rPr>
                    <a:t>1</a:t>
                  </a:r>
                  <a:r>
                    <a:rPr lang="en-GB" altLang="en-US" sz="1600" b="1">
                      <a:cs typeface="Times New Roman" panose="02020603050405020304" pitchFamily="18" charset="0"/>
                    </a:rPr>
                    <a:t> Phenotype</a:t>
                  </a:r>
                  <a:endParaRPr lang="en-GB" altLang="en-US" sz="1600">
                    <a:cs typeface="Times New Roman" panose="02020603050405020304" pitchFamily="18" charset="0"/>
                  </a:endParaRPr>
                </a:p>
                <a:p>
                  <a:pPr eaLnBrk="0" hangingPunct="0"/>
                  <a:endParaRPr lang="en-GB" altLang="en-US" sz="1600"/>
                </a:p>
              </p:txBody>
            </p:sp>
            <p:sp>
              <p:nvSpPr>
                <p:cNvPr id="15371" name="Rectangle 11">
                  <a:extLst>
                    <a:ext uri="{FF2B5EF4-FFF2-40B4-BE49-F238E27FC236}">
                      <a16:creationId xmlns:a16="http://schemas.microsoft.com/office/drawing/2014/main" id="{784D7B04-1103-38AE-A528-9A7D1684C34A}"/>
                    </a:ext>
                  </a:extLst>
                </p:cNvPr>
                <p:cNvSpPr>
                  <a:spLocks noChangeArrowheads="1"/>
                </p:cNvSpPr>
                <p:nvPr/>
              </p:nvSpPr>
              <p:spPr bwMode="auto">
                <a:xfrm>
                  <a:off x="1139" y="0"/>
                  <a:ext cx="759"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5372" name="Group 12">
                <a:extLst>
                  <a:ext uri="{FF2B5EF4-FFF2-40B4-BE49-F238E27FC236}">
                    <a16:creationId xmlns:a16="http://schemas.microsoft.com/office/drawing/2014/main" id="{DAC3532C-57F6-9F47-FC6D-206242F900AD}"/>
                  </a:ext>
                </a:extLst>
              </p:cNvPr>
              <p:cNvGrpSpPr>
                <a:grpSpLocks/>
              </p:cNvGrpSpPr>
              <p:nvPr/>
            </p:nvGrpSpPr>
            <p:grpSpPr bwMode="auto">
              <a:xfrm>
                <a:off x="1898" y="0"/>
                <a:ext cx="1291" cy="403"/>
                <a:chOff x="1898" y="0"/>
                <a:chExt cx="1291" cy="403"/>
              </a:xfrm>
            </p:grpSpPr>
            <p:sp>
              <p:nvSpPr>
                <p:cNvPr id="15373" name="Rectangle 13">
                  <a:extLst>
                    <a:ext uri="{FF2B5EF4-FFF2-40B4-BE49-F238E27FC236}">
                      <a16:creationId xmlns:a16="http://schemas.microsoft.com/office/drawing/2014/main" id="{CFE7AEBA-5071-1F70-92DA-55AD9C5B9A44}"/>
                    </a:ext>
                  </a:extLst>
                </p:cNvPr>
                <p:cNvSpPr>
                  <a:spLocks noChangeArrowheads="1"/>
                </p:cNvSpPr>
                <p:nvPr/>
              </p:nvSpPr>
              <p:spPr bwMode="auto">
                <a:xfrm>
                  <a:off x="1934" y="36"/>
                  <a:ext cx="1219" cy="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en-GB" altLang="en-US" sz="1600" b="1">
                      <a:cs typeface="Times New Roman" panose="02020603050405020304" pitchFamily="18" charset="0"/>
                    </a:rPr>
                    <a:t>F</a:t>
                  </a:r>
                  <a:r>
                    <a:rPr lang="en-GB" altLang="en-US" sz="1600" b="1" baseline="-30000">
                      <a:cs typeface="Times New Roman" panose="02020603050405020304" pitchFamily="18" charset="0"/>
                    </a:rPr>
                    <a:t>2</a:t>
                  </a:r>
                  <a:r>
                    <a:rPr lang="en-GB" altLang="en-US" sz="1600" b="1">
                      <a:cs typeface="Times New Roman" panose="02020603050405020304" pitchFamily="18" charset="0"/>
                    </a:rPr>
                    <a:t> Phenotypic Ratio</a:t>
                  </a:r>
                  <a:r>
                    <a:rPr lang="en-GB" altLang="en-US" sz="1600">
                      <a:cs typeface="Times New Roman" panose="02020603050405020304" pitchFamily="18" charset="0"/>
                    </a:rPr>
                    <a:t> </a:t>
                  </a:r>
                </a:p>
                <a:p>
                  <a:pPr eaLnBrk="0" hangingPunct="0"/>
                  <a:endParaRPr lang="en-GB" altLang="en-US" sz="1600"/>
                </a:p>
              </p:txBody>
            </p:sp>
            <p:sp>
              <p:nvSpPr>
                <p:cNvPr id="15374" name="Rectangle 14">
                  <a:extLst>
                    <a:ext uri="{FF2B5EF4-FFF2-40B4-BE49-F238E27FC236}">
                      <a16:creationId xmlns:a16="http://schemas.microsoft.com/office/drawing/2014/main" id="{63C91CB0-C3B2-289E-E30D-845D47512A6E}"/>
                    </a:ext>
                  </a:extLst>
                </p:cNvPr>
                <p:cNvSpPr>
                  <a:spLocks noChangeArrowheads="1"/>
                </p:cNvSpPr>
                <p:nvPr/>
              </p:nvSpPr>
              <p:spPr bwMode="auto">
                <a:xfrm>
                  <a:off x="1898" y="0"/>
                  <a:ext cx="1291"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5375" name="Group 15">
                <a:extLst>
                  <a:ext uri="{FF2B5EF4-FFF2-40B4-BE49-F238E27FC236}">
                    <a16:creationId xmlns:a16="http://schemas.microsoft.com/office/drawing/2014/main" id="{3F079357-54BE-1527-265E-8FE50451FD72}"/>
                  </a:ext>
                </a:extLst>
              </p:cNvPr>
              <p:cNvGrpSpPr>
                <a:grpSpLocks/>
              </p:cNvGrpSpPr>
              <p:nvPr/>
            </p:nvGrpSpPr>
            <p:grpSpPr bwMode="auto">
              <a:xfrm>
                <a:off x="3189" y="0"/>
                <a:ext cx="551" cy="403"/>
                <a:chOff x="3189" y="0"/>
                <a:chExt cx="551" cy="403"/>
              </a:xfrm>
            </p:grpSpPr>
            <p:sp>
              <p:nvSpPr>
                <p:cNvPr id="15376" name="Rectangle 16">
                  <a:extLst>
                    <a:ext uri="{FF2B5EF4-FFF2-40B4-BE49-F238E27FC236}">
                      <a16:creationId xmlns:a16="http://schemas.microsoft.com/office/drawing/2014/main" id="{559C2DDE-0C95-4421-6EE2-CBEE96D60082}"/>
                    </a:ext>
                  </a:extLst>
                </p:cNvPr>
                <p:cNvSpPr>
                  <a:spLocks noChangeArrowheads="1"/>
                </p:cNvSpPr>
                <p:nvPr/>
              </p:nvSpPr>
              <p:spPr bwMode="auto">
                <a:xfrm>
                  <a:off x="3225" y="36"/>
                  <a:ext cx="479" cy="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en-GB" altLang="en-US" sz="1600" b="1">
                      <a:cs typeface="Times New Roman" panose="02020603050405020304" pitchFamily="18" charset="0"/>
                    </a:rPr>
                    <a:t>F</a:t>
                  </a:r>
                  <a:r>
                    <a:rPr lang="en-GB" altLang="en-US" sz="1600" b="1" baseline="-30000">
                      <a:cs typeface="Times New Roman" panose="02020603050405020304" pitchFamily="18" charset="0"/>
                    </a:rPr>
                    <a:t>2</a:t>
                  </a:r>
                  <a:r>
                    <a:rPr lang="en-GB" altLang="en-US" sz="1600" b="1">
                      <a:cs typeface="Times New Roman" panose="02020603050405020304" pitchFamily="18" charset="0"/>
                    </a:rPr>
                    <a:t> Ratio</a:t>
                  </a:r>
                  <a:r>
                    <a:rPr lang="en-GB" altLang="en-US" sz="1600">
                      <a:cs typeface="Times New Roman" panose="02020603050405020304" pitchFamily="18" charset="0"/>
                    </a:rPr>
                    <a:t> </a:t>
                  </a:r>
                </a:p>
                <a:p>
                  <a:pPr eaLnBrk="0" hangingPunct="0"/>
                  <a:endParaRPr lang="en-GB" altLang="en-US" sz="1600"/>
                </a:p>
              </p:txBody>
            </p:sp>
            <p:sp>
              <p:nvSpPr>
                <p:cNvPr id="15377" name="Rectangle 17">
                  <a:extLst>
                    <a:ext uri="{FF2B5EF4-FFF2-40B4-BE49-F238E27FC236}">
                      <a16:creationId xmlns:a16="http://schemas.microsoft.com/office/drawing/2014/main" id="{628E1822-070F-BCFC-322F-9B364D70E78E}"/>
                    </a:ext>
                  </a:extLst>
                </p:cNvPr>
                <p:cNvSpPr>
                  <a:spLocks noChangeArrowheads="1"/>
                </p:cNvSpPr>
                <p:nvPr/>
              </p:nvSpPr>
              <p:spPr bwMode="auto">
                <a:xfrm>
                  <a:off x="3189" y="0"/>
                  <a:ext cx="551"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5378" name="Group 18">
                <a:extLst>
                  <a:ext uri="{FF2B5EF4-FFF2-40B4-BE49-F238E27FC236}">
                    <a16:creationId xmlns:a16="http://schemas.microsoft.com/office/drawing/2014/main" id="{B4E6D4E1-CA04-AD78-7124-47325B95CCFC}"/>
                  </a:ext>
                </a:extLst>
              </p:cNvPr>
              <p:cNvGrpSpPr>
                <a:grpSpLocks/>
              </p:cNvGrpSpPr>
              <p:nvPr/>
            </p:nvGrpSpPr>
            <p:grpSpPr bwMode="auto">
              <a:xfrm>
                <a:off x="0" y="475"/>
                <a:ext cx="1139" cy="403"/>
                <a:chOff x="0" y="475"/>
                <a:chExt cx="1139" cy="403"/>
              </a:xfrm>
            </p:grpSpPr>
            <p:sp>
              <p:nvSpPr>
                <p:cNvPr id="15379" name="Rectangle 19">
                  <a:extLst>
                    <a:ext uri="{FF2B5EF4-FFF2-40B4-BE49-F238E27FC236}">
                      <a16:creationId xmlns:a16="http://schemas.microsoft.com/office/drawing/2014/main" id="{69D1CB17-AE16-389E-33A5-FC04115F7EDB}"/>
                    </a:ext>
                  </a:extLst>
                </p:cNvPr>
                <p:cNvSpPr>
                  <a:spLocks noChangeArrowheads="1"/>
                </p:cNvSpPr>
                <p:nvPr/>
              </p:nvSpPr>
              <p:spPr bwMode="auto">
                <a:xfrm>
                  <a:off x="36" y="511"/>
                  <a:ext cx="1067" cy="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en-GB" altLang="en-US" sz="1600">
                      <a:cs typeface="Times New Roman" panose="02020603050405020304" pitchFamily="18" charset="0"/>
                    </a:rPr>
                    <a:t>Round x Wrinkled Seed </a:t>
                  </a:r>
                </a:p>
                <a:p>
                  <a:pPr eaLnBrk="0" hangingPunct="0"/>
                  <a:endParaRPr lang="en-GB" altLang="en-US" sz="1600"/>
                </a:p>
              </p:txBody>
            </p:sp>
            <p:sp>
              <p:nvSpPr>
                <p:cNvPr id="15380" name="Rectangle 20">
                  <a:extLst>
                    <a:ext uri="{FF2B5EF4-FFF2-40B4-BE49-F238E27FC236}">
                      <a16:creationId xmlns:a16="http://schemas.microsoft.com/office/drawing/2014/main" id="{D713A66A-E5CA-0EC4-F19A-6F026CA4AFD6}"/>
                    </a:ext>
                  </a:extLst>
                </p:cNvPr>
                <p:cNvSpPr>
                  <a:spLocks noChangeArrowheads="1"/>
                </p:cNvSpPr>
                <p:nvPr/>
              </p:nvSpPr>
              <p:spPr bwMode="auto">
                <a:xfrm>
                  <a:off x="0" y="475"/>
                  <a:ext cx="1139"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5381" name="Group 21">
                <a:extLst>
                  <a:ext uri="{FF2B5EF4-FFF2-40B4-BE49-F238E27FC236}">
                    <a16:creationId xmlns:a16="http://schemas.microsoft.com/office/drawing/2014/main" id="{2319441B-3E38-FE8C-E62A-CAA05760CB15}"/>
                  </a:ext>
                </a:extLst>
              </p:cNvPr>
              <p:cNvGrpSpPr>
                <a:grpSpLocks/>
              </p:cNvGrpSpPr>
              <p:nvPr/>
            </p:nvGrpSpPr>
            <p:grpSpPr bwMode="auto">
              <a:xfrm>
                <a:off x="1139" y="475"/>
                <a:ext cx="759" cy="403"/>
                <a:chOff x="1139" y="475"/>
                <a:chExt cx="759" cy="403"/>
              </a:xfrm>
            </p:grpSpPr>
            <p:sp>
              <p:nvSpPr>
                <p:cNvPr id="15382" name="Rectangle 22">
                  <a:extLst>
                    <a:ext uri="{FF2B5EF4-FFF2-40B4-BE49-F238E27FC236}">
                      <a16:creationId xmlns:a16="http://schemas.microsoft.com/office/drawing/2014/main" id="{69E1DC47-FD0C-44E5-19F3-66042521E93A}"/>
                    </a:ext>
                  </a:extLst>
                </p:cNvPr>
                <p:cNvSpPr>
                  <a:spLocks noChangeArrowheads="1"/>
                </p:cNvSpPr>
                <p:nvPr/>
              </p:nvSpPr>
              <p:spPr bwMode="auto">
                <a:xfrm>
                  <a:off x="1175" y="511"/>
                  <a:ext cx="687" cy="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en-GB" altLang="en-US" sz="1600">
                      <a:cs typeface="Times New Roman" panose="02020603050405020304" pitchFamily="18" charset="0"/>
                    </a:rPr>
                    <a:t>Round </a:t>
                  </a:r>
                </a:p>
                <a:p>
                  <a:pPr eaLnBrk="0" hangingPunct="0"/>
                  <a:endParaRPr lang="en-GB" altLang="en-US" sz="1600"/>
                </a:p>
              </p:txBody>
            </p:sp>
            <p:sp>
              <p:nvSpPr>
                <p:cNvPr id="15383" name="Rectangle 23">
                  <a:extLst>
                    <a:ext uri="{FF2B5EF4-FFF2-40B4-BE49-F238E27FC236}">
                      <a16:creationId xmlns:a16="http://schemas.microsoft.com/office/drawing/2014/main" id="{3F66E682-5641-D227-95E4-CA927F28044A}"/>
                    </a:ext>
                  </a:extLst>
                </p:cNvPr>
                <p:cNvSpPr>
                  <a:spLocks noChangeArrowheads="1"/>
                </p:cNvSpPr>
                <p:nvPr/>
              </p:nvSpPr>
              <p:spPr bwMode="auto">
                <a:xfrm>
                  <a:off x="1139" y="475"/>
                  <a:ext cx="759"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5384" name="Group 24">
                <a:extLst>
                  <a:ext uri="{FF2B5EF4-FFF2-40B4-BE49-F238E27FC236}">
                    <a16:creationId xmlns:a16="http://schemas.microsoft.com/office/drawing/2014/main" id="{33328646-FE06-EBFE-2E59-FD8B1645DA42}"/>
                  </a:ext>
                </a:extLst>
              </p:cNvPr>
              <p:cNvGrpSpPr>
                <a:grpSpLocks/>
              </p:cNvGrpSpPr>
              <p:nvPr/>
            </p:nvGrpSpPr>
            <p:grpSpPr bwMode="auto">
              <a:xfrm>
                <a:off x="1898" y="475"/>
                <a:ext cx="1291" cy="403"/>
                <a:chOff x="1898" y="475"/>
                <a:chExt cx="1291" cy="403"/>
              </a:xfrm>
            </p:grpSpPr>
            <p:sp>
              <p:nvSpPr>
                <p:cNvPr id="15385" name="Rectangle 25">
                  <a:extLst>
                    <a:ext uri="{FF2B5EF4-FFF2-40B4-BE49-F238E27FC236}">
                      <a16:creationId xmlns:a16="http://schemas.microsoft.com/office/drawing/2014/main" id="{BF32BCA5-34F5-3BDD-3E3C-B0236C0E4FD6}"/>
                    </a:ext>
                  </a:extLst>
                </p:cNvPr>
                <p:cNvSpPr>
                  <a:spLocks noChangeArrowheads="1"/>
                </p:cNvSpPr>
                <p:nvPr/>
              </p:nvSpPr>
              <p:spPr bwMode="auto">
                <a:xfrm>
                  <a:off x="1934" y="511"/>
                  <a:ext cx="1219" cy="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en-GB" altLang="en-US" sz="1600">
                      <a:cs typeface="Times New Roman" panose="02020603050405020304" pitchFamily="18" charset="0"/>
                    </a:rPr>
                    <a:t>5474 Round :</a:t>
                  </a:r>
                </a:p>
                <a:p>
                  <a:r>
                    <a:rPr lang="en-GB" altLang="en-US" sz="1600">
                      <a:cs typeface="Times New Roman" panose="02020603050405020304" pitchFamily="18" charset="0"/>
                    </a:rPr>
                    <a:t>1850 Wrinkled </a:t>
                  </a:r>
                </a:p>
                <a:p>
                  <a:pPr eaLnBrk="0" hangingPunct="0"/>
                  <a:endParaRPr lang="en-GB" altLang="en-US" sz="1600"/>
                </a:p>
              </p:txBody>
            </p:sp>
            <p:sp>
              <p:nvSpPr>
                <p:cNvPr id="15386" name="Rectangle 26">
                  <a:extLst>
                    <a:ext uri="{FF2B5EF4-FFF2-40B4-BE49-F238E27FC236}">
                      <a16:creationId xmlns:a16="http://schemas.microsoft.com/office/drawing/2014/main" id="{3A493076-81A0-676A-A6FC-8A39AE38B095}"/>
                    </a:ext>
                  </a:extLst>
                </p:cNvPr>
                <p:cNvSpPr>
                  <a:spLocks noChangeArrowheads="1"/>
                </p:cNvSpPr>
                <p:nvPr/>
              </p:nvSpPr>
              <p:spPr bwMode="auto">
                <a:xfrm>
                  <a:off x="1898" y="475"/>
                  <a:ext cx="1291"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5387" name="Group 27">
                <a:extLst>
                  <a:ext uri="{FF2B5EF4-FFF2-40B4-BE49-F238E27FC236}">
                    <a16:creationId xmlns:a16="http://schemas.microsoft.com/office/drawing/2014/main" id="{FA76E48C-2CE6-226E-0325-C37FCF1DD7BF}"/>
                  </a:ext>
                </a:extLst>
              </p:cNvPr>
              <p:cNvGrpSpPr>
                <a:grpSpLocks/>
              </p:cNvGrpSpPr>
              <p:nvPr/>
            </p:nvGrpSpPr>
            <p:grpSpPr bwMode="auto">
              <a:xfrm>
                <a:off x="3189" y="475"/>
                <a:ext cx="551" cy="403"/>
                <a:chOff x="3189" y="475"/>
                <a:chExt cx="551" cy="403"/>
              </a:xfrm>
            </p:grpSpPr>
            <p:sp>
              <p:nvSpPr>
                <p:cNvPr id="15388" name="Rectangle 28">
                  <a:extLst>
                    <a:ext uri="{FF2B5EF4-FFF2-40B4-BE49-F238E27FC236}">
                      <a16:creationId xmlns:a16="http://schemas.microsoft.com/office/drawing/2014/main" id="{CD389D74-640A-EB55-DA5C-F84382DD4EDB}"/>
                    </a:ext>
                  </a:extLst>
                </p:cNvPr>
                <p:cNvSpPr>
                  <a:spLocks noChangeArrowheads="1"/>
                </p:cNvSpPr>
                <p:nvPr/>
              </p:nvSpPr>
              <p:spPr bwMode="auto">
                <a:xfrm>
                  <a:off x="3225" y="511"/>
                  <a:ext cx="479" cy="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en-GB" altLang="en-US" sz="1600">
                      <a:cs typeface="Times New Roman" panose="02020603050405020304" pitchFamily="18" charset="0"/>
                    </a:rPr>
                    <a:t>2.96:1 </a:t>
                  </a:r>
                </a:p>
                <a:p>
                  <a:pPr eaLnBrk="0" hangingPunct="0"/>
                  <a:endParaRPr lang="en-GB" altLang="en-US" sz="1600"/>
                </a:p>
              </p:txBody>
            </p:sp>
            <p:sp>
              <p:nvSpPr>
                <p:cNvPr id="15389" name="Rectangle 29">
                  <a:extLst>
                    <a:ext uri="{FF2B5EF4-FFF2-40B4-BE49-F238E27FC236}">
                      <a16:creationId xmlns:a16="http://schemas.microsoft.com/office/drawing/2014/main" id="{179CDDAB-1565-ABE5-BDA2-785B87FBAE00}"/>
                    </a:ext>
                  </a:extLst>
                </p:cNvPr>
                <p:cNvSpPr>
                  <a:spLocks noChangeArrowheads="1"/>
                </p:cNvSpPr>
                <p:nvPr/>
              </p:nvSpPr>
              <p:spPr bwMode="auto">
                <a:xfrm>
                  <a:off x="3189" y="475"/>
                  <a:ext cx="551"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5390" name="Group 30">
                <a:extLst>
                  <a:ext uri="{FF2B5EF4-FFF2-40B4-BE49-F238E27FC236}">
                    <a16:creationId xmlns:a16="http://schemas.microsoft.com/office/drawing/2014/main" id="{29F5021A-A871-C092-FBBE-E8572147C164}"/>
                  </a:ext>
                </a:extLst>
              </p:cNvPr>
              <p:cNvGrpSpPr>
                <a:grpSpLocks/>
              </p:cNvGrpSpPr>
              <p:nvPr/>
            </p:nvGrpSpPr>
            <p:grpSpPr bwMode="auto">
              <a:xfrm>
                <a:off x="0" y="950"/>
                <a:ext cx="1139" cy="403"/>
                <a:chOff x="0" y="950"/>
                <a:chExt cx="1139" cy="403"/>
              </a:xfrm>
            </p:grpSpPr>
            <p:sp>
              <p:nvSpPr>
                <p:cNvPr id="15391" name="Rectangle 31">
                  <a:extLst>
                    <a:ext uri="{FF2B5EF4-FFF2-40B4-BE49-F238E27FC236}">
                      <a16:creationId xmlns:a16="http://schemas.microsoft.com/office/drawing/2014/main" id="{E226C235-A090-ED48-F342-8A6590DF8998}"/>
                    </a:ext>
                  </a:extLst>
                </p:cNvPr>
                <p:cNvSpPr>
                  <a:spLocks noChangeArrowheads="1"/>
                </p:cNvSpPr>
                <p:nvPr/>
              </p:nvSpPr>
              <p:spPr bwMode="auto">
                <a:xfrm>
                  <a:off x="36" y="986"/>
                  <a:ext cx="1067" cy="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en-GB" altLang="en-US" sz="1600">
                      <a:cs typeface="Times New Roman" panose="02020603050405020304" pitchFamily="18" charset="0"/>
                    </a:rPr>
                    <a:t>Yellow x Green Seeds </a:t>
                  </a:r>
                </a:p>
                <a:p>
                  <a:pPr eaLnBrk="0" hangingPunct="0"/>
                  <a:endParaRPr lang="en-GB" altLang="en-US" sz="1600"/>
                </a:p>
              </p:txBody>
            </p:sp>
            <p:sp>
              <p:nvSpPr>
                <p:cNvPr id="15392" name="Rectangle 32">
                  <a:extLst>
                    <a:ext uri="{FF2B5EF4-FFF2-40B4-BE49-F238E27FC236}">
                      <a16:creationId xmlns:a16="http://schemas.microsoft.com/office/drawing/2014/main" id="{0E30CAA1-3C94-4158-A339-592354C5BE36}"/>
                    </a:ext>
                  </a:extLst>
                </p:cNvPr>
                <p:cNvSpPr>
                  <a:spLocks noChangeArrowheads="1"/>
                </p:cNvSpPr>
                <p:nvPr/>
              </p:nvSpPr>
              <p:spPr bwMode="auto">
                <a:xfrm>
                  <a:off x="0" y="950"/>
                  <a:ext cx="1139"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5393" name="Group 33">
                <a:extLst>
                  <a:ext uri="{FF2B5EF4-FFF2-40B4-BE49-F238E27FC236}">
                    <a16:creationId xmlns:a16="http://schemas.microsoft.com/office/drawing/2014/main" id="{A8C40886-2821-FE12-4D60-6753792F96C2}"/>
                  </a:ext>
                </a:extLst>
              </p:cNvPr>
              <p:cNvGrpSpPr>
                <a:grpSpLocks/>
              </p:cNvGrpSpPr>
              <p:nvPr/>
            </p:nvGrpSpPr>
            <p:grpSpPr bwMode="auto">
              <a:xfrm>
                <a:off x="1139" y="950"/>
                <a:ext cx="759" cy="403"/>
                <a:chOff x="1139" y="950"/>
                <a:chExt cx="759" cy="403"/>
              </a:xfrm>
            </p:grpSpPr>
            <p:sp>
              <p:nvSpPr>
                <p:cNvPr id="15394" name="Rectangle 34">
                  <a:extLst>
                    <a:ext uri="{FF2B5EF4-FFF2-40B4-BE49-F238E27FC236}">
                      <a16:creationId xmlns:a16="http://schemas.microsoft.com/office/drawing/2014/main" id="{333F14B6-1130-A8A0-C3F0-16253C6A7394}"/>
                    </a:ext>
                  </a:extLst>
                </p:cNvPr>
                <p:cNvSpPr>
                  <a:spLocks noChangeArrowheads="1"/>
                </p:cNvSpPr>
                <p:nvPr/>
              </p:nvSpPr>
              <p:spPr bwMode="auto">
                <a:xfrm>
                  <a:off x="1175" y="986"/>
                  <a:ext cx="687" cy="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en-GB" altLang="en-US" sz="1600">
                      <a:cs typeface="Times New Roman" panose="02020603050405020304" pitchFamily="18" charset="0"/>
                    </a:rPr>
                    <a:t>Yellow </a:t>
                  </a:r>
                </a:p>
                <a:p>
                  <a:pPr eaLnBrk="0" hangingPunct="0"/>
                  <a:endParaRPr lang="en-GB" altLang="en-US" sz="1600"/>
                </a:p>
              </p:txBody>
            </p:sp>
            <p:sp>
              <p:nvSpPr>
                <p:cNvPr id="15395" name="Rectangle 35">
                  <a:extLst>
                    <a:ext uri="{FF2B5EF4-FFF2-40B4-BE49-F238E27FC236}">
                      <a16:creationId xmlns:a16="http://schemas.microsoft.com/office/drawing/2014/main" id="{15420A67-A4FE-210B-04C1-FCAC13A1F7D7}"/>
                    </a:ext>
                  </a:extLst>
                </p:cNvPr>
                <p:cNvSpPr>
                  <a:spLocks noChangeArrowheads="1"/>
                </p:cNvSpPr>
                <p:nvPr/>
              </p:nvSpPr>
              <p:spPr bwMode="auto">
                <a:xfrm>
                  <a:off x="1139" y="950"/>
                  <a:ext cx="759"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5396" name="Group 36">
                <a:extLst>
                  <a:ext uri="{FF2B5EF4-FFF2-40B4-BE49-F238E27FC236}">
                    <a16:creationId xmlns:a16="http://schemas.microsoft.com/office/drawing/2014/main" id="{4D442C5B-996B-6F03-BC23-2E57452608AB}"/>
                  </a:ext>
                </a:extLst>
              </p:cNvPr>
              <p:cNvGrpSpPr>
                <a:grpSpLocks/>
              </p:cNvGrpSpPr>
              <p:nvPr/>
            </p:nvGrpSpPr>
            <p:grpSpPr bwMode="auto">
              <a:xfrm>
                <a:off x="1898" y="950"/>
                <a:ext cx="1291" cy="403"/>
                <a:chOff x="1898" y="950"/>
                <a:chExt cx="1291" cy="403"/>
              </a:xfrm>
            </p:grpSpPr>
            <p:sp>
              <p:nvSpPr>
                <p:cNvPr id="15397" name="Rectangle 37">
                  <a:extLst>
                    <a:ext uri="{FF2B5EF4-FFF2-40B4-BE49-F238E27FC236}">
                      <a16:creationId xmlns:a16="http://schemas.microsoft.com/office/drawing/2014/main" id="{ACCF8A1C-7A67-4D04-A1B7-E9BA43AF1A45}"/>
                    </a:ext>
                  </a:extLst>
                </p:cNvPr>
                <p:cNvSpPr>
                  <a:spLocks noChangeArrowheads="1"/>
                </p:cNvSpPr>
                <p:nvPr/>
              </p:nvSpPr>
              <p:spPr bwMode="auto">
                <a:xfrm>
                  <a:off x="1934" y="986"/>
                  <a:ext cx="1219" cy="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en-GB" altLang="en-US" sz="1600">
                      <a:cs typeface="Times New Roman" panose="02020603050405020304" pitchFamily="18" charset="0"/>
                    </a:rPr>
                    <a:t>6022 Yellow :</a:t>
                  </a:r>
                </a:p>
                <a:p>
                  <a:r>
                    <a:rPr lang="en-GB" altLang="en-US" sz="1600">
                      <a:cs typeface="Times New Roman" panose="02020603050405020304" pitchFamily="18" charset="0"/>
                    </a:rPr>
                    <a:t>2001 Green </a:t>
                  </a:r>
                </a:p>
                <a:p>
                  <a:pPr eaLnBrk="0" hangingPunct="0"/>
                  <a:endParaRPr lang="en-GB" altLang="en-US" sz="1600"/>
                </a:p>
              </p:txBody>
            </p:sp>
            <p:sp>
              <p:nvSpPr>
                <p:cNvPr id="15398" name="Rectangle 38">
                  <a:extLst>
                    <a:ext uri="{FF2B5EF4-FFF2-40B4-BE49-F238E27FC236}">
                      <a16:creationId xmlns:a16="http://schemas.microsoft.com/office/drawing/2014/main" id="{A60375BC-7B79-E383-8A78-28F136E5BA75}"/>
                    </a:ext>
                  </a:extLst>
                </p:cNvPr>
                <p:cNvSpPr>
                  <a:spLocks noChangeArrowheads="1"/>
                </p:cNvSpPr>
                <p:nvPr/>
              </p:nvSpPr>
              <p:spPr bwMode="auto">
                <a:xfrm>
                  <a:off x="1898" y="950"/>
                  <a:ext cx="1291"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5399" name="Group 39">
                <a:extLst>
                  <a:ext uri="{FF2B5EF4-FFF2-40B4-BE49-F238E27FC236}">
                    <a16:creationId xmlns:a16="http://schemas.microsoft.com/office/drawing/2014/main" id="{4544A3D7-B5E3-EED4-241D-3AC1291C6BF2}"/>
                  </a:ext>
                </a:extLst>
              </p:cNvPr>
              <p:cNvGrpSpPr>
                <a:grpSpLocks/>
              </p:cNvGrpSpPr>
              <p:nvPr/>
            </p:nvGrpSpPr>
            <p:grpSpPr bwMode="auto">
              <a:xfrm>
                <a:off x="3189" y="950"/>
                <a:ext cx="551" cy="403"/>
                <a:chOff x="3189" y="950"/>
                <a:chExt cx="551" cy="403"/>
              </a:xfrm>
            </p:grpSpPr>
            <p:sp>
              <p:nvSpPr>
                <p:cNvPr id="15400" name="Rectangle 40">
                  <a:extLst>
                    <a:ext uri="{FF2B5EF4-FFF2-40B4-BE49-F238E27FC236}">
                      <a16:creationId xmlns:a16="http://schemas.microsoft.com/office/drawing/2014/main" id="{756A314C-F981-7B27-F310-A6135F732D4E}"/>
                    </a:ext>
                  </a:extLst>
                </p:cNvPr>
                <p:cNvSpPr>
                  <a:spLocks noChangeArrowheads="1"/>
                </p:cNvSpPr>
                <p:nvPr/>
              </p:nvSpPr>
              <p:spPr bwMode="auto">
                <a:xfrm>
                  <a:off x="3225" y="986"/>
                  <a:ext cx="479" cy="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en-GB" altLang="en-US" sz="1600">
                      <a:cs typeface="Times New Roman" panose="02020603050405020304" pitchFamily="18" charset="0"/>
                    </a:rPr>
                    <a:t>3.01:1 </a:t>
                  </a:r>
                </a:p>
                <a:p>
                  <a:pPr eaLnBrk="0" hangingPunct="0"/>
                  <a:endParaRPr lang="en-GB" altLang="en-US" sz="1600"/>
                </a:p>
              </p:txBody>
            </p:sp>
            <p:sp>
              <p:nvSpPr>
                <p:cNvPr id="15401" name="Rectangle 41">
                  <a:extLst>
                    <a:ext uri="{FF2B5EF4-FFF2-40B4-BE49-F238E27FC236}">
                      <a16:creationId xmlns:a16="http://schemas.microsoft.com/office/drawing/2014/main" id="{641CC480-AD3C-EC0E-DCD2-83DA7294902F}"/>
                    </a:ext>
                  </a:extLst>
                </p:cNvPr>
                <p:cNvSpPr>
                  <a:spLocks noChangeArrowheads="1"/>
                </p:cNvSpPr>
                <p:nvPr/>
              </p:nvSpPr>
              <p:spPr bwMode="auto">
                <a:xfrm>
                  <a:off x="3189" y="950"/>
                  <a:ext cx="551"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5402" name="Group 42">
                <a:extLst>
                  <a:ext uri="{FF2B5EF4-FFF2-40B4-BE49-F238E27FC236}">
                    <a16:creationId xmlns:a16="http://schemas.microsoft.com/office/drawing/2014/main" id="{EBE0B634-7246-C7BE-DEF1-9661CE6C5A36}"/>
                  </a:ext>
                </a:extLst>
              </p:cNvPr>
              <p:cNvGrpSpPr>
                <a:grpSpLocks/>
              </p:cNvGrpSpPr>
              <p:nvPr/>
            </p:nvGrpSpPr>
            <p:grpSpPr bwMode="auto">
              <a:xfrm>
                <a:off x="0" y="1425"/>
                <a:ext cx="1139" cy="403"/>
                <a:chOff x="0" y="1425"/>
                <a:chExt cx="1139" cy="403"/>
              </a:xfrm>
            </p:grpSpPr>
            <p:sp>
              <p:nvSpPr>
                <p:cNvPr id="15403" name="Rectangle 43">
                  <a:extLst>
                    <a:ext uri="{FF2B5EF4-FFF2-40B4-BE49-F238E27FC236}">
                      <a16:creationId xmlns:a16="http://schemas.microsoft.com/office/drawing/2014/main" id="{B6C4C124-DC47-A532-8C12-8D75858EDA36}"/>
                    </a:ext>
                  </a:extLst>
                </p:cNvPr>
                <p:cNvSpPr>
                  <a:spLocks noChangeArrowheads="1"/>
                </p:cNvSpPr>
                <p:nvPr/>
              </p:nvSpPr>
              <p:spPr bwMode="auto">
                <a:xfrm>
                  <a:off x="36" y="1461"/>
                  <a:ext cx="1067" cy="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en-GB" altLang="en-US" sz="1600">
                      <a:cs typeface="Times New Roman" panose="02020603050405020304" pitchFamily="18" charset="0"/>
                    </a:rPr>
                    <a:t>Axial x Terminal</a:t>
                  </a:r>
                </a:p>
                <a:p>
                  <a:r>
                    <a:rPr lang="en-GB" altLang="en-US" sz="1600">
                      <a:cs typeface="Times New Roman" panose="02020603050405020304" pitchFamily="18" charset="0"/>
                    </a:rPr>
                    <a:t>Flower Position</a:t>
                  </a:r>
                </a:p>
                <a:p>
                  <a:pPr eaLnBrk="0" hangingPunct="0"/>
                  <a:endParaRPr lang="en-GB" altLang="en-US" sz="1600"/>
                </a:p>
              </p:txBody>
            </p:sp>
            <p:sp>
              <p:nvSpPr>
                <p:cNvPr id="15404" name="Rectangle 44">
                  <a:extLst>
                    <a:ext uri="{FF2B5EF4-FFF2-40B4-BE49-F238E27FC236}">
                      <a16:creationId xmlns:a16="http://schemas.microsoft.com/office/drawing/2014/main" id="{C96E6263-ACE8-E684-03DF-FA1FFBA6BECA}"/>
                    </a:ext>
                  </a:extLst>
                </p:cNvPr>
                <p:cNvSpPr>
                  <a:spLocks noChangeArrowheads="1"/>
                </p:cNvSpPr>
                <p:nvPr/>
              </p:nvSpPr>
              <p:spPr bwMode="auto">
                <a:xfrm>
                  <a:off x="0" y="1425"/>
                  <a:ext cx="1139"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5405" name="Group 45">
                <a:extLst>
                  <a:ext uri="{FF2B5EF4-FFF2-40B4-BE49-F238E27FC236}">
                    <a16:creationId xmlns:a16="http://schemas.microsoft.com/office/drawing/2014/main" id="{94CAD512-28CA-6E3C-799B-460A760C259E}"/>
                  </a:ext>
                </a:extLst>
              </p:cNvPr>
              <p:cNvGrpSpPr>
                <a:grpSpLocks/>
              </p:cNvGrpSpPr>
              <p:nvPr/>
            </p:nvGrpSpPr>
            <p:grpSpPr bwMode="auto">
              <a:xfrm>
                <a:off x="1139" y="1425"/>
                <a:ext cx="759" cy="403"/>
                <a:chOff x="1139" y="1425"/>
                <a:chExt cx="759" cy="403"/>
              </a:xfrm>
            </p:grpSpPr>
            <p:sp>
              <p:nvSpPr>
                <p:cNvPr id="15406" name="Rectangle 46">
                  <a:extLst>
                    <a:ext uri="{FF2B5EF4-FFF2-40B4-BE49-F238E27FC236}">
                      <a16:creationId xmlns:a16="http://schemas.microsoft.com/office/drawing/2014/main" id="{960F7C22-1E63-2B26-D216-1728ADB063F1}"/>
                    </a:ext>
                  </a:extLst>
                </p:cNvPr>
                <p:cNvSpPr>
                  <a:spLocks noChangeArrowheads="1"/>
                </p:cNvSpPr>
                <p:nvPr/>
              </p:nvSpPr>
              <p:spPr bwMode="auto">
                <a:xfrm>
                  <a:off x="1175" y="1461"/>
                  <a:ext cx="687" cy="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en-GB" altLang="en-US" sz="1600">
                      <a:cs typeface="Times New Roman" panose="02020603050405020304" pitchFamily="18" charset="0"/>
                    </a:rPr>
                    <a:t>Axial</a:t>
                  </a:r>
                </a:p>
                <a:p>
                  <a:pPr eaLnBrk="0" hangingPunct="0"/>
                  <a:endParaRPr lang="en-GB" altLang="en-US" sz="1600"/>
                </a:p>
              </p:txBody>
            </p:sp>
            <p:sp>
              <p:nvSpPr>
                <p:cNvPr id="15407" name="Rectangle 47">
                  <a:extLst>
                    <a:ext uri="{FF2B5EF4-FFF2-40B4-BE49-F238E27FC236}">
                      <a16:creationId xmlns:a16="http://schemas.microsoft.com/office/drawing/2014/main" id="{8C66C22F-E3B9-D8D3-4641-9B6C8FB4F6B3}"/>
                    </a:ext>
                  </a:extLst>
                </p:cNvPr>
                <p:cNvSpPr>
                  <a:spLocks noChangeArrowheads="1"/>
                </p:cNvSpPr>
                <p:nvPr/>
              </p:nvSpPr>
              <p:spPr bwMode="auto">
                <a:xfrm>
                  <a:off x="1139" y="1425"/>
                  <a:ext cx="759"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5408" name="Group 48">
                <a:extLst>
                  <a:ext uri="{FF2B5EF4-FFF2-40B4-BE49-F238E27FC236}">
                    <a16:creationId xmlns:a16="http://schemas.microsoft.com/office/drawing/2014/main" id="{0EB653D9-BEEC-187C-58D4-CAFE4447C1E7}"/>
                  </a:ext>
                </a:extLst>
              </p:cNvPr>
              <p:cNvGrpSpPr>
                <a:grpSpLocks/>
              </p:cNvGrpSpPr>
              <p:nvPr/>
            </p:nvGrpSpPr>
            <p:grpSpPr bwMode="auto">
              <a:xfrm>
                <a:off x="1898" y="1425"/>
                <a:ext cx="1291" cy="403"/>
                <a:chOff x="1898" y="1425"/>
                <a:chExt cx="1291" cy="403"/>
              </a:xfrm>
            </p:grpSpPr>
            <p:sp>
              <p:nvSpPr>
                <p:cNvPr id="15409" name="Rectangle 49">
                  <a:extLst>
                    <a:ext uri="{FF2B5EF4-FFF2-40B4-BE49-F238E27FC236}">
                      <a16:creationId xmlns:a16="http://schemas.microsoft.com/office/drawing/2014/main" id="{480250C8-1356-00F9-304A-4878F8C352F2}"/>
                    </a:ext>
                  </a:extLst>
                </p:cNvPr>
                <p:cNvSpPr>
                  <a:spLocks noChangeArrowheads="1"/>
                </p:cNvSpPr>
                <p:nvPr/>
              </p:nvSpPr>
              <p:spPr bwMode="auto">
                <a:xfrm>
                  <a:off x="1934" y="1461"/>
                  <a:ext cx="1219" cy="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en-GB" altLang="en-US" sz="1600">
                      <a:cs typeface="Times New Roman" panose="02020603050405020304" pitchFamily="18" charset="0"/>
                    </a:rPr>
                    <a:t>705 Axial :</a:t>
                  </a:r>
                </a:p>
                <a:p>
                  <a:r>
                    <a:rPr lang="en-GB" altLang="en-US" sz="1600">
                      <a:cs typeface="Times New Roman" panose="02020603050405020304" pitchFamily="18" charset="0"/>
                    </a:rPr>
                    <a:t>224 Terminal </a:t>
                  </a:r>
                </a:p>
                <a:p>
                  <a:pPr eaLnBrk="0" hangingPunct="0"/>
                  <a:endParaRPr lang="en-GB" altLang="en-US" sz="1600"/>
                </a:p>
              </p:txBody>
            </p:sp>
            <p:sp>
              <p:nvSpPr>
                <p:cNvPr id="15410" name="Rectangle 50">
                  <a:extLst>
                    <a:ext uri="{FF2B5EF4-FFF2-40B4-BE49-F238E27FC236}">
                      <a16:creationId xmlns:a16="http://schemas.microsoft.com/office/drawing/2014/main" id="{0AF603C8-51D8-CF56-209C-F955E95035E0}"/>
                    </a:ext>
                  </a:extLst>
                </p:cNvPr>
                <p:cNvSpPr>
                  <a:spLocks noChangeArrowheads="1"/>
                </p:cNvSpPr>
                <p:nvPr/>
              </p:nvSpPr>
              <p:spPr bwMode="auto">
                <a:xfrm>
                  <a:off x="1898" y="1425"/>
                  <a:ext cx="1291"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5411" name="Group 51">
                <a:extLst>
                  <a:ext uri="{FF2B5EF4-FFF2-40B4-BE49-F238E27FC236}">
                    <a16:creationId xmlns:a16="http://schemas.microsoft.com/office/drawing/2014/main" id="{40DB2A60-E638-ABF6-84E4-349DF1182503}"/>
                  </a:ext>
                </a:extLst>
              </p:cNvPr>
              <p:cNvGrpSpPr>
                <a:grpSpLocks/>
              </p:cNvGrpSpPr>
              <p:nvPr/>
            </p:nvGrpSpPr>
            <p:grpSpPr bwMode="auto">
              <a:xfrm>
                <a:off x="3189" y="1425"/>
                <a:ext cx="551" cy="403"/>
                <a:chOff x="3189" y="1425"/>
                <a:chExt cx="551" cy="403"/>
              </a:xfrm>
            </p:grpSpPr>
            <p:sp>
              <p:nvSpPr>
                <p:cNvPr id="15412" name="Rectangle 52">
                  <a:extLst>
                    <a:ext uri="{FF2B5EF4-FFF2-40B4-BE49-F238E27FC236}">
                      <a16:creationId xmlns:a16="http://schemas.microsoft.com/office/drawing/2014/main" id="{2C1280BA-E338-61F6-BB38-6B37AC751C56}"/>
                    </a:ext>
                  </a:extLst>
                </p:cNvPr>
                <p:cNvSpPr>
                  <a:spLocks noChangeArrowheads="1"/>
                </p:cNvSpPr>
                <p:nvPr/>
              </p:nvSpPr>
              <p:spPr bwMode="auto">
                <a:xfrm>
                  <a:off x="3225" y="1461"/>
                  <a:ext cx="479" cy="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en-GB" altLang="en-US" sz="1600">
                      <a:cs typeface="Times New Roman" panose="02020603050405020304" pitchFamily="18" charset="0"/>
                    </a:rPr>
                    <a:t>3.15:1 </a:t>
                  </a:r>
                </a:p>
                <a:p>
                  <a:pPr eaLnBrk="0" hangingPunct="0"/>
                  <a:endParaRPr lang="en-GB" altLang="en-US" sz="1600"/>
                </a:p>
              </p:txBody>
            </p:sp>
            <p:sp>
              <p:nvSpPr>
                <p:cNvPr id="15413" name="Rectangle 53">
                  <a:extLst>
                    <a:ext uri="{FF2B5EF4-FFF2-40B4-BE49-F238E27FC236}">
                      <a16:creationId xmlns:a16="http://schemas.microsoft.com/office/drawing/2014/main" id="{A7DEDBAB-A8DB-13CA-AFC4-9A0577F59706}"/>
                    </a:ext>
                  </a:extLst>
                </p:cNvPr>
                <p:cNvSpPr>
                  <a:spLocks noChangeArrowheads="1"/>
                </p:cNvSpPr>
                <p:nvPr/>
              </p:nvSpPr>
              <p:spPr bwMode="auto">
                <a:xfrm>
                  <a:off x="3189" y="1425"/>
                  <a:ext cx="551"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5414" name="Group 54">
                <a:extLst>
                  <a:ext uri="{FF2B5EF4-FFF2-40B4-BE49-F238E27FC236}">
                    <a16:creationId xmlns:a16="http://schemas.microsoft.com/office/drawing/2014/main" id="{897BA77E-956D-1F97-4688-E8FE9493FDFB}"/>
                  </a:ext>
                </a:extLst>
              </p:cNvPr>
              <p:cNvGrpSpPr>
                <a:grpSpLocks/>
              </p:cNvGrpSpPr>
              <p:nvPr/>
            </p:nvGrpSpPr>
            <p:grpSpPr bwMode="auto">
              <a:xfrm>
                <a:off x="0" y="1900"/>
                <a:ext cx="1139" cy="403"/>
                <a:chOff x="0" y="1900"/>
                <a:chExt cx="1139" cy="403"/>
              </a:xfrm>
            </p:grpSpPr>
            <p:sp>
              <p:nvSpPr>
                <p:cNvPr id="15415" name="Rectangle 55">
                  <a:extLst>
                    <a:ext uri="{FF2B5EF4-FFF2-40B4-BE49-F238E27FC236}">
                      <a16:creationId xmlns:a16="http://schemas.microsoft.com/office/drawing/2014/main" id="{F4715A96-5B02-6586-75FF-417D39ED2464}"/>
                    </a:ext>
                  </a:extLst>
                </p:cNvPr>
                <p:cNvSpPr>
                  <a:spLocks noChangeArrowheads="1"/>
                </p:cNvSpPr>
                <p:nvPr/>
              </p:nvSpPr>
              <p:spPr bwMode="auto">
                <a:xfrm>
                  <a:off x="36" y="1936"/>
                  <a:ext cx="1067" cy="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en-GB" altLang="en-US" sz="1600">
                      <a:cs typeface="Times New Roman" panose="02020603050405020304" pitchFamily="18" charset="0"/>
                    </a:rPr>
                    <a:t>Tall x Dwarf Plants </a:t>
                  </a:r>
                </a:p>
                <a:p>
                  <a:pPr eaLnBrk="0" hangingPunct="0"/>
                  <a:endParaRPr lang="en-GB" altLang="en-US" sz="1600"/>
                </a:p>
              </p:txBody>
            </p:sp>
            <p:sp>
              <p:nvSpPr>
                <p:cNvPr id="15416" name="Rectangle 56">
                  <a:extLst>
                    <a:ext uri="{FF2B5EF4-FFF2-40B4-BE49-F238E27FC236}">
                      <a16:creationId xmlns:a16="http://schemas.microsoft.com/office/drawing/2014/main" id="{611BFB10-0174-4923-E7FE-8E241C48966C}"/>
                    </a:ext>
                  </a:extLst>
                </p:cNvPr>
                <p:cNvSpPr>
                  <a:spLocks noChangeArrowheads="1"/>
                </p:cNvSpPr>
                <p:nvPr/>
              </p:nvSpPr>
              <p:spPr bwMode="auto">
                <a:xfrm>
                  <a:off x="0" y="1900"/>
                  <a:ext cx="1139"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5417" name="Group 57">
                <a:extLst>
                  <a:ext uri="{FF2B5EF4-FFF2-40B4-BE49-F238E27FC236}">
                    <a16:creationId xmlns:a16="http://schemas.microsoft.com/office/drawing/2014/main" id="{678575A0-AFC0-622A-1280-4384E04947AF}"/>
                  </a:ext>
                </a:extLst>
              </p:cNvPr>
              <p:cNvGrpSpPr>
                <a:grpSpLocks/>
              </p:cNvGrpSpPr>
              <p:nvPr/>
            </p:nvGrpSpPr>
            <p:grpSpPr bwMode="auto">
              <a:xfrm>
                <a:off x="1139" y="1900"/>
                <a:ext cx="759" cy="403"/>
                <a:chOff x="1139" y="1900"/>
                <a:chExt cx="759" cy="403"/>
              </a:xfrm>
            </p:grpSpPr>
            <p:sp>
              <p:nvSpPr>
                <p:cNvPr id="15418" name="Rectangle 58">
                  <a:extLst>
                    <a:ext uri="{FF2B5EF4-FFF2-40B4-BE49-F238E27FC236}">
                      <a16:creationId xmlns:a16="http://schemas.microsoft.com/office/drawing/2014/main" id="{1980CA8D-451E-88C6-00B8-5D1B1CFC5731}"/>
                    </a:ext>
                  </a:extLst>
                </p:cNvPr>
                <p:cNvSpPr>
                  <a:spLocks noChangeArrowheads="1"/>
                </p:cNvSpPr>
                <p:nvPr/>
              </p:nvSpPr>
              <p:spPr bwMode="auto">
                <a:xfrm>
                  <a:off x="1175" y="1936"/>
                  <a:ext cx="687" cy="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en-GB" altLang="en-US" sz="1600">
                      <a:cs typeface="Times New Roman" panose="02020603050405020304" pitchFamily="18" charset="0"/>
                    </a:rPr>
                    <a:t>Tall </a:t>
                  </a:r>
                </a:p>
                <a:p>
                  <a:pPr eaLnBrk="0" hangingPunct="0"/>
                  <a:endParaRPr lang="en-GB" altLang="en-US" sz="1600"/>
                </a:p>
              </p:txBody>
            </p:sp>
            <p:sp>
              <p:nvSpPr>
                <p:cNvPr id="15419" name="Rectangle 59">
                  <a:extLst>
                    <a:ext uri="{FF2B5EF4-FFF2-40B4-BE49-F238E27FC236}">
                      <a16:creationId xmlns:a16="http://schemas.microsoft.com/office/drawing/2014/main" id="{5CFDD2BC-6309-CBF8-6D90-7E77F2E9A672}"/>
                    </a:ext>
                  </a:extLst>
                </p:cNvPr>
                <p:cNvSpPr>
                  <a:spLocks noChangeArrowheads="1"/>
                </p:cNvSpPr>
                <p:nvPr/>
              </p:nvSpPr>
              <p:spPr bwMode="auto">
                <a:xfrm>
                  <a:off x="1139" y="1900"/>
                  <a:ext cx="759"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5420" name="Group 60">
                <a:extLst>
                  <a:ext uri="{FF2B5EF4-FFF2-40B4-BE49-F238E27FC236}">
                    <a16:creationId xmlns:a16="http://schemas.microsoft.com/office/drawing/2014/main" id="{CD466960-5466-9136-003D-E0ED34ACC888}"/>
                  </a:ext>
                </a:extLst>
              </p:cNvPr>
              <p:cNvGrpSpPr>
                <a:grpSpLocks/>
              </p:cNvGrpSpPr>
              <p:nvPr/>
            </p:nvGrpSpPr>
            <p:grpSpPr bwMode="auto">
              <a:xfrm>
                <a:off x="1898" y="1900"/>
                <a:ext cx="1291" cy="403"/>
                <a:chOff x="1898" y="1900"/>
                <a:chExt cx="1291" cy="403"/>
              </a:xfrm>
            </p:grpSpPr>
            <p:sp>
              <p:nvSpPr>
                <p:cNvPr id="15421" name="Rectangle 61">
                  <a:extLst>
                    <a:ext uri="{FF2B5EF4-FFF2-40B4-BE49-F238E27FC236}">
                      <a16:creationId xmlns:a16="http://schemas.microsoft.com/office/drawing/2014/main" id="{DCCC3E81-5838-8D58-8CA2-5726F6EB1608}"/>
                    </a:ext>
                  </a:extLst>
                </p:cNvPr>
                <p:cNvSpPr>
                  <a:spLocks noChangeArrowheads="1"/>
                </p:cNvSpPr>
                <p:nvPr/>
              </p:nvSpPr>
              <p:spPr bwMode="auto">
                <a:xfrm>
                  <a:off x="1934" y="1936"/>
                  <a:ext cx="1219" cy="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altLang="en-US" sz="1600">
                      <a:cs typeface="Times New Roman" panose="02020603050405020304" pitchFamily="18" charset="0"/>
                    </a:rPr>
                    <a:t>l787 Tall :</a:t>
                  </a:r>
                </a:p>
                <a:p>
                  <a:r>
                    <a:rPr lang="de-DE" altLang="en-US" sz="1600">
                      <a:cs typeface="Times New Roman" panose="02020603050405020304" pitchFamily="18" charset="0"/>
                    </a:rPr>
                    <a:t>227 Dwarf </a:t>
                  </a:r>
                  <a:endParaRPr lang="en-GB" altLang="en-US" sz="1600">
                    <a:cs typeface="Times New Roman" panose="02020603050405020304" pitchFamily="18" charset="0"/>
                  </a:endParaRPr>
                </a:p>
                <a:p>
                  <a:pPr eaLnBrk="0" hangingPunct="0"/>
                  <a:endParaRPr lang="en-GB" altLang="en-US" sz="1600"/>
                </a:p>
              </p:txBody>
            </p:sp>
            <p:sp>
              <p:nvSpPr>
                <p:cNvPr id="15422" name="Rectangle 62">
                  <a:extLst>
                    <a:ext uri="{FF2B5EF4-FFF2-40B4-BE49-F238E27FC236}">
                      <a16:creationId xmlns:a16="http://schemas.microsoft.com/office/drawing/2014/main" id="{163C770C-782A-E44C-6DAF-AF49B369133D}"/>
                    </a:ext>
                  </a:extLst>
                </p:cNvPr>
                <p:cNvSpPr>
                  <a:spLocks noChangeArrowheads="1"/>
                </p:cNvSpPr>
                <p:nvPr/>
              </p:nvSpPr>
              <p:spPr bwMode="auto">
                <a:xfrm>
                  <a:off x="1898" y="1900"/>
                  <a:ext cx="1291"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5423" name="Group 63">
                <a:extLst>
                  <a:ext uri="{FF2B5EF4-FFF2-40B4-BE49-F238E27FC236}">
                    <a16:creationId xmlns:a16="http://schemas.microsoft.com/office/drawing/2014/main" id="{A220B5C3-A8D7-C9F3-C1C1-E9D0F6F3C0A2}"/>
                  </a:ext>
                </a:extLst>
              </p:cNvPr>
              <p:cNvGrpSpPr>
                <a:grpSpLocks/>
              </p:cNvGrpSpPr>
              <p:nvPr/>
            </p:nvGrpSpPr>
            <p:grpSpPr bwMode="auto">
              <a:xfrm>
                <a:off x="3189" y="1900"/>
                <a:ext cx="551" cy="403"/>
                <a:chOff x="3189" y="1900"/>
                <a:chExt cx="551" cy="403"/>
              </a:xfrm>
            </p:grpSpPr>
            <p:sp>
              <p:nvSpPr>
                <p:cNvPr id="15424" name="Rectangle 64">
                  <a:extLst>
                    <a:ext uri="{FF2B5EF4-FFF2-40B4-BE49-F238E27FC236}">
                      <a16:creationId xmlns:a16="http://schemas.microsoft.com/office/drawing/2014/main" id="{00F298A6-EBCF-5C04-89EA-867A6452D9F6}"/>
                    </a:ext>
                  </a:extLst>
                </p:cNvPr>
                <p:cNvSpPr>
                  <a:spLocks noChangeArrowheads="1"/>
                </p:cNvSpPr>
                <p:nvPr/>
              </p:nvSpPr>
              <p:spPr bwMode="auto">
                <a:xfrm>
                  <a:off x="3225" y="1936"/>
                  <a:ext cx="479" cy="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en-GB" altLang="en-US" sz="1600">
                      <a:cs typeface="Times New Roman" panose="02020603050405020304" pitchFamily="18" charset="0"/>
                    </a:rPr>
                    <a:t>2.84:1 </a:t>
                  </a:r>
                </a:p>
                <a:p>
                  <a:pPr eaLnBrk="0" hangingPunct="0"/>
                  <a:endParaRPr lang="en-GB" altLang="en-US" sz="1600"/>
                </a:p>
              </p:txBody>
            </p:sp>
            <p:sp>
              <p:nvSpPr>
                <p:cNvPr id="15425" name="Rectangle 65">
                  <a:extLst>
                    <a:ext uri="{FF2B5EF4-FFF2-40B4-BE49-F238E27FC236}">
                      <a16:creationId xmlns:a16="http://schemas.microsoft.com/office/drawing/2014/main" id="{9100437C-26AB-D0FC-8521-7F168CD9285D}"/>
                    </a:ext>
                  </a:extLst>
                </p:cNvPr>
                <p:cNvSpPr>
                  <a:spLocks noChangeArrowheads="1"/>
                </p:cNvSpPr>
                <p:nvPr/>
              </p:nvSpPr>
              <p:spPr bwMode="auto">
                <a:xfrm>
                  <a:off x="3189" y="1900"/>
                  <a:ext cx="551"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sp>
          <p:nvSpPr>
            <p:cNvPr id="15426" name="Rectangle 66">
              <a:extLst>
                <a:ext uri="{FF2B5EF4-FFF2-40B4-BE49-F238E27FC236}">
                  <a16:creationId xmlns:a16="http://schemas.microsoft.com/office/drawing/2014/main" id="{F73B04D5-946B-3619-02E2-BCDAB644D8AE}"/>
                </a:ext>
              </a:extLst>
            </p:cNvPr>
            <p:cNvSpPr>
              <a:spLocks noChangeArrowheads="1"/>
            </p:cNvSpPr>
            <p:nvPr/>
          </p:nvSpPr>
          <p:spPr bwMode="auto">
            <a:xfrm>
              <a:off x="-3" y="-3"/>
              <a:ext cx="3746" cy="2309"/>
            </a:xfrm>
            <a:prstGeom prst="rect">
              <a:avLst/>
            </a:prstGeom>
            <a:noFill/>
            <a:ln w="9525">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1CA59F7D-3239-E1FB-D073-50C03452F101}"/>
              </a:ext>
            </a:extLst>
          </p:cNvPr>
          <p:cNvSpPr>
            <a:spLocks noGrp="1" noChangeArrowheads="1"/>
          </p:cNvSpPr>
          <p:nvPr>
            <p:ph type="title"/>
          </p:nvPr>
        </p:nvSpPr>
        <p:spPr>
          <a:xfrm>
            <a:off x="685800" y="457200"/>
            <a:ext cx="7772400" cy="762000"/>
          </a:xfrm>
          <a:solidFill>
            <a:srgbClr val="CCFF99"/>
          </a:solidFill>
          <a:ln cap="flat">
            <a:solidFill>
              <a:schemeClr val="tx1"/>
            </a:solidFill>
            <a:miter lim="800000"/>
            <a:headEnd/>
            <a:tailEnd/>
          </a:ln>
        </p:spPr>
        <p:txBody>
          <a:bodyPr/>
          <a:lstStyle/>
          <a:p>
            <a:r>
              <a:rPr lang="de-DE" altLang="en-US">
                <a:solidFill>
                  <a:srgbClr val="CC0000"/>
                </a:solidFill>
              </a:rPr>
              <a:t>    Mendel‘s Generalization</a:t>
            </a:r>
          </a:p>
        </p:txBody>
      </p:sp>
      <p:sp>
        <p:nvSpPr>
          <p:cNvPr id="11267" name="Rectangle 3">
            <a:extLst>
              <a:ext uri="{FF2B5EF4-FFF2-40B4-BE49-F238E27FC236}">
                <a16:creationId xmlns:a16="http://schemas.microsoft.com/office/drawing/2014/main" id="{E9C1FEDE-AD18-E450-7FB7-3A546C8805F7}"/>
              </a:ext>
            </a:extLst>
          </p:cNvPr>
          <p:cNvSpPr>
            <a:spLocks noGrp="1" noChangeArrowheads="1"/>
          </p:cNvSpPr>
          <p:nvPr>
            <p:ph type="body" idx="1"/>
          </p:nvPr>
        </p:nvSpPr>
        <p:spPr>
          <a:xfrm>
            <a:off x="685800" y="1752600"/>
            <a:ext cx="7772400" cy="4343400"/>
          </a:xfrm>
        </p:spPr>
        <p:txBody>
          <a:bodyPr/>
          <a:lstStyle/>
          <a:p>
            <a:pPr marL="609600" indent="-609600">
              <a:lnSpc>
                <a:spcPct val="90000"/>
              </a:lnSpc>
              <a:buFontTx/>
              <a:buAutoNum type="arabicPeriod"/>
            </a:pPr>
            <a:r>
              <a:rPr lang="en-US" altLang="en-US" sz="2800">
                <a:cs typeface="Times New Roman" panose="02020603050405020304" pitchFamily="18" charset="0"/>
              </a:rPr>
              <a:t>Alternative versions of genes account for variations in inherited characters</a:t>
            </a:r>
          </a:p>
          <a:p>
            <a:pPr marL="609600" indent="-609600">
              <a:lnSpc>
                <a:spcPct val="90000"/>
              </a:lnSpc>
              <a:buFontTx/>
              <a:buNone/>
            </a:pPr>
            <a:r>
              <a:rPr lang="de-DE" altLang="en-US" sz="2800">
                <a:cs typeface="Times New Roman" panose="02020603050405020304" pitchFamily="18" charset="0"/>
              </a:rPr>
              <a:t>	- concept of alleles (G=green, g=yellow)</a:t>
            </a:r>
          </a:p>
          <a:p>
            <a:pPr marL="609600" indent="-609600">
              <a:lnSpc>
                <a:spcPct val="90000"/>
              </a:lnSpc>
              <a:buFontTx/>
              <a:buNone/>
            </a:pPr>
            <a:endParaRPr lang="de-DE" altLang="en-US" sz="2800">
              <a:cs typeface="Times New Roman" panose="02020603050405020304" pitchFamily="18" charset="0"/>
            </a:endParaRPr>
          </a:p>
          <a:p>
            <a:pPr marL="609600" indent="-609600">
              <a:lnSpc>
                <a:spcPct val="90000"/>
              </a:lnSpc>
              <a:buFontTx/>
              <a:buNone/>
            </a:pPr>
            <a:r>
              <a:rPr lang="de-DE" altLang="en-US" sz="2800">
                <a:cs typeface="Times New Roman" panose="02020603050405020304" pitchFamily="18" charset="0"/>
              </a:rPr>
              <a:t>2.   </a:t>
            </a:r>
            <a:r>
              <a:rPr lang="en-US" altLang="en-US" sz="2800">
                <a:cs typeface="Times New Roman" panose="02020603050405020304" pitchFamily="18" charset="0"/>
              </a:rPr>
              <a:t>For each character, an organism inherits two genes, one from each parent</a:t>
            </a:r>
          </a:p>
          <a:p>
            <a:pPr marL="609600" indent="-609600">
              <a:lnSpc>
                <a:spcPct val="90000"/>
              </a:lnSpc>
              <a:buFontTx/>
              <a:buNone/>
            </a:pPr>
            <a:r>
              <a:rPr lang="de-DE" altLang="en-US" sz="2800">
                <a:cs typeface="Times New Roman" panose="02020603050405020304" pitchFamily="18" charset="0"/>
              </a:rPr>
              <a:t>	-</a:t>
            </a:r>
            <a:r>
              <a:rPr lang="en-US" altLang="en-US" sz="2800">
                <a:cs typeface="Times New Roman" panose="02020603050405020304" pitchFamily="18" charset="0"/>
              </a:rPr>
              <a:t> two gametes form somatic cells</a:t>
            </a:r>
          </a:p>
          <a:p>
            <a:pPr marL="609600" indent="-609600">
              <a:lnSpc>
                <a:spcPct val="90000"/>
              </a:lnSpc>
              <a:buFontTx/>
              <a:buNone/>
            </a:pPr>
            <a:r>
              <a:rPr lang="en-US" altLang="en-US" sz="2800">
                <a:cs typeface="Times New Roman" panose="02020603050405020304" pitchFamily="18" charset="0"/>
              </a:rPr>
              <a:t>	- one allele comes from the mother, </a:t>
            </a:r>
          </a:p>
          <a:p>
            <a:pPr marL="609600" indent="-609600">
              <a:lnSpc>
                <a:spcPct val="90000"/>
              </a:lnSpc>
              <a:buFontTx/>
              <a:buNone/>
            </a:pPr>
            <a:r>
              <a:rPr lang="en-US" altLang="en-US" sz="2800">
                <a:cs typeface="Times New Roman" panose="02020603050405020304" pitchFamily="18" charset="0"/>
              </a:rPr>
              <a:t>	  one from the father</a:t>
            </a:r>
            <a:r>
              <a:rPr lang="de-DE" altLang="en-US" sz="2800">
                <a:cs typeface="Times New Roman" panose="02020603050405020304" pitchFamily="18" charset="0"/>
              </a:rPr>
              <a:t> </a:t>
            </a:r>
          </a:p>
        </p:txBody>
      </p:sp>
      <p:sp>
        <p:nvSpPr>
          <p:cNvPr id="11269" name="Rectangle 5">
            <a:extLst>
              <a:ext uri="{FF2B5EF4-FFF2-40B4-BE49-F238E27FC236}">
                <a16:creationId xmlns:a16="http://schemas.microsoft.com/office/drawing/2014/main" id="{11E14047-5DBA-46BE-45BC-B130323C0E54}"/>
              </a:ext>
            </a:extLst>
          </p:cNvPr>
          <p:cNvSpPr>
            <a:spLocks noChangeArrowheads="1"/>
          </p:cNvSpPr>
          <p:nvPr/>
        </p:nvSpPr>
        <p:spPr bwMode="auto">
          <a:xfrm>
            <a:off x="3619500" y="29527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GB"/>
          </a:p>
        </p:txBody>
      </p:sp>
      <p:pic>
        <p:nvPicPr>
          <p:cNvPr id="11268" name="Picture 4">
            <a:extLst>
              <a:ext uri="{FF2B5EF4-FFF2-40B4-BE49-F238E27FC236}">
                <a16:creationId xmlns:a16="http://schemas.microsoft.com/office/drawing/2014/main" id="{D7FF3515-C527-E99D-F049-84B076F8135D}"/>
              </a:ext>
            </a:extLst>
          </p:cNvPr>
          <p:cNvPicPr>
            <a:picLocks noChangeAspect="1" noChangeArrowheads="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152400" y="685800"/>
            <a:ext cx="1905000" cy="952500"/>
          </a:xfrm>
          <a:prstGeom prst="rect">
            <a:avLst/>
          </a:prstGeom>
          <a:noFill/>
          <a:extLst>
            <a:ext uri="{909E8E84-426E-40DD-AFC4-6F175D3DCCD1}">
              <a14:hiddenFill xmlns:a14="http://schemas.microsoft.com/office/drawing/2010/main">
                <a:solidFill>
                  <a:srgbClr val="FFFFFF"/>
                </a:solidFill>
              </a14:hiddenFill>
            </a:ext>
          </a:extLst>
        </p:spPr>
      </p:pic>
      <p:sp>
        <p:nvSpPr>
          <p:cNvPr id="11271" name="Rectangle 7">
            <a:extLst>
              <a:ext uri="{FF2B5EF4-FFF2-40B4-BE49-F238E27FC236}">
                <a16:creationId xmlns:a16="http://schemas.microsoft.com/office/drawing/2014/main" id="{686164E6-BD37-594F-9E4A-DB3541C17B2A}"/>
              </a:ext>
            </a:extLst>
          </p:cNvPr>
          <p:cNvSpPr>
            <a:spLocks noChangeArrowheads="1"/>
          </p:cNvSpPr>
          <p:nvPr/>
        </p:nvSpPr>
        <p:spPr bwMode="auto">
          <a:xfrm>
            <a:off x="4000500" y="28432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GB"/>
          </a:p>
        </p:txBody>
      </p:sp>
      <p:pic>
        <p:nvPicPr>
          <p:cNvPr id="11270" name="Picture 6">
            <a:extLst>
              <a:ext uri="{FF2B5EF4-FFF2-40B4-BE49-F238E27FC236}">
                <a16:creationId xmlns:a16="http://schemas.microsoft.com/office/drawing/2014/main" id="{7472AFE1-9F82-F0B9-6190-437FDE8F59B8}"/>
              </a:ext>
            </a:extLst>
          </p:cNvPr>
          <p:cNvPicPr>
            <a:picLocks noChangeAspect="1" noChangeArrowheads="1"/>
          </p:cNvPicPr>
          <p:nvPr/>
        </p:nvPicPr>
        <p:blipFill>
          <a:blip r:embed="rId5" r:link="rId6">
            <a:extLst>
              <a:ext uri="{28A0092B-C50C-407E-A947-70E740481C1C}">
                <a14:useLocalDpi xmlns:a14="http://schemas.microsoft.com/office/drawing/2010/main" val="0"/>
              </a:ext>
            </a:extLst>
          </a:blip>
          <a:srcRect/>
          <a:stretch>
            <a:fillRect/>
          </a:stretch>
        </p:blipFill>
        <p:spPr bwMode="auto">
          <a:xfrm>
            <a:off x="7772400" y="609600"/>
            <a:ext cx="1143000" cy="11715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theme/theme1.xml><?xml version="1.0" encoding="utf-8"?>
<a:theme xmlns:a="http://schemas.openxmlformats.org/drawingml/2006/main" name="Standarddesign">
  <a:themeElements>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andard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Standard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andard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andard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674</Words>
  <Application>Microsoft Office PowerPoint</Application>
  <PresentationFormat>On-screen Show (4:3)</PresentationFormat>
  <Paragraphs>133</Paragraphs>
  <Slides>12</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Times New Roman</vt:lpstr>
      <vt:lpstr>Arial</vt:lpstr>
      <vt:lpstr>Standarddesign</vt:lpstr>
      <vt:lpstr>   Mendel‘s Law  of  Segregation</vt:lpstr>
      <vt:lpstr>Georg Mendel</vt:lpstr>
      <vt:lpstr>Experiments with Pea Plants </vt:lpstr>
      <vt:lpstr>Cross-Pollination of Purebread Plants</vt:lpstr>
      <vt:lpstr>F2 Generation</vt:lpstr>
      <vt:lpstr>Seed Colour</vt:lpstr>
      <vt:lpstr>Inheritance of Pea Colour</vt:lpstr>
      <vt:lpstr>Results from Mendel's Experiments </vt:lpstr>
      <vt:lpstr>    Mendel‘s Generalization</vt:lpstr>
      <vt:lpstr>PowerPoint Presentation</vt:lpstr>
      <vt:lpstr>Law of Segregation</vt:lpstr>
      <vt:lpstr>PowerPoint Presentation</vt:lpstr>
    </vt:vector>
  </TitlesOfParts>
  <Company>Tennisland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Mendel‘s Law of Segregation</dc:title>
  <dc:creator>Alfred Spötzl</dc:creator>
  <cp:lastModifiedBy>Nayan GRIFFITHS</cp:lastModifiedBy>
  <cp:revision>38</cp:revision>
  <dcterms:created xsi:type="dcterms:W3CDTF">2006-04-08T11:53:30Z</dcterms:created>
  <dcterms:modified xsi:type="dcterms:W3CDTF">2023-03-14T11:37:14Z</dcterms:modified>
</cp:coreProperties>
</file>