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58" r:id="rId3"/>
    <p:sldId id="262" r:id="rId4"/>
    <p:sldId id="257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6519333-8983-3BBE-33B8-C753720C2A0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02E0875-F11C-C8F6-9A6B-9790E1A244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36B1BA45-1E57-F1DF-454A-0197B20240C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34E9FA46-F8A7-45F9-5745-E1A7A028FF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16F84188-CA9F-7F58-1BF1-A318A254608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2BAA005D-E102-B85D-67FC-F67FCACACA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04CDBC4-9219-4A13-ACCE-478AFEC75C5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58BF6E1-A34E-A2EE-38B1-726A564669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0319C0-FF29-4A45-9D93-C74339792E73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8CC90CC4-D3AD-A174-F5FB-6BEFB34FD82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B1B95B8-F948-876E-6B50-89C1FBEC26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A35304C-1FC7-9276-A397-12BE827311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DD5E9F-835E-4F3D-9E3C-543EECE8990B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19EF27F4-94F4-D4F1-8891-71175AA103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E5B0875-08EB-DBC4-81AE-A69E6674D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000BA38-E7A6-3B11-55F2-CAFAE97D85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864FEE-8B1C-439F-88E4-4DEF19A2329A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C86059F7-4530-143B-063D-9D4EC671B3F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CF04806-13DB-3710-CC7D-E786D5DBEE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FCBCCE-0961-F8B9-B5D5-4FF711E90B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1512AC-7060-4E96-960A-2CFC9B7E3ABB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4491E7E1-4B3B-030C-AC52-A79B0591B5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3C29E66-99B8-93ED-9DD5-3B587FF276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F9ACB3A-2E88-F00A-928C-1BA75C134C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4EC6E9-17D3-4E15-BDB2-692EA3380D5F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7075E3F7-8351-B688-AEE7-C442FA1B441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8A3414D-4CCF-3974-515E-F8D65923C1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F0557E9-03D6-6104-C9FE-E5B2717182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80ABE4-06DE-48BC-984A-B0C7AA5A1127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32E7ED8A-AF2A-CBB1-EF4F-C4F3436A36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6D4C4B3-5813-4D07-DE95-35357061E0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9BA755B-C63D-146F-A2D2-F0DB5EEA48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B0C961-102A-49D2-A4EE-3277F8817770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445BEEE0-E1C3-E8F2-4984-28F2387B7CF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B593E59-7B8A-CC24-7BBA-26DE3FE98C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B86EE30-237E-F043-3E7C-499B2BA8C6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2B1CFB-C335-410C-AAB5-69FB32FBCB77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AACC4479-F953-F888-0245-59BE1F3B0B0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35385DC-4528-7269-27E3-EB390125DE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C613401-6C7A-2A75-9860-08CB4ABE88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FB39E-5EB6-4DB9-9A19-1675CAF4B563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18110616-5E8C-7C02-B712-FC3FCEA3D0A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E3BB903D-2439-6F4E-2AD4-A05A72ADE4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6D05E-B6D1-93BA-D7FE-698F8401AE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9BFD2F-7E1F-F3E7-FB23-7C1094684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CD8C6-D9A9-5EF1-639C-3E61455AD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A7F53-7A2C-3687-934E-605652CA9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1172F-62CE-539A-03AA-141D2D5F7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A5470-F3EC-42BE-A4D4-D23320B838B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571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D23C9-7331-96F5-B852-FD2725F63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10B93-31C5-BB8B-B879-F0F5107DE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EEED7-3540-E667-496E-8749A80C4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6BD9E-A19F-5418-6A47-5F5230594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7BBB7-6428-64CE-5252-7BD61BD7F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DCC6D-C6B5-42F4-A924-6C031844B8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822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B2189E-D175-770B-18BA-F7FF67AA34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D4B2B-01D4-3A60-455B-7D7A72A94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E2A6C-5F06-0054-1023-155AB711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86141-F271-A761-EC3B-B06940129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B9B96-8655-884D-245B-9060B5F5E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04A27-83F4-44E9-9D8E-2A9024C7C6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49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EA0C0-F3DD-8FC6-9F76-204BEE839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F0BF2-D151-4845-C658-F6726E76F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73D50-3FC9-0048-E108-81A2FCDF3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8C639-CF91-24F2-742E-7068DC3D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C45F2-A6C0-BA80-A5FE-EB3B3A0F9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24B0B-0DAB-4A79-A236-BE549B61F96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6467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8EEF5-7444-8CF1-9E00-40A70066C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52359-98CD-DC03-2FD0-0C69D3238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6214B-FC91-A616-BEBF-688F44480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A69C3-9F23-7BED-98EC-7B3FC57A9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62E585-05F3-316B-6B61-194F03382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421730-5FBF-4079-8CCB-526C217F8B1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829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2E599-6903-0615-A0DC-088E8EEBA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FA564-EFFD-B147-165F-DEAD28274D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EA7F1E-0816-B9A7-8807-FEF81DE24C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1190E8-1224-3559-3584-6C7DF0BD2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DEBB4-3E7A-8146-3EB6-E5622FFC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BD2C3A-380F-03D6-CEC3-834526EB8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522B4-58CD-440C-AA31-A08F8C697CF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07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5F5CC-ADA2-2D3F-4EAD-D23D0CF3D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FEAD71-095C-4F04-7571-BC081E6A5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245496-1A50-0120-0A09-F4AA804596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382E59-5007-E746-C56D-9E83C6114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703366-C663-9E9E-984E-2272156F59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C93E62-8EB7-7A0F-277D-6120C6F9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E64338-B869-2E7B-E382-23A5E389D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757AD0-C0DB-1EFA-13B0-EAEA38D68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8E729-5682-4F60-BC76-A47D90854B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243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FF1FA-C2DF-238C-B0AD-24182A31A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E005AD-6902-B709-44D9-7513749E8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E8FC99-4C33-31A8-4741-7C7862C7D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E070C8-A3DA-D96C-741A-2000A78A1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00ED5-5173-4D8E-97B9-006B16000E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2872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6403A9-A253-B30E-982C-EDD82D13F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D51772-CBE4-BB22-B69B-0B6052F2B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E72DD-6435-EE37-50D0-CCB90D4A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BC2F9-EF78-4EA2-B854-77FBF75CF3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310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776B9-6164-F5C9-D5F9-EAA24EC73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04B73-6E25-A76D-A534-9665F9B70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5E6C21-46A5-79F9-53A2-CAF840075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60529-5E82-DD51-17CD-5E4D38D87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986DD-BAC1-003C-F23C-1A8D5EF73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F6337-CFDE-032E-7B25-0B655C7CF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5DCAC-355E-485E-B71D-C6F14F5556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4996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9BA6E-FDF9-6F84-AB9C-C0D07DEF9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23407F-27CE-B6DA-B8CF-D0CAA75B33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1D4304-D22D-5E70-4C28-4327BCC1D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27517B-8462-9BA2-1071-A010BA18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2D0CF-7A06-0838-E0D9-A99B1A8E8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36C46D-E16F-CA54-5976-FE123A3BC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838CA7-80F8-4718-BE5F-73D932FD6A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7333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5D691B2-F343-299F-E863-8D4F5B560C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484ACF6-06C6-D2AE-05EF-C7B5E7361A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9A0773D8-4301-E021-9021-9DFD270AC8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3EC9A5F-689A-3002-7CA6-080902A349F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689BA8D1-3FB5-94F9-1B36-BE7CB10268C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D5CD0A-3D05-46D9-8128-674F7603E7F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68C4410-4F1B-A746-E4DB-997842212E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620713"/>
            <a:ext cx="7772400" cy="1470025"/>
          </a:xfrm>
        </p:spPr>
        <p:txBody>
          <a:bodyPr anchor="ctr"/>
          <a:lstStyle/>
          <a:p>
            <a:r>
              <a:rPr lang="en-GB" altLang="en-US"/>
              <a:t>Meiosis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8420C03-0F4F-704B-BCF4-E3978D7F0FC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3350" y="2565400"/>
            <a:ext cx="6400800" cy="3168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4000"/>
              <a:t>Cell division – ‘</a:t>
            </a:r>
            <a:r>
              <a:rPr lang="en-GB" altLang="en-US" sz="2800"/>
              <a:t>reduction division’</a:t>
            </a:r>
          </a:p>
          <a:p>
            <a:pPr>
              <a:lnSpc>
                <a:spcPct val="90000"/>
              </a:lnSpc>
            </a:pPr>
            <a:endParaRPr lang="en-GB" altLang="en-US" sz="4000"/>
          </a:p>
          <a:p>
            <a:pPr>
              <a:lnSpc>
                <a:spcPct val="90000"/>
              </a:lnSpc>
            </a:pPr>
            <a:r>
              <a:rPr lang="en-GB" altLang="en-US" sz="3200"/>
              <a:t>Production of sex cells – gametes</a:t>
            </a:r>
          </a:p>
          <a:p>
            <a:pPr>
              <a:lnSpc>
                <a:spcPct val="90000"/>
              </a:lnSpc>
            </a:pPr>
            <a:endParaRPr lang="en-GB" altLang="en-US" sz="3200"/>
          </a:p>
          <a:p>
            <a:pPr>
              <a:lnSpc>
                <a:spcPct val="90000"/>
              </a:lnSpc>
            </a:pPr>
            <a:r>
              <a:rPr lang="en-GB" altLang="en-US" sz="3200"/>
              <a:t>Meiosis errors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A8B8FDB-193A-2E6C-1859-9148007AB0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Why do we need meiosis?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BAA6870-8D1D-5671-C8FA-B405E819B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4114800"/>
          </a:xfrm>
        </p:spPr>
        <p:txBody>
          <a:bodyPr/>
          <a:lstStyle/>
          <a:p>
            <a:r>
              <a:rPr lang="en-GB" altLang="en-US"/>
              <a:t>Meiosis is necessary to halve the number of chromosomes going into the sex cells</a:t>
            </a:r>
          </a:p>
          <a:p>
            <a:endParaRPr lang="en-GB" altLang="en-US"/>
          </a:p>
          <a:p>
            <a:r>
              <a:rPr lang="en-GB" altLang="en-US"/>
              <a:t>Why halve the chromosomes in gametes?</a:t>
            </a:r>
          </a:p>
          <a:p>
            <a:pPr>
              <a:buFontTx/>
              <a:buNone/>
            </a:pPr>
            <a:r>
              <a:rPr lang="en-GB" altLang="en-US"/>
              <a:t>At fertilisation the male and female sex cells will provide ½ of the chromosomes each – so the offspring has genes from both parents</a:t>
            </a:r>
          </a:p>
          <a:p>
            <a:pPr>
              <a:buFontTx/>
              <a:buNone/>
            </a:pPr>
            <a:endParaRPr lang="en-GB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>
            <a:extLst>
              <a:ext uri="{FF2B5EF4-FFF2-40B4-BE49-F238E27FC236}">
                <a16:creationId xmlns:a16="http://schemas.microsoft.com/office/drawing/2014/main" id="{5A635AC2-E6CC-3D7D-98D1-DCE03D801D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2E4C25A3-FCD9-9602-8695-23C171DB0B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>
            <a:extLst>
              <a:ext uri="{FF2B5EF4-FFF2-40B4-BE49-F238E27FC236}">
                <a16:creationId xmlns:a16="http://schemas.microsoft.com/office/drawing/2014/main" id="{8E3D9AF9-E230-3A08-79E9-046E8EBACE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3454400" cy="803275"/>
          </a:xfrm>
        </p:spPr>
        <p:txBody>
          <a:bodyPr/>
          <a:lstStyle/>
          <a:p>
            <a:r>
              <a:rPr lang="en-GB" altLang="en-US"/>
              <a:t>Meiosis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EE9EADDD-5ED1-E6B6-786F-EE9B29BFC390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484313"/>
            <a:ext cx="4264025" cy="4967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52" name="Line 8">
            <a:extLst>
              <a:ext uri="{FF2B5EF4-FFF2-40B4-BE49-F238E27FC236}">
                <a16:creationId xmlns:a16="http://schemas.microsoft.com/office/drawing/2014/main" id="{0843498A-46F0-C5C0-9F04-60CA51094F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79838" y="1916113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3" name="Line 9">
            <a:extLst>
              <a:ext uri="{FF2B5EF4-FFF2-40B4-BE49-F238E27FC236}">
                <a16:creationId xmlns:a16="http://schemas.microsoft.com/office/drawing/2014/main" id="{8041D217-2651-5B94-3AC1-A733A22041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4300" y="3284538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4" name="Line 10">
            <a:extLst>
              <a:ext uri="{FF2B5EF4-FFF2-40B4-BE49-F238E27FC236}">
                <a16:creationId xmlns:a16="http://schemas.microsoft.com/office/drawing/2014/main" id="{FE485D44-010C-4276-B962-7713936A196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84663" y="4292600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5" name="Line 11">
            <a:extLst>
              <a:ext uri="{FF2B5EF4-FFF2-40B4-BE49-F238E27FC236}">
                <a16:creationId xmlns:a16="http://schemas.microsoft.com/office/drawing/2014/main" id="{AE5941FD-0A03-DF2E-8429-10A5289BF5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48263" y="60213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6" name="Text Box 12">
            <a:extLst>
              <a:ext uri="{FF2B5EF4-FFF2-40B4-BE49-F238E27FC236}">
                <a16:creationId xmlns:a16="http://schemas.microsoft.com/office/drawing/2014/main" id="{D0E7E58A-D0FA-ED38-DB71-F678CD29D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1628775"/>
            <a:ext cx="31686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Parent cell – chromosome pair</a:t>
            </a:r>
          </a:p>
        </p:txBody>
      </p:sp>
      <p:sp>
        <p:nvSpPr>
          <p:cNvPr id="6157" name="Text Box 13">
            <a:extLst>
              <a:ext uri="{FF2B5EF4-FFF2-40B4-BE49-F238E27FC236}">
                <a16:creationId xmlns:a16="http://schemas.microsoft.com/office/drawing/2014/main" id="{E8B9AA47-4206-C43C-F1BA-E001EE0F2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2708275"/>
            <a:ext cx="2159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Chromosomes copied</a:t>
            </a:r>
          </a:p>
        </p:txBody>
      </p:sp>
      <p:sp>
        <p:nvSpPr>
          <p:cNvPr id="6158" name="Text Box 14">
            <a:extLst>
              <a:ext uri="{FF2B5EF4-FFF2-40B4-BE49-F238E27FC236}">
                <a16:creationId xmlns:a16="http://schemas.microsoft.com/office/drawing/2014/main" id="{8F3174E1-BBE5-2EA3-09A1-21EF684CF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3933825"/>
            <a:ext cx="309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1</a:t>
            </a:r>
            <a:r>
              <a:rPr lang="en-GB" altLang="en-US" baseline="30000"/>
              <a:t>st</a:t>
            </a:r>
            <a:r>
              <a:rPr lang="en-GB" altLang="en-US"/>
              <a:t> division - pairs split</a:t>
            </a:r>
          </a:p>
        </p:txBody>
      </p:sp>
      <p:sp>
        <p:nvSpPr>
          <p:cNvPr id="6159" name="Text Box 15">
            <a:extLst>
              <a:ext uri="{FF2B5EF4-FFF2-40B4-BE49-F238E27FC236}">
                <a16:creationId xmlns:a16="http://schemas.microsoft.com/office/drawing/2014/main" id="{BA9B608F-ED18-E993-3815-DD0835717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4724400"/>
            <a:ext cx="3024188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2</a:t>
            </a:r>
            <a:r>
              <a:rPr lang="en-GB" altLang="en-US" baseline="30000"/>
              <a:t>nd</a:t>
            </a:r>
            <a:r>
              <a:rPr lang="en-GB" altLang="en-US"/>
              <a:t> division – produces 4 gamete cells with ½ the original no. of chromosomes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/>
      <p:bldP spid="6158" grpId="0"/>
      <p:bldP spid="61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>
            <a:extLst>
              <a:ext uri="{FF2B5EF4-FFF2-40B4-BE49-F238E27FC236}">
                <a16:creationId xmlns:a16="http://schemas.microsoft.com/office/drawing/2014/main" id="{90E5E5D1-50C1-934E-A332-95D3E1518A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272337" cy="882650"/>
          </a:xfrm>
        </p:spPr>
        <p:txBody>
          <a:bodyPr/>
          <a:lstStyle/>
          <a:p>
            <a:r>
              <a:rPr lang="en-GB" altLang="en-US"/>
              <a:t>Meiosis – mouse testes   </a:t>
            </a:r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E7D9666E-83EA-C892-0151-A99FFCFCA19F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1125538"/>
            <a:ext cx="7199312" cy="5419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200" name="Text Box 8">
            <a:extLst>
              <a:ext uri="{FF2B5EF4-FFF2-40B4-BE49-F238E27FC236}">
                <a16:creationId xmlns:a16="http://schemas.microsoft.com/office/drawing/2014/main" id="{41BC59D4-657B-BFAA-66D8-DE93C91FD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341438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Parent cell</a:t>
            </a:r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55F97B9B-CE3B-78CF-734E-036E93A07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61025"/>
            <a:ext cx="1871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4 gametes</a:t>
            </a:r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966F5971-0A13-5C90-479A-4F03D706A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1773238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1</a:t>
            </a:r>
            <a:r>
              <a:rPr lang="en-GB" altLang="en-US" baseline="30000"/>
              <a:t>st</a:t>
            </a:r>
            <a:r>
              <a:rPr lang="en-GB" altLang="en-US"/>
              <a:t>   division</a:t>
            </a:r>
          </a:p>
        </p:txBody>
      </p:sp>
      <p:sp>
        <p:nvSpPr>
          <p:cNvPr id="8203" name="Text Box 11">
            <a:extLst>
              <a:ext uri="{FF2B5EF4-FFF2-40B4-BE49-F238E27FC236}">
                <a16:creationId xmlns:a16="http://schemas.microsoft.com/office/drawing/2014/main" id="{D8AB3D9B-0C47-83CB-AE74-C235D4BF1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5084763"/>
            <a:ext cx="2160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2</a:t>
            </a:r>
            <a:r>
              <a:rPr lang="en-GB" altLang="en-US" baseline="30000"/>
              <a:t>nd</a:t>
            </a:r>
            <a:r>
              <a:rPr lang="en-GB" altLang="en-US"/>
              <a:t> division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1" grpId="0"/>
      <p:bldP spid="8202" grpId="0"/>
      <p:bldP spid="82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>
            <a:extLst>
              <a:ext uri="{FF2B5EF4-FFF2-40B4-BE49-F238E27FC236}">
                <a16:creationId xmlns:a16="http://schemas.microsoft.com/office/drawing/2014/main" id="{ED2F4F92-A757-37E1-4B93-1A08531DFF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Meiosis – division error</a:t>
            </a:r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A8A669FF-8E67-324A-B8DB-0428BA54318C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0638" y="1773238"/>
            <a:ext cx="3135312" cy="41036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3" name="Picture 7">
            <a:extLst>
              <a:ext uri="{FF2B5EF4-FFF2-40B4-BE49-F238E27FC236}">
                <a16:creationId xmlns:a16="http://schemas.microsoft.com/office/drawing/2014/main" id="{13488620-5485-D469-AE13-7701746C86D1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4463" y="1844675"/>
            <a:ext cx="3092450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6" name="Line 10">
            <a:extLst>
              <a:ext uri="{FF2B5EF4-FFF2-40B4-BE49-F238E27FC236}">
                <a16:creationId xmlns:a16="http://schemas.microsoft.com/office/drawing/2014/main" id="{A31CE73A-3544-6251-1A85-FBD96C68B8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24525" y="6021388"/>
            <a:ext cx="287338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7" name="Line 11">
            <a:extLst>
              <a:ext uri="{FF2B5EF4-FFF2-40B4-BE49-F238E27FC236}">
                <a16:creationId xmlns:a16="http://schemas.microsoft.com/office/drawing/2014/main" id="{BE09CE71-48AB-3663-0113-8F20275588A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48038" y="594995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8" name="Text Box 12">
            <a:extLst>
              <a:ext uri="{FF2B5EF4-FFF2-40B4-BE49-F238E27FC236}">
                <a16:creationId xmlns:a16="http://schemas.microsoft.com/office/drawing/2014/main" id="{75C025AE-A017-0C4E-C681-942197175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6165850"/>
            <a:ext cx="2663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Chromosome pair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>
            <a:extLst>
              <a:ext uri="{FF2B5EF4-FFF2-40B4-BE49-F238E27FC236}">
                <a16:creationId xmlns:a16="http://schemas.microsoft.com/office/drawing/2014/main" id="{18075723-BACD-9F3E-5BCE-B1682C6070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Meiosis error - fertilisation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C4A3F87A-4AF4-90D5-5DDF-55CD41DE3E53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40200" y="1844675"/>
            <a:ext cx="4249738" cy="4537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7" name="Text Box 7">
            <a:extLst>
              <a:ext uri="{FF2B5EF4-FFF2-40B4-BE49-F238E27FC236}">
                <a16:creationId xmlns:a16="http://schemas.microsoft.com/office/drawing/2014/main" id="{B8A34AF3-DF65-A44D-4CF0-AEE497B80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916113"/>
            <a:ext cx="3311525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Should the gamete with the chromosome pair be fertilised then the offspring will not be ‘normal’.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In humans this often occurs with the 21</a:t>
            </a:r>
            <a:r>
              <a:rPr lang="en-GB" altLang="en-US" baseline="30000"/>
              <a:t>st</a:t>
            </a:r>
            <a:r>
              <a:rPr lang="en-GB" altLang="en-US"/>
              <a:t> pair – producing a child with Downs Syndrome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>
            <a:extLst>
              <a:ext uri="{FF2B5EF4-FFF2-40B4-BE49-F238E27FC236}">
                <a16:creationId xmlns:a16="http://schemas.microsoft.com/office/drawing/2014/main" id="{6C8CC085-4F06-2916-1A35-D55EA2A52F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74713"/>
          </a:xfrm>
        </p:spPr>
        <p:txBody>
          <a:bodyPr/>
          <a:lstStyle/>
          <a:p>
            <a:r>
              <a:rPr lang="en-GB" altLang="en-US"/>
              <a:t>21 trisomy – Downs Syndrome</a:t>
            </a:r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A0D92B0D-16F9-64E3-41D7-0AA2FBF649C6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1557338"/>
            <a:ext cx="4857750" cy="4895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5" name="Oval 7">
            <a:extLst>
              <a:ext uri="{FF2B5EF4-FFF2-40B4-BE49-F238E27FC236}">
                <a16:creationId xmlns:a16="http://schemas.microsoft.com/office/drawing/2014/main" id="{01532011-490B-1555-391B-D148812E1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5589588"/>
            <a:ext cx="1584325" cy="935037"/>
          </a:xfrm>
          <a:prstGeom prst="ellipse">
            <a:avLst/>
          </a:prstGeom>
          <a:noFill/>
          <a:ln w="698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79860887-0BAA-47B7-0E1D-39B9D2B0B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2781300"/>
            <a:ext cx="2303462" cy="350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800"/>
              <a:t>Can you see the extra 21</a:t>
            </a:r>
            <a:r>
              <a:rPr lang="en-GB" altLang="en-US" sz="2800" baseline="30000"/>
              <a:t>st</a:t>
            </a:r>
            <a:r>
              <a:rPr lang="en-GB" altLang="en-US" sz="2800"/>
              <a:t> chromosome?</a:t>
            </a:r>
          </a:p>
          <a:p>
            <a:pPr>
              <a:spcBef>
                <a:spcPct val="50000"/>
              </a:spcBef>
            </a:pPr>
            <a:endParaRPr lang="en-GB" altLang="en-US" sz="2800"/>
          </a:p>
          <a:p>
            <a:pPr>
              <a:spcBef>
                <a:spcPct val="50000"/>
              </a:spcBef>
            </a:pPr>
            <a:r>
              <a:rPr lang="en-GB" altLang="en-US" sz="2800"/>
              <a:t>Is this person male or female?</a:t>
            </a:r>
          </a:p>
        </p:txBody>
      </p:sp>
      <p:sp>
        <p:nvSpPr>
          <p:cNvPr id="12297" name="Oval 9">
            <a:extLst>
              <a:ext uri="{FF2B5EF4-FFF2-40B4-BE49-F238E27FC236}">
                <a16:creationId xmlns:a16="http://schemas.microsoft.com/office/drawing/2014/main" id="{E84F2F28-6797-FB07-FBE8-3C42300DC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941888"/>
            <a:ext cx="1008063" cy="936625"/>
          </a:xfrm>
          <a:prstGeom prst="ellipse">
            <a:avLst/>
          </a:prstGeom>
          <a:noFill/>
          <a:ln w="444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>
            <a:extLst>
              <a:ext uri="{FF2B5EF4-FFF2-40B4-BE49-F238E27FC236}">
                <a16:creationId xmlns:a16="http://schemas.microsoft.com/office/drawing/2014/main" id="{D21772B1-682F-BEB1-0804-1997B29EE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1 skeletonright ppt template">
  <a:themeElements>
    <a:clrScheme name="11 skeletonright ppt 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1 skeletonright ppt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1 skeletonright ppt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 skeletonright ppt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skeletonright ppt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skeletonright ppt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skeletonright ppt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skeletonright ppt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skeletonright ppt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 skeletonright ppt template</Template>
  <TotalTime>103</TotalTime>
  <Words>232</Words>
  <Application>Microsoft Office PowerPoint</Application>
  <PresentationFormat>On-screen Show (4:3)</PresentationFormat>
  <Paragraphs>46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11 skeletonright ppt template</vt:lpstr>
      <vt:lpstr>Meiosis</vt:lpstr>
      <vt:lpstr>Why do we need meiosis?</vt:lpstr>
      <vt:lpstr>PowerPoint Presentation</vt:lpstr>
      <vt:lpstr>Meiosis</vt:lpstr>
      <vt:lpstr>Meiosis – mouse testes   </vt:lpstr>
      <vt:lpstr>Meiosis – division error</vt:lpstr>
      <vt:lpstr>Meiosis error - fertilisation</vt:lpstr>
      <vt:lpstr>21 trisomy – Downs Syndrome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Meiosis</dc:title>
  <dc:creator>rik</dc:creator>
  <cp:lastModifiedBy>Nayan GRIFFITHS</cp:lastModifiedBy>
  <cp:revision>11</cp:revision>
  <dcterms:created xsi:type="dcterms:W3CDTF">2004-04-05T14:25:12Z</dcterms:created>
  <dcterms:modified xsi:type="dcterms:W3CDTF">2023-03-14T11:37:31Z</dcterms:modified>
</cp:coreProperties>
</file>