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256" r:id="rId2"/>
    <p:sldId id="257" r:id="rId3"/>
    <p:sldId id="278" r:id="rId4"/>
    <p:sldId id="258" r:id="rId5"/>
    <p:sldId id="279" r:id="rId6"/>
    <p:sldId id="259" r:id="rId7"/>
    <p:sldId id="268" r:id="rId8"/>
    <p:sldId id="269" r:id="rId9"/>
    <p:sldId id="277" r:id="rId10"/>
    <p:sldId id="270" r:id="rId11"/>
    <p:sldId id="272" r:id="rId12"/>
    <p:sldId id="273" r:id="rId13"/>
    <p:sldId id="274" r:id="rId14"/>
    <p:sldId id="267" r:id="rId15"/>
    <p:sldId id="276" r:id="rId16"/>
    <p:sldId id="275" r:id="rId17"/>
    <p:sldId id="260" r:id="rId18"/>
    <p:sldId id="271" r:id="rId19"/>
    <p:sldId id="261" r:id="rId20"/>
    <p:sldId id="262" r:id="rId21"/>
    <p:sldId id="264" r:id="rId22"/>
    <p:sldId id="265" r:id="rId23"/>
    <p:sldId id="283" r:id="rId24"/>
    <p:sldId id="284" r:id="rId25"/>
    <p:sldId id="266" r:id="rId26"/>
    <p:sldId id="285" r:id="rId27"/>
    <p:sldId id="286" r:id="rId28"/>
    <p:sldId id="280" r:id="rId29"/>
    <p:sldId id="288" r:id="rId30"/>
    <p:sldId id="281" r:id="rId31"/>
    <p:sldId id="282" r:id="rId32"/>
    <p:sldId id="287" r:id="rId33"/>
    <p:sldId id="289" r:id="rId34"/>
    <p:sldId id="290" r:id="rId35"/>
  </p:sldIdLst>
  <p:sldSz cx="9144000" cy="6858000" type="screen4x3"/>
  <p:notesSz cx="6807200" cy="9939338"/>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37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37410FF-EF15-1466-95D7-A3F594F4812D}"/>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AU" altLang="en-US"/>
          </a:p>
        </p:txBody>
      </p:sp>
      <p:sp>
        <p:nvSpPr>
          <p:cNvPr id="72707" name="Rectangle 3">
            <a:extLst>
              <a:ext uri="{FF2B5EF4-FFF2-40B4-BE49-F238E27FC236}">
                <a16:creationId xmlns:a16="http://schemas.microsoft.com/office/drawing/2014/main" id="{F725F7FF-0109-2F3A-E18B-04C2DE27F086}"/>
              </a:ext>
            </a:extLst>
          </p:cNvPr>
          <p:cNvSpPr>
            <a:spLocks noGrp="1" noChangeArrowheads="1"/>
          </p:cNvSpPr>
          <p:nvPr>
            <p:ph type="dt" sz="quarter"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AU" altLang="en-US"/>
          </a:p>
        </p:txBody>
      </p:sp>
      <p:sp>
        <p:nvSpPr>
          <p:cNvPr id="72708" name="Rectangle 4">
            <a:extLst>
              <a:ext uri="{FF2B5EF4-FFF2-40B4-BE49-F238E27FC236}">
                <a16:creationId xmlns:a16="http://schemas.microsoft.com/office/drawing/2014/main" id="{34200CDA-ACD9-5023-2952-72C434A86CC5}"/>
              </a:ext>
            </a:extLst>
          </p:cNvPr>
          <p:cNvSpPr>
            <a:spLocks noGrp="1" noChangeArrowheads="1"/>
          </p:cNvSpPr>
          <p:nvPr>
            <p:ph type="ftr" sz="quarter" idx="2"/>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AU" altLang="en-US"/>
          </a:p>
        </p:txBody>
      </p:sp>
      <p:sp>
        <p:nvSpPr>
          <p:cNvPr id="72709" name="Rectangle 5">
            <a:extLst>
              <a:ext uri="{FF2B5EF4-FFF2-40B4-BE49-F238E27FC236}">
                <a16:creationId xmlns:a16="http://schemas.microsoft.com/office/drawing/2014/main" id="{DFF802FF-393E-B38D-E13F-8F3BAE79E723}"/>
              </a:ext>
            </a:extLst>
          </p:cNvPr>
          <p:cNvSpPr>
            <a:spLocks noGrp="1" noChangeArrowheads="1"/>
          </p:cNvSpPr>
          <p:nvPr>
            <p:ph type="sldNum" sz="quarter" idx="3"/>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05B1BFC2-CF6A-40DC-8D13-44FF768633B8}" type="slidenum">
              <a:rPr lang="en-AU" altLang="en-US"/>
              <a:pPr/>
              <a:t>‹#›</a:t>
            </a:fld>
            <a:endParaRPr lang="en-AU"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3EDAD47B-495E-ADFE-B64C-CB46E35CEC10}"/>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GB" altLang="en-US"/>
          </a:p>
        </p:txBody>
      </p:sp>
      <p:sp>
        <p:nvSpPr>
          <p:cNvPr id="75779" name="Rectangle 3">
            <a:extLst>
              <a:ext uri="{FF2B5EF4-FFF2-40B4-BE49-F238E27FC236}">
                <a16:creationId xmlns:a16="http://schemas.microsoft.com/office/drawing/2014/main" id="{6E44EAD6-EB76-85F7-9F77-3F7432DD1E33}"/>
              </a:ext>
            </a:extLst>
          </p:cNvPr>
          <p:cNvSpPr>
            <a:spLocks noGrp="1" noChangeArrowheads="1"/>
          </p:cNvSpPr>
          <p:nvPr>
            <p:ph type="dt"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GB" altLang="en-US"/>
          </a:p>
        </p:txBody>
      </p:sp>
      <p:sp>
        <p:nvSpPr>
          <p:cNvPr id="75780" name="Rectangle 4">
            <a:extLst>
              <a:ext uri="{FF2B5EF4-FFF2-40B4-BE49-F238E27FC236}">
                <a16:creationId xmlns:a16="http://schemas.microsoft.com/office/drawing/2014/main" id="{9C7049A7-B169-A1BE-5ABD-3099269E356A}"/>
              </a:ext>
            </a:extLst>
          </p:cNvPr>
          <p:cNvSpPr>
            <a:spLocks noRo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a:extLst>
              <a:ext uri="{FF2B5EF4-FFF2-40B4-BE49-F238E27FC236}">
                <a16:creationId xmlns:a16="http://schemas.microsoft.com/office/drawing/2014/main" id="{CA9C8C62-A921-3F6B-94D8-7820358208AA}"/>
              </a:ext>
            </a:extLst>
          </p:cNvPr>
          <p:cNvSpPr>
            <a:spLocks noGrp="1" noChangeArrowheads="1"/>
          </p:cNvSpPr>
          <p:nvPr>
            <p:ph type="body" sz="quarter" idx="3"/>
          </p:nvPr>
        </p:nvSpPr>
        <p:spPr bwMode="auto">
          <a:xfrm>
            <a:off x="681038" y="4721225"/>
            <a:ext cx="5445125"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75782" name="Rectangle 6">
            <a:extLst>
              <a:ext uri="{FF2B5EF4-FFF2-40B4-BE49-F238E27FC236}">
                <a16:creationId xmlns:a16="http://schemas.microsoft.com/office/drawing/2014/main" id="{60E2B3AD-224E-A2BB-CB85-8B2953BD19E0}"/>
              </a:ext>
            </a:extLst>
          </p:cNvPr>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GB" altLang="en-US"/>
          </a:p>
        </p:txBody>
      </p:sp>
      <p:sp>
        <p:nvSpPr>
          <p:cNvPr id="75783" name="Rectangle 7">
            <a:extLst>
              <a:ext uri="{FF2B5EF4-FFF2-40B4-BE49-F238E27FC236}">
                <a16:creationId xmlns:a16="http://schemas.microsoft.com/office/drawing/2014/main" id="{F82E1A0E-26E8-CD1A-8146-59A9DB4DEDE2}"/>
              </a:ext>
            </a:extLst>
          </p:cNvPr>
          <p:cNvSpPr>
            <a:spLocks noGrp="1" noChangeArrowheads="1"/>
          </p:cNvSpPr>
          <p:nvPr>
            <p:ph type="sldNum" sz="quarter" idx="5"/>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04701FE-DD4D-490D-A4D6-1982D50CE675}"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026A1EF-B9BB-F8C2-425F-D725DBB7D8DD}"/>
              </a:ext>
            </a:extLst>
          </p:cNvPr>
          <p:cNvSpPr>
            <a:spLocks noGrp="1" noChangeArrowheads="1"/>
          </p:cNvSpPr>
          <p:nvPr>
            <p:ph type="sldNum" sz="quarter" idx="5"/>
          </p:nvPr>
        </p:nvSpPr>
        <p:spPr>
          <a:ln/>
        </p:spPr>
        <p:txBody>
          <a:bodyPr/>
          <a:lstStyle/>
          <a:p>
            <a:fld id="{2569329A-08A6-4A0A-82B8-93C759426289}" type="slidenum">
              <a:rPr lang="en-GB" altLang="en-US"/>
              <a:pPr/>
              <a:t>1</a:t>
            </a:fld>
            <a:endParaRPr lang="en-GB" altLang="en-US"/>
          </a:p>
        </p:txBody>
      </p:sp>
      <p:sp>
        <p:nvSpPr>
          <p:cNvPr id="76802" name="Rectangle 2">
            <a:extLst>
              <a:ext uri="{FF2B5EF4-FFF2-40B4-BE49-F238E27FC236}">
                <a16:creationId xmlns:a16="http://schemas.microsoft.com/office/drawing/2014/main" id="{06DD9EE7-0240-6F82-6FA5-F124CD8A0B4A}"/>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223F6AD1-0E3E-A112-7DC0-9E471342733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96A638-566A-E61A-E449-0727C60D21B9}"/>
              </a:ext>
            </a:extLst>
          </p:cNvPr>
          <p:cNvSpPr>
            <a:spLocks noGrp="1" noChangeArrowheads="1"/>
          </p:cNvSpPr>
          <p:nvPr>
            <p:ph type="sldNum" sz="quarter" idx="5"/>
          </p:nvPr>
        </p:nvSpPr>
        <p:spPr>
          <a:ln/>
        </p:spPr>
        <p:txBody>
          <a:bodyPr/>
          <a:lstStyle/>
          <a:p>
            <a:fld id="{1A609727-6E98-4365-8CF1-557739A7ACEE}" type="slidenum">
              <a:rPr lang="en-GB" altLang="en-US"/>
              <a:pPr/>
              <a:t>10</a:t>
            </a:fld>
            <a:endParaRPr lang="en-GB" altLang="en-US"/>
          </a:p>
        </p:txBody>
      </p:sp>
      <p:sp>
        <p:nvSpPr>
          <p:cNvPr id="86018" name="Rectangle 2">
            <a:extLst>
              <a:ext uri="{FF2B5EF4-FFF2-40B4-BE49-F238E27FC236}">
                <a16:creationId xmlns:a16="http://schemas.microsoft.com/office/drawing/2014/main" id="{93152D90-A66D-748C-67C6-2AC3E8F4DFB5}"/>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B9610BD3-2C77-5B29-43DE-8B8A503D4D2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0ACF31D-1EB0-13D2-429D-4EA355164BE3}"/>
              </a:ext>
            </a:extLst>
          </p:cNvPr>
          <p:cNvSpPr>
            <a:spLocks noGrp="1" noChangeArrowheads="1"/>
          </p:cNvSpPr>
          <p:nvPr>
            <p:ph type="sldNum" sz="quarter" idx="5"/>
          </p:nvPr>
        </p:nvSpPr>
        <p:spPr>
          <a:ln/>
        </p:spPr>
        <p:txBody>
          <a:bodyPr/>
          <a:lstStyle/>
          <a:p>
            <a:fld id="{B4CD5FD6-7DF8-4852-A13A-AEE8067838C5}" type="slidenum">
              <a:rPr lang="en-GB" altLang="en-US"/>
              <a:pPr/>
              <a:t>11</a:t>
            </a:fld>
            <a:endParaRPr lang="en-GB" altLang="en-US"/>
          </a:p>
        </p:txBody>
      </p:sp>
      <p:sp>
        <p:nvSpPr>
          <p:cNvPr id="87042" name="Rectangle 2">
            <a:extLst>
              <a:ext uri="{FF2B5EF4-FFF2-40B4-BE49-F238E27FC236}">
                <a16:creationId xmlns:a16="http://schemas.microsoft.com/office/drawing/2014/main" id="{7E673342-6724-E395-7BFA-0138D04401AE}"/>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D27C6B8B-DB4C-A32B-6C48-AF07BA226C6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AA6248C-6FEA-3F4C-CE9F-2F5E42B7AF2E}"/>
              </a:ext>
            </a:extLst>
          </p:cNvPr>
          <p:cNvSpPr>
            <a:spLocks noGrp="1" noChangeArrowheads="1"/>
          </p:cNvSpPr>
          <p:nvPr>
            <p:ph type="sldNum" sz="quarter" idx="5"/>
          </p:nvPr>
        </p:nvSpPr>
        <p:spPr>
          <a:ln/>
        </p:spPr>
        <p:txBody>
          <a:bodyPr/>
          <a:lstStyle/>
          <a:p>
            <a:fld id="{2A3637F4-5281-4C6D-A991-AB0784FFDFC7}" type="slidenum">
              <a:rPr lang="en-GB" altLang="en-US"/>
              <a:pPr/>
              <a:t>12</a:t>
            </a:fld>
            <a:endParaRPr lang="en-GB" altLang="en-US"/>
          </a:p>
        </p:txBody>
      </p:sp>
      <p:sp>
        <p:nvSpPr>
          <p:cNvPr id="88066" name="Rectangle 2">
            <a:extLst>
              <a:ext uri="{FF2B5EF4-FFF2-40B4-BE49-F238E27FC236}">
                <a16:creationId xmlns:a16="http://schemas.microsoft.com/office/drawing/2014/main" id="{19699E32-25EA-BCBA-2C4B-01F910295EC9}"/>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EFFFB0A4-71B2-9F58-3485-B7D97CC5CDE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2860DB7-DA26-DECE-416C-0ED03E582954}"/>
              </a:ext>
            </a:extLst>
          </p:cNvPr>
          <p:cNvSpPr>
            <a:spLocks noGrp="1" noChangeArrowheads="1"/>
          </p:cNvSpPr>
          <p:nvPr>
            <p:ph type="sldNum" sz="quarter" idx="5"/>
          </p:nvPr>
        </p:nvSpPr>
        <p:spPr>
          <a:ln/>
        </p:spPr>
        <p:txBody>
          <a:bodyPr/>
          <a:lstStyle/>
          <a:p>
            <a:fld id="{6A63FC16-EB44-4BB6-B16F-369CF0468505}" type="slidenum">
              <a:rPr lang="en-GB" altLang="en-US"/>
              <a:pPr/>
              <a:t>13</a:t>
            </a:fld>
            <a:endParaRPr lang="en-GB" altLang="en-US"/>
          </a:p>
        </p:txBody>
      </p:sp>
      <p:sp>
        <p:nvSpPr>
          <p:cNvPr id="89090" name="Rectangle 2">
            <a:extLst>
              <a:ext uri="{FF2B5EF4-FFF2-40B4-BE49-F238E27FC236}">
                <a16:creationId xmlns:a16="http://schemas.microsoft.com/office/drawing/2014/main" id="{3E2A711E-3187-007C-C1BA-9DB92A541982}"/>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D146BD0A-4ECD-9063-4973-A1108CC240E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D3B8306-62BF-CA5D-0A4B-AB732B9A4592}"/>
              </a:ext>
            </a:extLst>
          </p:cNvPr>
          <p:cNvSpPr>
            <a:spLocks noGrp="1" noChangeArrowheads="1"/>
          </p:cNvSpPr>
          <p:nvPr>
            <p:ph type="sldNum" sz="quarter" idx="5"/>
          </p:nvPr>
        </p:nvSpPr>
        <p:spPr>
          <a:ln/>
        </p:spPr>
        <p:txBody>
          <a:bodyPr/>
          <a:lstStyle/>
          <a:p>
            <a:fld id="{FF231E7C-11D5-4C62-BDB2-AB1C12BAE9CA}" type="slidenum">
              <a:rPr lang="en-GB" altLang="en-US"/>
              <a:pPr/>
              <a:t>14</a:t>
            </a:fld>
            <a:endParaRPr lang="en-GB" altLang="en-US"/>
          </a:p>
        </p:txBody>
      </p:sp>
      <p:sp>
        <p:nvSpPr>
          <p:cNvPr id="90114" name="Rectangle 2">
            <a:extLst>
              <a:ext uri="{FF2B5EF4-FFF2-40B4-BE49-F238E27FC236}">
                <a16:creationId xmlns:a16="http://schemas.microsoft.com/office/drawing/2014/main" id="{ACD022C8-5E40-0A74-F61E-1AA873C4E3D3}"/>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697A9D7E-3BCD-D014-A39E-C7D9DF82D3D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45A7D9-F75D-3632-D474-0F94174E492A}"/>
              </a:ext>
            </a:extLst>
          </p:cNvPr>
          <p:cNvSpPr>
            <a:spLocks noGrp="1" noChangeArrowheads="1"/>
          </p:cNvSpPr>
          <p:nvPr>
            <p:ph type="sldNum" sz="quarter" idx="5"/>
          </p:nvPr>
        </p:nvSpPr>
        <p:spPr>
          <a:ln/>
        </p:spPr>
        <p:txBody>
          <a:bodyPr/>
          <a:lstStyle/>
          <a:p>
            <a:fld id="{CFFFDCA5-8AA9-423F-B405-02E3FAAD8D98}" type="slidenum">
              <a:rPr lang="en-GB" altLang="en-US"/>
              <a:pPr/>
              <a:t>15</a:t>
            </a:fld>
            <a:endParaRPr lang="en-GB" altLang="en-US"/>
          </a:p>
        </p:txBody>
      </p:sp>
      <p:sp>
        <p:nvSpPr>
          <p:cNvPr id="91138" name="Rectangle 2">
            <a:extLst>
              <a:ext uri="{FF2B5EF4-FFF2-40B4-BE49-F238E27FC236}">
                <a16:creationId xmlns:a16="http://schemas.microsoft.com/office/drawing/2014/main" id="{919DE5D4-75C5-3B3B-0EA5-FE00F18BECC6}"/>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8B568F52-F91B-BAF1-DE16-F990A65E29C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69342A6-3C58-8E67-2923-CB9EE753C20B}"/>
              </a:ext>
            </a:extLst>
          </p:cNvPr>
          <p:cNvSpPr>
            <a:spLocks noGrp="1" noChangeArrowheads="1"/>
          </p:cNvSpPr>
          <p:nvPr>
            <p:ph type="sldNum" sz="quarter" idx="5"/>
          </p:nvPr>
        </p:nvSpPr>
        <p:spPr>
          <a:ln/>
        </p:spPr>
        <p:txBody>
          <a:bodyPr/>
          <a:lstStyle/>
          <a:p>
            <a:fld id="{C2C4D37E-3023-46FB-B8D9-18B360DFD802}" type="slidenum">
              <a:rPr lang="en-GB" altLang="en-US"/>
              <a:pPr/>
              <a:t>16</a:t>
            </a:fld>
            <a:endParaRPr lang="en-GB" altLang="en-US"/>
          </a:p>
        </p:txBody>
      </p:sp>
      <p:sp>
        <p:nvSpPr>
          <p:cNvPr id="92162" name="Rectangle 2">
            <a:extLst>
              <a:ext uri="{FF2B5EF4-FFF2-40B4-BE49-F238E27FC236}">
                <a16:creationId xmlns:a16="http://schemas.microsoft.com/office/drawing/2014/main" id="{2CE04330-7F62-434E-09AF-4944DF25A86F}"/>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17ECEC96-E600-0B10-4A36-20897C0FA5E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24E0D6B-FE88-2E69-4475-163673F95755}"/>
              </a:ext>
            </a:extLst>
          </p:cNvPr>
          <p:cNvSpPr>
            <a:spLocks noGrp="1" noChangeArrowheads="1"/>
          </p:cNvSpPr>
          <p:nvPr>
            <p:ph type="sldNum" sz="quarter" idx="5"/>
          </p:nvPr>
        </p:nvSpPr>
        <p:spPr>
          <a:ln/>
        </p:spPr>
        <p:txBody>
          <a:bodyPr/>
          <a:lstStyle/>
          <a:p>
            <a:fld id="{FAEE6F4E-9A54-4D80-80B1-E29A2472C45E}" type="slidenum">
              <a:rPr lang="en-GB" altLang="en-US"/>
              <a:pPr/>
              <a:t>17</a:t>
            </a:fld>
            <a:endParaRPr lang="en-GB" altLang="en-US"/>
          </a:p>
        </p:txBody>
      </p:sp>
      <p:sp>
        <p:nvSpPr>
          <p:cNvPr id="93186" name="Rectangle 2">
            <a:extLst>
              <a:ext uri="{FF2B5EF4-FFF2-40B4-BE49-F238E27FC236}">
                <a16:creationId xmlns:a16="http://schemas.microsoft.com/office/drawing/2014/main" id="{C7C582F3-6ED8-9A21-4A06-43B24DA5250B}"/>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B2BD068A-7FF3-0D79-B034-4316420314A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A88773-1529-BEB9-E950-8CA57CDE9ECD}"/>
              </a:ext>
            </a:extLst>
          </p:cNvPr>
          <p:cNvSpPr>
            <a:spLocks noGrp="1" noChangeArrowheads="1"/>
          </p:cNvSpPr>
          <p:nvPr>
            <p:ph type="sldNum" sz="quarter" idx="5"/>
          </p:nvPr>
        </p:nvSpPr>
        <p:spPr>
          <a:ln/>
        </p:spPr>
        <p:txBody>
          <a:bodyPr/>
          <a:lstStyle/>
          <a:p>
            <a:fld id="{138F888A-6102-4036-8493-1DF5B6E35FF5}" type="slidenum">
              <a:rPr lang="en-GB" altLang="en-US"/>
              <a:pPr/>
              <a:t>18</a:t>
            </a:fld>
            <a:endParaRPr lang="en-GB" altLang="en-US"/>
          </a:p>
        </p:txBody>
      </p:sp>
      <p:sp>
        <p:nvSpPr>
          <p:cNvPr id="94210" name="Rectangle 2">
            <a:extLst>
              <a:ext uri="{FF2B5EF4-FFF2-40B4-BE49-F238E27FC236}">
                <a16:creationId xmlns:a16="http://schemas.microsoft.com/office/drawing/2014/main" id="{D595504B-81A3-ECB7-521E-0A89B03FF94D}"/>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36524512-96B1-35BC-984E-BE0AB7F727A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8942A67-3B7C-B97F-18AE-16BECF763210}"/>
              </a:ext>
            </a:extLst>
          </p:cNvPr>
          <p:cNvSpPr>
            <a:spLocks noGrp="1" noChangeArrowheads="1"/>
          </p:cNvSpPr>
          <p:nvPr>
            <p:ph type="sldNum" sz="quarter" idx="5"/>
          </p:nvPr>
        </p:nvSpPr>
        <p:spPr>
          <a:ln/>
        </p:spPr>
        <p:txBody>
          <a:bodyPr/>
          <a:lstStyle/>
          <a:p>
            <a:fld id="{4C7B8257-4F7A-4AE4-98FA-4958366A2BB4}" type="slidenum">
              <a:rPr lang="en-GB" altLang="en-US"/>
              <a:pPr/>
              <a:t>19</a:t>
            </a:fld>
            <a:endParaRPr lang="en-GB" altLang="en-US"/>
          </a:p>
        </p:txBody>
      </p:sp>
      <p:sp>
        <p:nvSpPr>
          <p:cNvPr id="95234" name="Rectangle 2">
            <a:extLst>
              <a:ext uri="{FF2B5EF4-FFF2-40B4-BE49-F238E27FC236}">
                <a16:creationId xmlns:a16="http://schemas.microsoft.com/office/drawing/2014/main" id="{167A7571-B5BC-3225-BB1B-7AE5B6DF3194}"/>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9ECDE9C1-F71D-391B-7789-2B9EA568B40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7C66A9-81DC-F55B-CA3D-A7AC152500D2}"/>
              </a:ext>
            </a:extLst>
          </p:cNvPr>
          <p:cNvSpPr>
            <a:spLocks noGrp="1" noChangeArrowheads="1"/>
          </p:cNvSpPr>
          <p:nvPr>
            <p:ph type="sldNum" sz="quarter" idx="5"/>
          </p:nvPr>
        </p:nvSpPr>
        <p:spPr>
          <a:ln/>
        </p:spPr>
        <p:txBody>
          <a:bodyPr/>
          <a:lstStyle/>
          <a:p>
            <a:fld id="{543C222E-272E-40F7-A9A7-1B781B6123DC}" type="slidenum">
              <a:rPr lang="en-GB" altLang="en-US"/>
              <a:pPr/>
              <a:t>2</a:t>
            </a:fld>
            <a:endParaRPr lang="en-GB" altLang="en-US"/>
          </a:p>
        </p:txBody>
      </p:sp>
      <p:sp>
        <p:nvSpPr>
          <p:cNvPr id="77826" name="Rectangle 2">
            <a:extLst>
              <a:ext uri="{FF2B5EF4-FFF2-40B4-BE49-F238E27FC236}">
                <a16:creationId xmlns:a16="http://schemas.microsoft.com/office/drawing/2014/main" id="{E553F5DC-E1F9-A6A0-2261-D399A2D95CD9}"/>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DCCFADB4-4BBB-2251-D7A5-8CB488B9336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656D5AC-708A-7E64-8BE3-24A76A223AB8}"/>
              </a:ext>
            </a:extLst>
          </p:cNvPr>
          <p:cNvSpPr>
            <a:spLocks noGrp="1" noChangeArrowheads="1"/>
          </p:cNvSpPr>
          <p:nvPr>
            <p:ph type="sldNum" sz="quarter" idx="5"/>
          </p:nvPr>
        </p:nvSpPr>
        <p:spPr>
          <a:ln/>
        </p:spPr>
        <p:txBody>
          <a:bodyPr/>
          <a:lstStyle/>
          <a:p>
            <a:fld id="{6C5D32DD-AD65-4F9A-89BC-F49B3E3F2EB3}" type="slidenum">
              <a:rPr lang="en-GB" altLang="en-US"/>
              <a:pPr/>
              <a:t>20</a:t>
            </a:fld>
            <a:endParaRPr lang="en-GB" altLang="en-US"/>
          </a:p>
        </p:txBody>
      </p:sp>
      <p:sp>
        <p:nvSpPr>
          <p:cNvPr id="96258" name="Rectangle 2">
            <a:extLst>
              <a:ext uri="{FF2B5EF4-FFF2-40B4-BE49-F238E27FC236}">
                <a16:creationId xmlns:a16="http://schemas.microsoft.com/office/drawing/2014/main" id="{B544EA8F-1420-61B8-E4A6-013B23743B77}"/>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E36CB846-80AE-A486-E3B6-C0FDD41CD24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60E5534-E3FC-9B6D-7F75-5C1D0885197C}"/>
              </a:ext>
            </a:extLst>
          </p:cNvPr>
          <p:cNvSpPr>
            <a:spLocks noGrp="1" noChangeArrowheads="1"/>
          </p:cNvSpPr>
          <p:nvPr>
            <p:ph type="sldNum" sz="quarter" idx="5"/>
          </p:nvPr>
        </p:nvSpPr>
        <p:spPr>
          <a:ln/>
        </p:spPr>
        <p:txBody>
          <a:bodyPr/>
          <a:lstStyle/>
          <a:p>
            <a:fld id="{D553AB70-0D24-4AFA-B942-F8367FBB2FD8}" type="slidenum">
              <a:rPr lang="en-GB" altLang="en-US"/>
              <a:pPr/>
              <a:t>21</a:t>
            </a:fld>
            <a:endParaRPr lang="en-GB" altLang="en-US"/>
          </a:p>
        </p:txBody>
      </p:sp>
      <p:sp>
        <p:nvSpPr>
          <p:cNvPr id="97282" name="Rectangle 2">
            <a:extLst>
              <a:ext uri="{FF2B5EF4-FFF2-40B4-BE49-F238E27FC236}">
                <a16:creationId xmlns:a16="http://schemas.microsoft.com/office/drawing/2014/main" id="{1C9C0267-933E-2556-E2B7-390E23BE02EF}"/>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39195448-6359-FF11-067B-E44B50508C8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CB55698-F792-011D-0B57-C50958005F9C}"/>
              </a:ext>
            </a:extLst>
          </p:cNvPr>
          <p:cNvSpPr>
            <a:spLocks noGrp="1" noChangeArrowheads="1"/>
          </p:cNvSpPr>
          <p:nvPr>
            <p:ph type="sldNum" sz="quarter" idx="5"/>
          </p:nvPr>
        </p:nvSpPr>
        <p:spPr>
          <a:ln/>
        </p:spPr>
        <p:txBody>
          <a:bodyPr/>
          <a:lstStyle/>
          <a:p>
            <a:fld id="{8DDDDE1A-74BE-4EA2-BEB6-38B53A573AFE}" type="slidenum">
              <a:rPr lang="en-GB" altLang="en-US"/>
              <a:pPr/>
              <a:t>22</a:t>
            </a:fld>
            <a:endParaRPr lang="en-GB" altLang="en-US"/>
          </a:p>
        </p:txBody>
      </p:sp>
      <p:sp>
        <p:nvSpPr>
          <p:cNvPr id="98306" name="Rectangle 2">
            <a:extLst>
              <a:ext uri="{FF2B5EF4-FFF2-40B4-BE49-F238E27FC236}">
                <a16:creationId xmlns:a16="http://schemas.microsoft.com/office/drawing/2014/main" id="{433A2FD2-EE3D-1F22-90C7-FD58466491F2}"/>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5F604F87-099F-E8A1-5AC5-AC9AE0FB97F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380A31B-0B09-97B4-70DD-C98815D2CF46}"/>
              </a:ext>
            </a:extLst>
          </p:cNvPr>
          <p:cNvSpPr>
            <a:spLocks noGrp="1" noChangeArrowheads="1"/>
          </p:cNvSpPr>
          <p:nvPr>
            <p:ph type="sldNum" sz="quarter" idx="5"/>
          </p:nvPr>
        </p:nvSpPr>
        <p:spPr>
          <a:ln/>
        </p:spPr>
        <p:txBody>
          <a:bodyPr/>
          <a:lstStyle/>
          <a:p>
            <a:fld id="{F031301F-1692-4761-806D-8D7C06364964}" type="slidenum">
              <a:rPr lang="en-GB" altLang="en-US"/>
              <a:pPr/>
              <a:t>23</a:t>
            </a:fld>
            <a:endParaRPr lang="en-GB" altLang="en-US"/>
          </a:p>
        </p:txBody>
      </p:sp>
      <p:sp>
        <p:nvSpPr>
          <p:cNvPr id="99330" name="Rectangle 2">
            <a:extLst>
              <a:ext uri="{FF2B5EF4-FFF2-40B4-BE49-F238E27FC236}">
                <a16:creationId xmlns:a16="http://schemas.microsoft.com/office/drawing/2014/main" id="{C02276FE-866A-B61C-57DB-07B19726B0E7}"/>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B519F8D8-26B3-56F8-D09A-34A2FB63E98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A33947F-2D33-D862-679B-C696CAA067AA}"/>
              </a:ext>
            </a:extLst>
          </p:cNvPr>
          <p:cNvSpPr>
            <a:spLocks noGrp="1" noChangeArrowheads="1"/>
          </p:cNvSpPr>
          <p:nvPr>
            <p:ph type="sldNum" sz="quarter" idx="5"/>
          </p:nvPr>
        </p:nvSpPr>
        <p:spPr>
          <a:ln/>
        </p:spPr>
        <p:txBody>
          <a:bodyPr/>
          <a:lstStyle/>
          <a:p>
            <a:fld id="{9CC2D60F-A7D1-4885-BC1E-2748848A01C3}" type="slidenum">
              <a:rPr lang="en-GB" altLang="en-US"/>
              <a:pPr/>
              <a:t>24</a:t>
            </a:fld>
            <a:endParaRPr lang="en-GB" altLang="en-US"/>
          </a:p>
        </p:txBody>
      </p:sp>
      <p:sp>
        <p:nvSpPr>
          <p:cNvPr id="100354" name="Rectangle 2">
            <a:extLst>
              <a:ext uri="{FF2B5EF4-FFF2-40B4-BE49-F238E27FC236}">
                <a16:creationId xmlns:a16="http://schemas.microsoft.com/office/drawing/2014/main" id="{776908E0-C861-4CA6-B4D0-8B8FB5593FD1}"/>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17CA16F9-2846-9453-3886-5935F85463A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2FCA90-53C5-5E19-6455-654B04DF3D7E}"/>
              </a:ext>
            </a:extLst>
          </p:cNvPr>
          <p:cNvSpPr>
            <a:spLocks noGrp="1" noChangeArrowheads="1"/>
          </p:cNvSpPr>
          <p:nvPr>
            <p:ph type="sldNum" sz="quarter" idx="5"/>
          </p:nvPr>
        </p:nvSpPr>
        <p:spPr>
          <a:ln/>
        </p:spPr>
        <p:txBody>
          <a:bodyPr/>
          <a:lstStyle/>
          <a:p>
            <a:fld id="{962944F1-6D14-468A-B5BF-A04EB29CFC07}" type="slidenum">
              <a:rPr lang="en-GB" altLang="en-US"/>
              <a:pPr/>
              <a:t>25</a:t>
            </a:fld>
            <a:endParaRPr lang="en-GB" altLang="en-US"/>
          </a:p>
        </p:txBody>
      </p:sp>
      <p:sp>
        <p:nvSpPr>
          <p:cNvPr id="101378" name="Rectangle 2">
            <a:extLst>
              <a:ext uri="{FF2B5EF4-FFF2-40B4-BE49-F238E27FC236}">
                <a16:creationId xmlns:a16="http://schemas.microsoft.com/office/drawing/2014/main" id="{CBAA1732-5377-89FB-8EAC-A498E4CFC28D}"/>
              </a:ext>
            </a:extLst>
          </p:cNvPr>
          <p:cNvSpPr>
            <a:spLocks noRot="1" noChangeArrowheads="1" noTextEdit="1"/>
          </p:cNvSpPr>
          <p:nvPr>
            <p:ph type="sldImg"/>
          </p:nvPr>
        </p:nvSpPr>
        <p:spPr>
          <a:ln/>
        </p:spPr>
      </p:sp>
      <p:sp>
        <p:nvSpPr>
          <p:cNvPr id="101379" name="Rectangle 3">
            <a:extLst>
              <a:ext uri="{FF2B5EF4-FFF2-40B4-BE49-F238E27FC236}">
                <a16:creationId xmlns:a16="http://schemas.microsoft.com/office/drawing/2014/main" id="{54A9AD1D-6A92-B656-991A-A4BD87D134D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2146EF-9007-414A-542B-51685711CC40}"/>
              </a:ext>
            </a:extLst>
          </p:cNvPr>
          <p:cNvSpPr>
            <a:spLocks noGrp="1" noChangeArrowheads="1"/>
          </p:cNvSpPr>
          <p:nvPr>
            <p:ph type="sldNum" sz="quarter" idx="5"/>
          </p:nvPr>
        </p:nvSpPr>
        <p:spPr>
          <a:ln/>
        </p:spPr>
        <p:txBody>
          <a:bodyPr/>
          <a:lstStyle/>
          <a:p>
            <a:fld id="{B5560B65-CAB9-49CD-A6DD-2B4630DDC162}" type="slidenum">
              <a:rPr lang="en-GB" altLang="en-US"/>
              <a:pPr/>
              <a:t>26</a:t>
            </a:fld>
            <a:endParaRPr lang="en-GB" altLang="en-US"/>
          </a:p>
        </p:txBody>
      </p:sp>
      <p:sp>
        <p:nvSpPr>
          <p:cNvPr id="102402" name="Rectangle 2">
            <a:extLst>
              <a:ext uri="{FF2B5EF4-FFF2-40B4-BE49-F238E27FC236}">
                <a16:creationId xmlns:a16="http://schemas.microsoft.com/office/drawing/2014/main" id="{4959C980-EB5B-3860-86F8-63940E279274}"/>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7006F139-73B6-74F6-9A56-F3D3A78727D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87207A-2691-87CF-0CA3-6594085EB805}"/>
              </a:ext>
            </a:extLst>
          </p:cNvPr>
          <p:cNvSpPr>
            <a:spLocks noGrp="1" noChangeArrowheads="1"/>
          </p:cNvSpPr>
          <p:nvPr>
            <p:ph type="sldNum" sz="quarter" idx="5"/>
          </p:nvPr>
        </p:nvSpPr>
        <p:spPr>
          <a:ln/>
        </p:spPr>
        <p:txBody>
          <a:bodyPr/>
          <a:lstStyle/>
          <a:p>
            <a:fld id="{1F1DDC39-B0D7-4619-97DD-6EB86B111C2A}" type="slidenum">
              <a:rPr lang="en-GB" altLang="en-US"/>
              <a:pPr/>
              <a:t>27</a:t>
            </a:fld>
            <a:endParaRPr lang="en-GB" altLang="en-US"/>
          </a:p>
        </p:txBody>
      </p:sp>
      <p:sp>
        <p:nvSpPr>
          <p:cNvPr id="103426" name="Rectangle 2">
            <a:extLst>
              <a:ext uri="{FF2B5EF4-FFF2-40B4-BE49-F238E27FC236}">
                <a16:creationId xmlns:a16="http://schemas.microsoft.com/office/drawing/2014/main" id="{A1F4EF12-AB2C-2A6A-9AB2-BFC23E5EE6AD}"/>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2287CE1A-785A-B73F-DC9E-A3A36CDE2E6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117F506-B851-7DDA-F8D1-60A306027446}"/>
              </a:ext>
            </a:extLst>
          </p:cNvPr>
          <p:cNvSpPr>
            <a:spLocks noGrp="1" noChangeArrowheads="1"/>
          </p:cNvSpPr>
          <p:nvPr>
            <p:ph type="sldNum" sz="quarter" idx="5"/>
          </p:nvPr>
        </p:nvSpPr>
        <p:spPr>
          <a:ln/>
        </p:spPr>
        <p:txBody>
          <a:bodyPr/>
          <a:lstStyle/>
          <a:p>
            <a:fld id="{14F0AFD0-A749-4A2E-9ADF-1375F68B8AE1}" type="slidenum">
              <a:rPr lang="en-GB" altLang="en-US"/>
              <a:pPr/>
              <a:t>28</a:t>
            </a:fld>
            <a:endParaRPr lang="en-GB" altLang="en-US"/>
          </a:p>
        </p:txBody>
      </p:sp>
      <p:sp>
        <p:nvSpPr>
          <p:cNvPr id="104450" name="Rectangle 2">
            <a:extLst>
              <a:ext uri="{FF2B5EF4-FFF2-40B4-BE49-F238E27FC236}">
                <a16:creationId xmlns:a16="http://schemas.microsoft.com/office/drawing/2014/main" id="{DD9C517F-D052-BA77-EA3D-136505635F50}"/>
              </a:ext>
            </a:extLst>
          </p:cNvPr>
          <p:cNvSpPr>
            <a:spLocks noRot="1" noChangeArrowheads="1" noTextEdit="1"/>
          </p:cNvSpPr>
          <p:nvPr>
            <p:ph type="sldImg"/>
          </p:nvPr>
        </p:nvSpPr>
        <p:spPr>
          <a:ln/>
        </p:spPr>
      </p:sp>
      <p:sp>
        <p:nvSpPr>
          <p:cNvPr id="104451" name="Rectangle 3">
            <a:extLst>
              <a:ext uri="{FF2B5EF4-FFF2-40B4-BE49-F238E27FC236}">
                <a16:creationId xmlns:a16="http://schemas.microsoft.com/office/drawing/2014/main" id="{C0E57F52-D115-2781-AC4F-BFBF413C6A0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163339B-55A6-C15A-8A21-F12DB66DF89C}"/>
              </a:ext>
            </a:extLst>
          </p:cNvPr>
          <p:cNvSpPr>
            <a:spLocks noGrp="1" noChangeArrowheads="1"/>
          </p:cNvSpPr>
          <p:nvPr>
            <p:ph type="sldNum" sz="quarter" idx="5"/>
          </p:nvPr>
        </p:nvSpPr>
        <p:spPr>
          <a:ln/>
        </p:spPr>
        <p:txBody>
          <a:bodyPr/>
          <a:lstStyle/>
          <a:p>
            <a:fld id="{77D85736-033E-455C-9280-905F2265F2DF}" type="slidenum">
              <a:rPr lang="en-GB" altLang="en-US"/>
              <a:pPr/>
              <a:t>29</a:t>
            </a:fld>
            <a:endParaRPr lang="en-GB" altLang="en-US"/>
          </a:p>
        </p:txBody>
      </p:sp>
      <p:sp>
        <p:nvSpPr>
          <p:cNvPr id="105474" name="Rectangle 2">
            <a:extLst>
              <a:ext uri="{FF2B5EF4-FFF2-40B4-BE49-F238E27FC236}">
                <a16:creationId xmlns:a16="http://schemas.microsoft.com/office/drawing/2014/main" id="{86A8FE44-294D-BE58-693F-277DA7D5F1D6}"/>
              </a:ext>
            </a:extLst>
          </p:cNvPr>
          <p:cNvSpPr>
            <a:spLocks noRot="1" noChangeArrowheads="1" noTextEdit="1"/>
          </p:cNvSpPr>
          <p:nvPr>
            <p:ph type="sldImg"/>
          </p:nvPr>
        </p:nvSpPr>
        <p:spPr>
          <a:ln/>
        </p:spPr>
      </p:sp>
      <p:sp>
        <p:nvSpPr>
          <p:cNvPr id="105475" name="Rectangle 3">
            <a:extLst>
              <a:ext uri="{FF2B5EF4-FFF2-40B4-BE49-F238E27FC236}">
                <a16:creationId xmlns:a16="http://schemas.microsoft.com/office/drawing/2014/main" id="{EB82A143-C480-BA64-3847-6CBCDE48A2C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D03C252-B5E7-8695-B853-720EE7595C36}"/>
              </a:ext>
            </a:extLst>
          </p:cNvPr>
          <p:cNvSpPr>
            <a:spLocks noGrp="1" noChangeArrowheads="1"/>
          </p:cNvSpPr>
          <p:nvPr>
            <p:ph type="sldNum" sz="quarter" idx="5"/>
          </p:nvPr>
        </p:nvSpPr>
        <p:spPr>
          <a:ln/>
        </p:spPr>
        <p:txBody>
          <a:bodyPr/>
          <a:lstStyle/>
          <a:p>
            <a:fld id="{21275177-6A11-4C2D-8400-52FB9CD6200B}" type="slidenum">
              <a:rPr lang="en-GB" altLang="en-US"/>
              <a:pPr/>
              <a:t>3</a:t>
            </a:fld>
            <a:endParaRPr lang="en-GB" altLang="en-US"/>
          </a:p>
        </p:txBody>
      </p:sp>
      <p:sp>
        <p:nvSpPr>
          <p:cNvPr id="78850" name="Rectangle 2">
            <a:extLst>
              <a:ext uri="{FF2B5EF4-FFF2-40B4-BE49-F238E27FC236}">
                <a16:creationId xmlns:a16="http://schemas.microsoft.com/office/drawing/2014/main" id="{93219D5F-02CA-7610-4A05-F068A639FE68}"/>
              </a:ext>
            </a:extLst>
          </p:cNvPr>
          <p:cNvSpPr>
            <a:spLocks noRot="1" noChangeArrowheads="1" noTextEdit="1"/>
          </p:cNvSpPr>
          <p:nvPr>
            <p:ph type="sldImg"/>
          </p:nvPr>
        </p:nvSpPr>
        <p:spPr>
          <a:ln/>
        </p:spPr>
      </p:sp>
      <p:sp>
        <p:nvSpPr>
          <p:cNvPr id="78851" name="Rectangle 3">
            <a:extLst>
              <a:ext uri="{FF2B5EF4-FFF2-40B4-BE49-F238E27FC236}">
                <a16:creationId xmlns:a16="http://schemas.microsoft.com/office/drawing/2014/main" id="{D17629E6-B4AB-4853-03D2-C0A8E534E1E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06E579-25F1-E866-B760-361FBBCFCDA6}"/>
              </a:ext>
            </a:extLst>
          </p:cNvPr>
          <p:cNvSpPr>
            <a:spLocks noGrp="1" noChangeArrowheads="1"/>
          </p:cNvSpPr>
          <p:nvPr>
            <p:ph type="sldNum" sz="quarter" idx="5"/>
          </p:nvPr>
        </p:nvSpPr>
        <p:spPr>
          <a:ln/>
        </p:spPr>
        <p:txBody>
          <a:bodyPr/>
          <a:lstStyle/>
          <a:p>
            <a:fld id="{B6C6FE01-1AC1-4241-9DAB-18B9A028FF0B}" type="slidenum">
              <a:rPr lang="en-GB" altLang="en-US"/>
              <a:pPr/>
              <a:t>30</a:t>
            </a:fld>
            <a:endParaRPr lang="en-GB" altLang="en-US"/>
          </a:p>
        </p:txBody>
      </p:sp>
      <p:sp>
        <p:nvSpPr>
          <p:cNvPr id="106498" name="Rectangle 2">
            <a:extLst>
              <a:ext uri="{FF2B5EF4-FFF2-40B4-BE49-F238E27FC236}">
                <a16:creationId xmlns:a16="http://schemas.microsoft.com/office/drawing/2014/main" id="{0E25AA17-29DC-55A8-16B3-42D901D6F125}"/>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D11939E7-7E09-E834-A1E5-BFB8C2FAF80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5CE454-BF6F-DD57-8E5A-1D43D4105622}"/>
              </a:ext>
            </a:extLst>
          </p:cNvPr>
          <p:cNvSpPr>
            <a:spLocks noGrp="1" noChangeArrowheads="1"/>
          </p:cNvSpPr>
          <p:nvPr>
            <p:ph type="sldNum" sz="quarter" idx="5"/>
          </p:nvPr>
        </p:nvSpPr>
        <p:spPr>
          <a:ln/>
        </p:spPr>
        <p:txBody>
          <a:bodyPr/>
          <a:lstStyle/>
          <a:p>
            <a:fld id="{8D1F4744-0F37-4935-BDF0-D33C3CA34480}" type="slidenum">
              <a:rPr lang="en-GB" altLang="en-US"/>
              <a:pPr/>
              <a:t>31</a:t>
            </a:fld>
            <a:endParaRPr lang="en-GB" altLang="en-US"/>
          </a:p>
        </p:txBody>
      </p:sp>
      <p:sp>
        <p:nvSpPr>
          <p:cNvPr id="107522" name="Rectangle 2">
            <a:extLst>
              <a:ext uri="{FF2B5EF4-FFF2-40B4-BE49-F238E27FC236}">
                <a16:creationId xmlns:a16="http://schemas.microsoft.com/office/drawing/2014/main" id="{698BAF72-6FD5-2014-25DC-37E4A4943FBD}"/>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D03E47EA-3C5F-B03E-8F0B-39C227C49C3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F6BAF0D-3A3C-2C3D-8678-A1D2D000D7AE}"/>
              </a:ext>
            </a:extLst>
          </p:cNvPr>
          <p:cNvSpPr>
            <a:spLocks noGrp="1" noChangeArrowheads="1"/>
          </p:cNvSpPr>
          <p:nvPr>
            <p:ph type="sldNum" sz="quarter" idx="5"/>
          </p:nvPr>
        </p:nvSpPr>
        <p:spPr>
          <a:ln/>
        </p:spPr>
        <p:txBody>
          <a:bodyPr/>
          <a:lstStyle/>
          <a:p>
            <a:fld id="{2DDAE4CF-90DF-4223-BB0F-B47CE65586EA}" type="slidenum">
              <a:rPr lang="en-GB" altLang="en-US"/>
              <a:pPr/>
              <a:t>32</a:t>
            </a:fld>
            <a:endParaRPr lang="en-GB" altLang="en-US"/>
          </a:p>
        </p:txBody>
      </p:sp>
      <p:sp>
        <p:nvSpPr>
          <p:cNvPr id="108546" name="Rectangle 2">
            <a:extLst>
              <a:ext uri="{FF2B5EF4-FFF2-40B4-BE49-F238E27FC236}">
                <a16:creationId xmlns:a16="http://schemas.microsoft.com/office/drawing/2014/main" id="{510B88AB-CE3D-F18A-DA25-B4B039213835}"/>
              </a:ext>
            </a:extLst>
          </p:cNvPr>
          <p:cNvSpPr>
            <a:spLocks noRot="1" noChangeArrowheads="1" noTextEdit="1"/>
          </p:cNvSpPr>
          <p:nvPr>
            <p:ph type="sldImg"/>
          </p:nvPr>
        </p:nvSpPr>
        <p:spPr>
          <a:ln/>
        </p:spPr>
      </p:sp>
      <p:sp>
        <p:nvSpPr>
          <p:cNvPr id="108547" name="Rectangle 3">
            <a:extLst>
              <a:ext uri="{FF2B5EF4-FFF2-40B4-BE49-F238E27FC236}">
                <a16:creationId xmlns:a16="http://schemas.microsoft.com/office/drawing/2014/main" id="{9DEB5063-9EC7-8E9F-37E3-2C127FB7ED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2E07149-A966-D46C-FEF6-59B0929657D6}"/>
              </a:ext>
            </a:extLst>
          </p:cNvPr>
          <p:cNvSpPr>
            <a:spLocks noGrp="1" noChangeArrowheads="1"/>
          </p:cNvSpPr>
          <p:nvPr>
            <p:ph type="sldNum" sz="quarter" idx="5"/>
          </p:nvPr>
        </p:nvSpPr>
        <p:spPr>
          <a:ln/>
        </p:spPr>
        <p:txBody>
          <a:bodyPr/>
          <a:lstStyle/>
          <a:p>
            <a:fld id="{3935FB7A-F625-41FD-AA1A-1A40FB68AF92}" type="slidenum">
              <a:rPr lang="en-GB" altLang="en-US"/>
              <a:pPr/>
              <a:t>33</a:t>
            </a:fld>
            <a:endParaRPr lang="en-GB" altLang="en-US"/>
          </a:p>
        </p:txBody>
      </p:sp>
      <p:sp>
        <p:nvSpPr>
          <p:cNvPr id="109570" name="Rectangle 2">
            <a:extLst>
              <a:ext uri="{FF2B5EF4-FFF2-40B4-BE49-F238E27FC236}">
                <a16:creationId xmlns:a16="http://schemas.microsoft.com/office/drawing/2014/main" id="{A90FD622-47BB-A974-CBBC-A77B109FB155}"/>
              </a:ext>
            </a:extLst>
          </p:cNvPr>
          <p:cNvSpPr>
            <a:spLocks noRot="1" noChangeArrowheads="1" noTextEdit="1"/>
          </p:cNvSpPr>
          <p:nvPr>
            <p:ph type="sldImg"/>
          </p:nvPr>
        </p:nvSpPr>
        <p:spPr>
          <a:ln/>
        </p:spPr>
      </p:sp>
      <p:sp>
        <p:nvSpPr>
          <p:cNvPr id="109571" name="Rectangle 3">
            <a:extLst>
              <a:ext uri="{FF2B5EF4-FFF2-40B4-BE49-F238E27FC236}">
                <a16:creationId xmlns:a16="http://schemas.microsoft.com/office/drawing/2014/main" id="{78F6E47E-3158-1E63-EFA9-7423BDAF69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3FF6E8E-8EF0-41A1-E2D4-02F501FF5CDA}"/>
              </a:ext>
            </a:extLst>
          </p:cNvPr>
          <p:cNvSpPr>
            <a:spLocks noGrp="1" noChangeArrowheads="1"/>
          </p:cNvSpPr>
          <p:nvPr>
            <p:ph type="sldNum" sz="quarter" idx="5"/>
          </p:nvPr>
        </p:nvSpPr>
        <p:spPr>
          <a:ln/>
        </p:spPr>
        <p:txBody>
          <a:bodyPr/>
          <a:lstStyle/>
          <a:p>
            <a:fld id="{BC71D413-D056-4116-89A5-824BA59CF41B}" type="slidenum">
              <a:rPr lang="en-GB" altLang="en-US"/>
              <a:pPr/>
              <a:t>34</a:t>
            </a:fld>
            <a:endParaRPr lang="en-GB" altLang="en-US"/>
          </a:p>
        </p:txBody>
      </p:sp>
      <p:sp>
        <p:nvSpPr>
          <p:cNvPr id="111618" name="Rectangle 2">
            <a:extLst>
              <a:ext uri="{FF2B5EF4-FFF2-40B4-BE49-F238E27FC236}">
                <a16:creationId xmlns:a16="http://schemas.microsoft.com/office/drawing/2014/main" id="{104B2D72-5A38-A9F3-0A5D-BFDF11F6CA80}"/>
              </a:ext>
            </a:extLst>
          </p:cNvPr>
          <p:cNvSpPr>
            <a:spLocks noRot="1" noChangeArrowheads="1" noTextEdit="1"/>
          </p:cNvSpPr>
          <p:nvPr>
            <p:ph type="sldImg"/>
          </p:nvPr>
        </p:nvSpPr>
        <p:spPr>
          <a:xfrm>
            <a:off x="920750" y="746125"/>
            <a:ext cx="4968875" cy="3725863"/>
          </a:xfrm>
          <a:ln/>
        </p:spPr>
      </p:sp>
      <p:sp>
        <p:nvSpPr>
          <p:cNvPr id="111619" name="Rectangle 3">
            <a:extLst>
              <a:ext uri="{FF2B5EF4-FFF2-40B4-BE49-F238E27FC236}">
                <a16:creationId xmlns:a16="http://schemas.microsoft.com/office/drawing/2014/main" id="{AC43F75A-8316-7E11-A785-CC4DAE5CD094}"/>
              </a:ext>
            </a:extLst>
          </p:cNvPr>
          <p:cNvSpPr>
            <a:spLocks noGrp="1" noChangeArrowheads="1"/>
          </p:cNvSpPr>
          <p:nvPr>
            <p:ph type="body" idx="1"/>
          </p:nvPr>
        </p:nvSpPr>
        <p:spPr>
          <a:xfrm>
            <a:off x="908050" y="4721225"/>
            <a:ext cx="4991100" cy="4471988"/>
          </a:xfrm>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63830AE-A1A9-B76B-56E4-00DA720600CD}"/>
              </a:ext>
            </a:extLst>
          </p:cNvPr>
          <p:cNvSpPr>
            <a:spLocks noGrp="1" noChangeArrowheads="1"/>
          </p:cNvSpPr>
          <p:nvPr>
            <p:ph type="sldNum" sz="quarter" idx="5"/>
          </p:nvPr>
        </p:nvSpPr>
        <p:spPr>
          <a:ln/>
        </p:spPr>
        <p:txBody>
          <a:bodyPr/>
          <a:lstStyle/>
          <a:p>
            <a:fld id="{481F470F-962D-4584-A4E3-93B34817A20B}" type="slidenum">
              <a:rPr lang="en-GB" altLang="en-US"/>
              <a:pPr/>
              <a:t>4</a:t>
            </a:fld>
            <a:endParaRPr lang="en-GB" altLang="en-US"/>
          </a:p>
        </p:txBody>
      </p:sp>
      <p:sp>
        <p:nvSpPr>
          <p:cNvPr id="79874" name="Rectangle 2">
            <a:extLst>
              <a:ext uri="{FF2B5EF4-FFF2-40B4-BE49-F238E27FC236}">
                <a16:creationId xmlns:a16="http://schemas.microsoft.com/office/drawing/2014/main" id="{C37E3C72-4B28-C398-63E0-6B15AFDF8FD7}"/>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A4603E92-9AA3-4BD6-B24C-879FB643D33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0D1352-1A7E-6327-4020-8EE90330E36E}"/>
              </a:ext>
            </a:extLst>
          </p:cNvPr>
          <p:cNvSpPr>
            <a:spLocks noGrp="1" noChangeArrowheads="1"/>
          </p:cNvSpPr>
          <p:nvPr>
            <p:ph type="sldNum" sz="quarter" idx="5"/>
          </p:nvPr>
        </p:nvSpPr>
        <p:spPr>
          <a:ln/>
        </p:spPr>
        <p:txBody>
          <a:bodyPr/>
          <a:lstStyle/>
          <a:p>
            <a:fld id="{D810DD16-D931-4FDC-841A-5C15FA974332}" type="slidenum">
              <a:rPr lang="en-GB" altLang="en-US"/>
              <a:pPr/>
              <a:t>5</a:t>
            </a:fld>
            <a:endParaRPr lang="en-GB" altLang="en-US"/>
          </a:p>
        </p:txBody>
      </p:sp>
      <p:sp>
        <p:nvSpPr>
          <p:cNvPr id="80898" name="Rectangle 2">
            <a:extLst>
              <a:ext uri="{FF2B5EF4-FFF2-40B4-BE49-F238E27FC236}">
                <a16:creationId xmlns:a16="http://schemas.microsoft.com/office/drawing/2014/main" id="{C8DCA31C-4EB1-8743-18A1-1CC7D6B3B5C9}"/>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5D4239F4-A731-D8C9-2E20-58CD6EC4237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03B71A8-F38E-D4A8-C6B9-035E95FC7060}"/>
              </a:ext>
            </a:extLst>
          </p:cNvPr>
          <p:cNvSpPr>
            <a:spLocks noGrp="1" noChangeArrowheads="1"/>
          </p:cNvSpPr>
          <p:nvPr>
            <p:ph type="sldNum" sz="quarter" idx="5"/>
          </p:nvPr>
        </p:nvSpPr>
        <p:spPr>
          <a:ln/>
        </p:spPr>
        <p:txBody>
          <a:bodyPr/>
          <a:lstStyle/>
          <a:p>
            <a:fld id="{FDF36587-D05F-42FD-872C-6618B5EE445F}" type="slidenum">
              <a:rPr lang="en-GB" altLang="en-US"/>
              <a:pPr/>
              <a:t>6</a:t>
            </a:fld>
            <a:endParaRPr lang="en-GB" altLang="en-US"/>
          </a:p>
        </p:txBody>
      </p:sp>
      <p:sp>
        <p:nvSpPr>
          <p:cNvPr id="81922" name="Rectangle 2">
            <a:extLst>
              <a:ext uri="{FF2B5EF4-FFF2-40B4-BE49-F238E27FC236}">
                <a16:creationId xmlns:a16="http://schemas.microsoft.com/office/drawing/2014/main" id="{85A98FD1-96D1-B029-FD14-FFA833B6642D}"/>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C0F81FA1-7CF6-6F33-DEC1-0AF95591E3C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734F106-78AB-6480-53A7-EAEFAACFB366}"/>
              </a:ext>
            </a:extLst>
          </p:cNvPr>
          <p:cNvSpPr>
            <a:spLocks noGrp="1" noChangeArrowheads="1"/>
          </p:cNvSpPr>
          <p:nvPr>
            <p:ph type="sldNum" sz="quarter" idx="5"/>
          </p:nvPr>
        </p:nvSpPr>
        <p:spPr>
          <a:ln/>
        </p:spPr>
        <p:txBody>
          <a:bodyPr/>
          <a:lstStyle/>
          <a:p>
            <a:fld id="{4E70B1EA-2CF6-4E1D-9178-C2F1FF1213A0}" type="slidenum">
              <a:rPr lang="en-GB" altLang="en-US"/>
              <a:pPr/>
              <a:t>7</a:t>
            </a:fld>
            <a:endParaRPr lang="en-GB" altLang="en-US"/>
          </a:p>
        </p:txBody>
      </p:sp>
      <p:sp>
        <p:nvSpPr>
          <p:cNvPr id="82946" name="Rectangle 2">
            <a:extLst>
              <a:ext uri="{FF2B5EF4-FFF2-40B4-BE49-F238E27FC236}">
                <a16:creationId xmlns:a16="http://schemas.microsoft.com/office/drawing/2014/main" id="{DB148536-BDF6-4CEA-2624-CD96A33B9E81}"/>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F4B37C40-19FA-AE57-B058-0434582F784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06DC83-040F-EB3C-F8BD-D08FA460168E}"/>
              </a:ext>
            </a:extLst>
          </p:cNvPr>
          <p:cNvSpPr>
            <a:spLocks noGrp="1" noChangeArrowheads="1"/>
          </p:cNvSpPr>
          <p:nvPr>
            <p:ph type="sldNum" sz="quarter" idx="5"/>
          </p:nvPr>
        </p:nvSpPr>
        <p:spPr>
          <a:ln/>
        </p:spPr>
        <p:txBody>
          <a:bodyPr/>
          <a:lstStyle/>
          <a:p>
            <a:fld id="{7589DB38-04A0-49B4-A87C-5F71502D1AEE}" type="slidenum">
              <a:rPr lang="en-GB" altLang="en-US"/>
              <a:pPr/>
              <a:t>8</a:t>
            </a:fld>
            <a:endParaRPr lang="en-GB" altLang="en-US"/>
          </a:p>
        </p:txBody>
      </p:sp>
      <p:sp>
        <p:nvSpPr>
          <p:cNvPr id="83970" name="Rectangle 2">
            <a:extLst>
              <a:ext uri="{FF2B5EF4-FFF2-40B4-BE49-F238E27FC236}">
                <a16:creationId xmlns:a16="http://schemas.microsoft.com/office/drawing/2014/main" id="{F5788E99-0962-45E7-1CB6-3ADC5BD92EDD}"/>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0B5EAAA3-BF90-D366-35FD-25B6AB99DA7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6967B7A-FF8B-BE18-FA54-55AF0A455690}"/>
              </a:ext>
            </a:extLst>
          </p:cNvPr>
          <p:cNvSpPr>
            <a:spLocks noGrp="1" noChangeArrowheads="1"/>
          </p:cNvSpPr>
          <p:nvPr>
            <p:ph type="sldNum" sz="quarter" idx="5"/>
          </p:nvPr>
        </p:nvSpPr>
        <p:spPr>
          <a:ln/>
        </p:spPr>
        <p:txBody>
          <a:bodyPr/>
          <a:lstStyle/>
          <a:p>
            <a:fld id="{7A86B82C-FA7C-47B3-9AFD-0770820F2C6D}" type="slidenum">
              <a:rPr lang="en-GB" altLang="en-US"/>
              <a:pPr/>
              <a:t>9</a:t>
            </a:fld>
            <a:endParaRPr lang="en-GB" altLang="en-US"/>
          </a:p>
        </p:txBody>
      </p:sp>
      <p:sp>
        <p:nvSpPr>
          <p:cNvPr id="84994" name="Rectangle 2">
            <a:extLst>
              <a:ext uri="{FF2B5EF4-FFF2-40B4-BE49-F238E27FC236}">
                <a16:creationId xmlns:a16="http://schemas.microsoft.com/office/drawing/2014/main" id="{6FAD739C-44D9-57D4-6D97-4766B7D42AFF}"/>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1EEE7BA3-6E3E-917E-0E16-9084E7732700}"/>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8674" name="Group 2">
            <a:extLst>
              <a:ext uri="{FF2B5EF4-FFF2-40B4-BE49-F238E27FC236}">
                <a16:creationId xmlns:a16="http://schemas.microsoft.com/office/drawing/2014/main" id="{11FFFA53-5A84-CED0-5B01-8077CEC13CC9}"/>
              </a:ext>
            </a:extLst>
          </p:cNvPr>
          <p:cNvGrpSpPr>
            <a:grpSpLocks/>
          </p:cNvGrpSpPr>
          <p:nvPr/>
        </p:nvGrpSpPr>
        <p:grpSpPr bwMode="auto">
          <a:xfrm>
            <a:off x="319088" y="1752600"/>
            <a:ext cx="8824912" cy="5129213"/>
            <a:chOff x="201" y="1104"/>
            <a:chExt cx="5559" cy="3231"/>
          </a:xfrm>
        </p:grpSpPr>
        <p:sp>
          <p:nvSpPr>
            <p:cNvPr id="28675" name="Freeform 3">
              <a:extLst>
                <a:ext uri="{FF2B5EF4-FFF2-40B4-BE49-F238E27FC236}">
                  <a16:creationId xmlns:a16="http://schemas.microsoft.com/office/drawing/2014/main" id="{17A39D10-4913-0B2A-C1CE-7EAE35FB1E04}"/>
                </a:ext>
              </a:extLst>
            </p:cNvPr>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8676" name="Freeform 4">
              <a:extLst>
                <a:ext uri="{FF2B5EF4-FFF2-40B4-BE49-F238E27FC236}">
                  <a16:creationId xmlns:a16="http://schemas.microsoft.com/office/drawing/2014/main" id="{05E9FCEC-1185-1E2C-E05A-81DE4B2F2AFF}"/>
                </a:ext>
              </a:extLst>
            </p:cNvPr>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8677" name="Freeform 5">
              <a:extLst>
                <a:ext uri="{FF2B5EF4-FFF2-40B4-BE49-F238E27FC236}">
                  <a16:creationId xmlns:a16="http://schemas.microsoft.com/office/drawing/2014/main" id="{6A3F7E83-4210-3622-A01F-DDA73487644C}"/>
                </a:ext>
              </a:extLst>
            </p:cNvPr>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78" name="Freeform 6">
              <a:extLst>
                <a:ext uri="{FF2B5EF4-FFF2-40B4-BE49-F238E27FC236}">
                  <a16:creationId xmlns:a16="http://schemas.microsoft.com/office/drawing/2014/main" id="{08F8CDD0-66A0-0D3D-4AEC-231773FFB9FC}"/>
                </a:ext>
              </a:extLst>
            </p:cNvPr>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79" name="Freeform 7">
              <a:extLst>
                <a:ext uri="{FF2B5EF4-FFF2-40B4-BE49-F238E27FC236}">
                  <a16:creationId xmlns:a16="http://schemas.microsoft.com/office/drawing/2014/main" id="{7DF85F1D-5588-F613-2289-8D7116F0AE16}"/>
                </a:ext>
              </a:extLst>
            </p:cNvPr>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80" name="Freeform 8">
              <a:extLst>
                <a:ext uri="{FF2B5EF4-FFF2-40B4-BE49-F238E27FC236}">
                  <a16:creationId xmlns:a16="http://schemas.microsoft.com/office/drawing/2014/main" id="{4B0B10E8-3E42-4C48-622A-BB81F58FB411}"/>
                </a:ext>
              </a:extLst>
            </p:cNvPr>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8681" name="Rectangle 9">
            <a:extLst>
              <a:ext uri="{FF2B5EF4-FFF2-40B4-BE49-F238E27FC236}">
                <a16:creationId xmlns:a16="http://schemas.microsoft.com/office/drawing/2014/main" id="{509673B4-3958-029D-2CA9-66A89F117FDA}"/>
              </a:ext>
            </a:extLst>
          </p:cNvPr>
          <p:cNvSpPr>
            <a:spLocks noGrp="1" noChangeArrowheads="1"/>
          </p:cNvSpPr>
          <p:nvPr>
            <p:ph type="ctrTitle" sz="quarter"/>
          </p:nvPr>
        </p:nvSpPr>
        <p:spPr>
          <a:xfrm>
            <a:off x="990600" y="1905000"/>
            <a:ext cx="7772400" cy="1736725"/>
          </a:xfrm>
        </p:spPr>
        <p:txBody>
          <a:bodyPr anchor="t"/>
          <a:lstStyle>
            <a:lvl1pPr>
              <a:defRPr sz="5400"/>
            </a:lvl1pPr>
          </a:lstStyle>
          <a:p>
            <a:pPr lvl="0"/>
            <a:r>
              <a:rPr lang="en-US" altLang="en-US" noProof="0"/>
              <a:t>Click to edit Master title style</a:t>
            </a:r>
          </a:p>
        </p:txBody>
      </p:sp>
      <p:sp>
        <p:nvSpPr>
          <p:cNvPr id="28682" name="Rectangle 10">
            <a:extLst>
              <a:ext uri="{FF2B5EF4-FFF2-40B4-BE49-F238E27FC236}">
                <a16:creationId xmlns:a16="http://schemas.microsoft.com/office/drawing/2014/main" id="{5150C4D1-51B4-9027-0BC5-834721EDCFA9}"/>
              </a:ext>
            </a:extLst>
          </p:cNvPr>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28683" name="Rectangle 11">
            <a:extLst>
              <a:ext uri="{FF2B5EF4-FFF2-40B4-BE49-F238E27FC236}">
                <a16:creationId xmlns:a16="http://schemas.microsoft.com/office/drawing/2014/main" id="{C9299099-CC2B-04DA-B0B8-F5F1C72C3326}"/>
              </a:ext>
            </a:extLst>
          </p:cNvPr>
          <p:cNvSpPr>
            <a:spLocks noGrp="1" noChangeArrowheads="1"/>
          </p:cNvSpPr>
          <p:nvPr>
            <p:ph type="dt" sz="quarter" idx="2"/>
          </p:nvPr>
        </p:nvSpPr>
        <p:spPr>
          <a:xfrm>
            <a:off x="990600" y="6245225"/>
            <a:ext cx="1901825" cy="476250"/>
          </a:xfrm>
        </p:spPr>
        <p:txBody>
          <a:bodyPr/>
          <a:lstStyle>
            <a:lvl1pPr>
              <a:defRPr/>
            </a:lvl1pPr>
          </a:lstStyle>
          <a:p>
            <a:endParaRPr lang="en-US" altLang="en-US"/>
          </a:p>
        </p:txBody>
      </p:sp>
      <p:sp>
        <p:nvSpPr>
          <p:cNvPr id="28684" name="Rectangle 12">
            <a:extLst>
              <a:ext uri="{FF2B5EF4-FFF2-40B4-BE49-F238E27FC236}">
                <a16:creationId xmlns:a16="http://schemas.microsoft.com/office/drawing/2014/main" id="{EA9D2F2C-21F1-A37E-37C6-0E9BA18414A2}"/>
              </a:ext>
            </a:extLst>
          </p:cNvPr>
          <p:cNvSpPr>
            <a:spLocks noGrp="1" noChangeArrowheads="1"/>
          </p:cNvSpPr>
          <p:nvPr>
            <p:ph type="ftr" sz="quarter" idx="3"/>
          </p:nvPr>
        </p:nvSpPr>
        <p:spPr>
          <a:xfrm>
            <a:off x="3468688" y="6245225"/>
            <a:ext cx="2895600" cy="476250"/>
          </a:xfrm>
        </p:spPr>
        <p:txBody>
          <a:bodyPr/>
          <a:lstStyle>
            <a:lvl1pPr>
              <a:defRPr/>
            </a:lvl1pPr>
          </a:lstStyle>
          <a:p>
            <a:endParaRPr lang="en-US" altLang="en-US"/>
          </a:p>
        </p:txBody>
      </p:sp>
      <p:sp>
        <p:nvSpPr>
          <p:cNvPr id="28685" name="Rectangle 13">
            <a:extLst>
              <a:ext uri="{FF2B5EF4-FFF2-40B4-BE49-F238E27FC236}">
                <a16:creationId xmlns:a16="http://schemas.microsoft.com/office/drawing/2014/main" id="{95E56E52-00CF-EDD5-C66B-37BF99F5E60C}"/>
              </a:ext>
            </a:extLst>
          </p:cNvPr>
          <p:cNvSpPr>
            <a:spLocks noGrp="1" noChangeArrowheads="1"/>
          </p:cNvSpPr>
          <p:nvPr>
            <p:ph type="sldNum" sz="quarter" idx="4"/>
          </p:nvPr>
        </p:nvSpPr>
        <p:spPr/>
        <p:txBody>
          <a:bodyPr/>
          <a:lstStyle>
            <a:lvl1pPr>
              <a:defRPr/>
            </a:lvl1pPr>
          </a:lstStyle>
          <a:p>
            <a:fld id="{20E93F4F-793B-4B11-8EB5-01C593AAC885}" type="slidenum">
              <a:rPr lang="en-US" altLang="en-US"/>
              <a:pPr/>
              <a:t>‹#›</a:t>
            </a:fld>
            <a:endParaRPr lang="en-US" altLang="en-US"/>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28681"/>
                                        </p:tgtEl>
                                        <p:attrNameLst>
                                          <p:attrName>style.visibility</p:attrName>
                                        </p:attrNameLst>
                                      </p:cBhvr>
                                      <p:to>
                                        <p:strVal val="visible"/>
                                      </p:to>
                                    </p:set>
                                    <p:anim calcmode="lin" valueType="num">
                                      <p:cBhvr>
                                        <p:cTn id="7" dur="1000" fill="hold"/>
                                        <p:tgtEl>
                                          <p:spTgt spid="28681"/>
                                        </p:tgtEl>
                                        <p:attrNameLst>
                                          <p:attrName>ppt_w</p:attrName>
                                        </p:attrNameLst>
                                      </p:cBhvr>
                                      <p:tavLst>
                                        <p:tav tm="0">
                                          <p:val>
                                            <p:strVal val="#ppt_w+.3"/>
                                          </p:val>
                                        </p:tav>
                                        <p:tav tm="100000">
                                          <p:val>
                                            <p:strVal val="#ppt_w"/>
                                          </p:val>
                                        </p:tav>
                                      </p:tavLst>
                                    </p:anim>
                                    <p:anim calcmode="lin" valueType="num">
                                      <p:cBhvr>
                                        <p:cTn id="8" dur="1000" fill="hold"/>
                                        <p:tgtEl>
                                          <p:spTgt spid="28681"/>
                                        </p:tgtEl>
                                        <p:attrNameLst>
                                          <p:attrName>ppt_h</p:attrName>
                                        </p:attrNameLst>
                                      </p:cBhvr>
                                      <p:tavLst>
                                        <p:tav tm="0">
                                          <p:val>
                                            <p:strVal val="#ppt_h"/>
                                          </p:val>
                                        </p:tav>
                                        <p:tav tm="100000">
                                          <p:val>
                                            <p:strVal val="#ppt_h"/>
                                          </p:val>
                                        </p:tav>
                                      </p:tavLst>
                                    </p:anim>
                                    <p:animEffect transition="in" filter="fade">
                                      <p:cBhvr>
                                        <p:cTn id="9" dur="1000"/>
                                        <p:tgtEl>
                                          <p:spTgt spid="286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28682">
                                            <p:txEl>
                                              <p:pRg st="0" end="0"/>
                                            </p:txEl>
                                          </p:spTgt>
                                        </p:tgtEl>
                                        <p:attrNameLst>
                                          <p:attrName>style.visibility</p:attrName>
                                        </p:attrNameLst>
                                      </p:cBhvr>
                                      <p:to>
                                        <p:strVal val="visible"/>
                                      </p:to>
                                    </p:set>
                                    <p:anim calcmode="lin" valueType="num">
                                      <p:cBhvr>
                                        <p:cTn id="14" dur="1000" fill="hold"/>
                                        <p:tgtEl>
                                          <p:spTgt spid="2868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868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86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p:bldP spid="28682"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AF9B8-9291-4648-CE82-21C519301D5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373744-9522-67E5-2EA6-595650D11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A12D74-F122-702D-9E12-8892A36B33D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A64B831-D5FF-53E1-833D-F0FB652C705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38CE463-9E16-5766-13F1-7A7E479CD577}"/>
              </a:ext>
            </a:extLst>
          </p:cNvPr>
          <p:cNvSpPr>
            <a:spLocks noGrp="1"/>
          </p:cNvSpPr>
          <p:nvPr>
            <p:ph type="sldNum" sz="quarter" idx="12"/>
          </p:nvPr>
        </p:nvSpPr>
        <p:spPr/>
        <p:txBody>
          <a:bodyPr/>
          <a:lstStyle>
            <a:lvl1pPr>
              <a:defRPr/>
            </a:lvl1pPr>
          </a:lstStyle>
          <a:p>
            <a:fld id="{D12EAED9-6C33-4E5D-80F3-E56E98D41F93}" type="slidenum">
              <a:rPr lang="en-US" altLang="en-US"/>
              <a:pPr/>
              <a:t>‹#›</a:t>
            </a:fld>
            <a:endParaRPr lang="en-US" altLang="en-US"/>
          </a:p>
        </p:txBody>
      </p:sp>
    </p:spTree>
    <p:extLst>
      <p:ext uri="{BB962C8B-B14F-4D97-AF65-F5344CB8AC3E}">
        <p14:creationId xmlns:p14="http://schemas.microsoft.com/office/powerpoint/2010/main" val="2824087021"/>
      </p:ext>
    </p:extLst>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8EFF54-025F-7811-B5F1-35D1AAF5A6DE}"/>
              </a:ext>
            </a:extLst>
          </p:cNvPr>
          <p:cNvSpPr>
            <a:spLocks noGrp="1"/>
          </p:cNvSpPr>
          <p:nvPr>
            <p:ph type="title" orient="vert"/>
          </p:nvPr>
        </p:nvSpPr>
        <p:spPr>
          <a:xfrm>
            <a:off x="6748463" y="244475"/>
            <a:ext cx="2097087"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D2B3F1-E296-3ADF-A472-F4F11AE7348D}"/>
              </a:ext>
            </a:extLst>
          </p:cNvPr>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F97568-2053-EBC8-AFF4-DD302DD4212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622FCA7-5903-3373-079E-B5FA6B0CD25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5A38B6D-9490-24F3-959F-2898ADECF00D}"/>
              </a:ext>
            </a:extLst>
          </p:cNvPr>
          <p:cNvSpPr>
            <a:spLocks noGrp="1"/>
          </p:cNvSpPr>
          <p:nvPr>
            <p:ph type="sldNum" sz="quarter" idx="12"/>
          </p:nvPr>
        </p:nvSpPr>
        <p:spPr/>
        <p:txBody>
          <a:bodyPr/>
          <a:lstStyle>
            <a:lvl1pPr>
              <a:defRPr/>
            </a:lvl1pPr>
          </a:lstStyle>
          <a:p>
            <a:fld id="{891AB2AF-23CD-4A43-9F2A-4278B254899B}" type="slidenum">
              <a:rPr lang="en-US" altLang="en-US"/>
              <a:pPr/>
              <a:t>‹#›</a:t>
            </a:fld>
            <a:endParaRPr lang="en-US" altLang="en-US"/>
          </a:p>
        </p:txBody>
      </p:sp>
    </p:spTree>
    <p:extLst>
      <p:ext uri="{BB962C8B-B14F-4D97-AF65-F5344CB8AC3E}">
        <p14:creationId xmlns:p14="http://schemas.microsoft.com/office/powerpoint/2010/main" val="1914880828"/>
      </p:ext>
    </p:extLst>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303D9-B610-C70A-07FB-29BA4CB449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560D8B-20F6-9064-CDBA-90D5D079E1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D16AC9-F5CB-C84B-2FF0-7CE87CA8E47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78A0715-9F34-9905-DCEC-A0E1A4A03B6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1DE59B3-2D2E-F129-FCEB-34EE87841256}"/>
              </a:ext>
            </a:extLst>
          </p:cNvPr>
          <p:cNvSpPr>
            <a:spLocks noGrp="1"/>
          </p:cNvSpPr>
          <p:nvPr>
            <p:ph type="sldNum" sz="quarter" idx="12"/>
          </p:nvPr>
        </p:nvSpPr>
        <p:spPr/>
        <p:txBody>
          <a:bodyPr/>
          <a:lstStyle>
            <a:lvl1pPr>
              <a:defRPr/>
            </a:lvl1pPr>
          </a:lstStyle>
          <a:p>
            <a:fld id="{9FCC9E09-AC8D-488F-8FDD-9D51166F6D0C}" type="slidenum">
              <a:rPr lang="en-US" altLang="en-US"/>
              <a:pPr/>
              <a:t>‹#›</a:t>
            </a:fld>
            <a:endParaRPr lang="en-US" altLang="en-US"/>
          </a:p>
        </p:txBody>
      </p:sp>
    </p:spTree>
    <p:extLst>
      <p:ext uri="{BB962C8B-B14F-4D97-AF65-F5344CB8AC3E}">
        <p14:creationId xmlns:p14="http://schemas.microsoft.com/office/powerpoint/2010/main" val="80797734"/>
      </p:ext>
    </p:extLst>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91F6-3242-648D-071F-BAE3845AD47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20F68F0-C930-7FD8-5CF1-44372B9F915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38FDEE6-6518-A35F-F3A5-B4C95582667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BE1A2BA-F461-8E52-D855-06FE8CD1EC2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FA0EDE1-2F3C-B176-0ECD-A973FBEF2397}"/>
              </a:ext>
            </a:extLst>
          </p:cNvPr>
          <p:cNvSpPr>
            <a:spLocks noGrp="1"/>
          </p:cNvSpPr>
          <p:nvPr>
            <p:ph type="sldNum" sz="quarter" idx="12"/>
          </p:nvPr>
        </p:nvSpPr>
        <p:spPr/>
        <p:txBody>
          <a:bodyPr/>
          <a:lstStyle>
            <a:lvl1pPr>
              <a:defRPr/>
            </a:lvl1pPr>
          </a:lstStyle>
          <a:p>
            <a:fld id="{801D7A26-80AC-410C-BC75-44F888FF4DC8}" type="slidenum">
              <a:rPr lang="en-US" altLang="en-US"/>
              <a:pPr/>
              <a:t>‹#›</a:t>
            </a:fld>
            <a:endParaRPr lang="en-US" altLang="en-US"/>
          </a:p>
        </p:txBody>
      </p:sp>
    </p:spTree>
    <p:extLst>
      <p:ext uri="{BB962C8B-B14F-4D97-AF65-F5344CB8AC3E}">
        <p14:creationId xmlns:p14="http://schemas.microsoft.com/office/powerpoint/2010/main" val="2131490727"/>
      </p:ext>
    </p:extLst>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B27D6-55F7-BE12-A4F3-1E498522AC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1810861-26A7-A391-DC90-46C3F5A39A39}"/>
              </a:ext>
            </a:extLst>
          </p:cNvPr>
          <p:cNvSpPr>
            <a:spLocks noGrp="1"/>
          </p:cNvSpPr>
          <p:nvPr>
            <p:ph sz="half" idx="1"/>
          </p:nvPr>
        </p:nvSpPr>
        <p:spPr>
          <a:xfrm>
            <a:off x="838200"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965B007-E87D-008C-CE1E-442231E1CC39}"/>
              </a:ext>
            </a:extLst>
          </p:cNvPr>
          <p:cNvSpPr>
            <a:spLocks noGrp="1"/>
          </p:cNvSpPr>
          <p:nvPr>
            <p:ph sz="half" idx="2"/>
          </p:nvPr>
        </p:nvSpPr>
        <p:spPr>
          <a:xfrm>
            <a:off x="4918075"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2CAEC5F-7E51-EDEE-BFD1-A40E5E50B4B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B8B6D32-A702-B8F3-B891-556585F43A6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915122A-D84B-9FDD-03A9-57580B1846DA}"/>
              </a:ext>
            </a:extLst>
          </p:cNvPr>
          <p:cNvSpPr>
            <a:spLocks noGrp="1"/>
          </p:cNvSpPr>
          <p:nvPr>
            <p:ph type="sldNum" sz="quarter" idx="12"/>
          </p:nvPr>
        </p:nvSpPr>
        <p:spPr/>
        <p:txBody>
          <a:bodyPr/>
          <a:lstStyle>
            <a:lvl1pPr>
              <a:defRPr/>
            </a:lvl1pPr>
          </a:lstStyle>
          <a:p>
            <a:fld id="{017FB286-2E88-4D8A-A178-B20FC762DBC3}" type="slidenum">
              <a:rPr lang="en-US" altLang="en-US"/>
              <a:pPr/>
              <a:t>‹#›</a:t>
            </a:fld>
            <a:endParaRPr lang="en-US" altLang="en-US"/>
          </a:p>
        </p:txBody>
      </p:sp>
    </p:spTree>
    <p:extLst>
      <p:ext uri="{BB962C8B-B14F-4D97-AF65-F5344CB8AC3E}">
        <p14:creationId xmlns:p14="http://schemas.microsoft.com/office/powerpoint/2010/main" val="1776542864"/>
      </p:ext>
    </p:extLst>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897DB-15F3-169B-8200-41D3B7FEDDD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7C3799-5735-08D3-123C-4DF1B8AA205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6AFC59-686F-F0B4-9D9C-750D0927E8C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0D3DD8-826E-B884-1891-1F0C471FE1B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DFE2E0-F3EB-DD54-0C0E-7724824B875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71B5B69-75B8-1960-3F98-D6E7E9773476}"/>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FC13D13-6825-7F78-3D9C-87B1E183CBC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11F8111-BE53-ECE2-86B6-3481A0648255}"/>
              </a:ext>
            </a:extLst>
          </p:cNvPr>
          <p:cNvSpPr>
            <a:spLocks noGrp="1"/>
          </p:cNvSpPr>
          <p:nvPr>
            <p:ph type="sldNum" sz="quarter" idx="12"/>
          </p:nvPr>
        </p:nvSpPr>
        <p:spPr/>
        <p:txBody>
          <a:bodyPr/>
          <a:lstStyle>
            <a:lvl1pPr>
              <a:defRPr/>
            </a:lvl1pPr>
          </a:lstStyle>
          <a:p>
            <a:fld id="{2D5A5D82-18C3-425E-A85B-AA29A3131B5E}" type="slidenum">
              <a:rPr lang="en-US" altLang="en-US"/>
              <a:pPr/>
              <a:t>‹#›</a:t>
            </a:fld>
            <a:endParaRPr lang="en-US" altLang="en-US"/>
          </a:p>
        </p:txBody>
      </p:sp>
    </p:spTree>
    <p:extLst>
      <p:ext uri="{BB962C8B-B14F-4D97-AF65-F5344CB8AC3E}">
        <p14:creationId xmlns:p14="http://schemas.microsoft.com/office/powerpoint/2010/main" val="3618775682"/>
      </p:ext>
    </p:extLst>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1565-F77C-A92E-6D6E-FCE398B1CA6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F31056-80A4-5896-EF96-7177FC49B7C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C06E52E-20C7-48BF-A5AA-51A4E53B530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4435F3E-BD92-089D-18D0-9A2165B5BC20}"/>
              </a:ext>
            </a:extLst>
          </p:cNvPr>
          <p:cNvSpPr>
            <a:spLocks noGrp="1"/>
          </p:cNvSpPr>
          <p:nvPr>
            <p:ph type="sldNum" sz="quarter" idx="12"/>
          </p:nvPr>
        </p:nvSpPr>
        <p:spPr/>
        <p:txBody>
          <a:bodyPr/>
          <a:lstStyle>
            <a:lvl1pPr>
              <a:defRPr/>
            </a:lvl1pPr>
          </a:lstStyle>
          <a:p>
            <a:fld id="{5C99FAAF-30EB-4CF1-A46C-182D2DDB4BEE}" type="slidenum">
              <a:rPr lang="en-US" altLang="en-US"/>
              <a:pPr/>
              <a:t>‹#›</a:t>
            </a:fld>
            <a:endParaRPr lang="en-US" altLang="en-US"/>
          </a:p>
        </p:txBody>
      </p:sp>
    </p:spTree>
    <p:extLst>
      <p:ext uri="{BB962C8B-B14F-4D97-AF65-F5344CB8AC3E}">
        <p14:creationId xmlns:p14="http://schemas.microsoft.com/office/powerpoint/2010/main" val="909873582"/>
      </p:ext>
    </p:extLst>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EF0157-5F29-0E3A-735C-1E3C97DDDB3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6087286-8F01-D712-F04A-EA952244FBB8}"/>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681F242-9AF2-4C89-3F44-682968E83394}"/>
              </a:ext>
            </a:extLst>
          </p:cNvPr>
          <p:cNvSpPr>
            <a:spLocks noGrp="1"/>
          </p:cNvSpPr>
          <p:nvPr>
            <p:ph type="sldNum" sz="quarter" idx="12"/>
          </p:nvPr>
        </p:nvSpPr>
        <p:spPr/>
        <p:txBody>
          <a:bodyPr/>
          <a:lstStyle>
            <a:lvl1pPr>
              <a:defRPr/>
            </a:lvl1pPr>
          </a:lstStyle>
          <a:p>
            <a:fld id="{1E333973-3835-4D61-822D-CA5D7690F11B}" type="slidenum">
              <a:rPr lang="en-US" altLang="en-US"/>
              <a:pPr/>
              <a:t>‹#›</a:t>
            </a:fld>
            <a:endParaRPr lang="en-US" altLang="en-US"/>
          </a:p>
        </p:txBody>
      </p:sp>
    </p:spTree>
    <p:extLst>
      <p:ext uri="{BB962C8B-B14F-4D97-AF65-F5344CB8AC3E}">
        <p14:creationId xmlns:p14="http://schemas.microsoft.com/office/powerpoint/2010/main" val="610501458"/>
      </p:ext>
    </p:extLst>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967FD-9FAD-20B3-6EC8-645283C84DC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AB6C63-AEB2-16C8-24E7-58D36282EFF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B41D8A5-5F58-87F9-575E-0C6EF1F98B8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3022E9-E719-B401-1A92-4C91B49056B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FCC1E76-EA78-BA64-1D8A-49A6A5011C4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6C651CF-DC3D-39C8-0028-10403B277608}"/>
              </a:ext>
            </a:extLst>
          </p:cNvPr>
          <p:cNvSpPr>
            <a:spLocks noGrp="1"/>
          </p:cNvSpPr>
          <p:nvPr>
            <p:ph type="sldNum" sz="quarter" idx="12"/>
          </p:nvPr>
        </p:nvSpPr>
        <p:spPr/>
        <p:txBody>
          <a:bodyPr/>
          <a:lstStyle>
            <a:lvl1pPr>
              <a:defRPr/>
            </a:lvl1pPr>
          </a:lstStyle>
          <a:p>
            <a:fld id="{E2AAFF48-1C2E-4563-99EE-2DE6DC27CD87}" type="slidenum">
              <a:rPr lang="en-US" altLang="en-US"/>
              <a:pPr/>
              <a:t>‹#›</a:t>
            </a:fld>
            <a:endParaRPr lang="en-US" altLang="en-US"/>
          </a:p>
        </p:txBody>
      </p:sp>
    </p:spTree>
    <p:extLst>
      <p:ext uri="{BB962C8B-B14F-4D97-AF65-F5344CB8AC3E}">
        <p14:creationId xmlns:p14="http://schemas.microsoft.com/office/powerpoint/2010/main" val="2066408061"/>
      </p:ext>
    </p:extLst>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993BA-6FB7-8E0F-F957-81309C8B5CD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038CF3D-FC7B-C840-A0E4-504DC128ECD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D2722A-E052-0A60-AC7B-B9FD3DBD445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45B20A-92AA-1C5D-9019-F6611E8D07E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818EA17-9893-C731-AFAA-642F33A4DE1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55025FC-1653-5F40-8E13-05C4EA8F9231}"/>
              </a:ext>
            </a:extLst>
          </p:cNvPr>
          <p:cNvSpPr>
            <a:spLocks noGrp="1"/>
          </p:cNvSpPr>
          <p:nvPr>
            <p:ph type="sldNum" sz="quarter" idx="12"/>
          </p:nvPr>
        </p:nvSpPr>
        <p:spPr/>
        <p:txBody>
          <a:bodyPr/>
          <a:lstStyle>
            <a:lvl1pPr>
              <a:defRPr/>
            </a:lvl1pPr>
          </a:lstStyle>
          <a:p>
            <a:fld id="{F648E1EF-AB6D-4186-98AE-3AAB5EFC85FF}" type="slidenum">
              <a:rPr lang="en-US" altLang="en-US"/>
              <a:pPr/>
              <a:t>‹#›</a:t>
            </a:fld>
            <a:endParaRPr lang="en-US" altLang="en-US"/>
          </a:p>
        </p:txBody>
      </p:sp>
    </p:spTree>
    <p:extLst>
      <p:ext uri="{BB962C8B-B14F-4D97-AF65-F5344CB8AC3E}">
        <p14:creationId xmlns:p14="http://schemas.microsoft.com/office/powerpoint/2010/main" val="2458769960"/>
      </p:ext>
    </p:extLst>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27650" name="Group 2">
            <a:extLst>
              <a:ext uri="{FF2B5EF4-FFF2-40B4-BE49-F238E27FC236}">
                <a16:creationId xmlns:a16="http://schemas.microsoft.com/office/drawing/2014/main" id="{142B20FD-21C2-3FBA-5202-64232BC75263}"/>
              </a:ext>
            </a:extLst>
          </p:cNvPr>
          <p:cNvGrpSpPr>
            <a:grpSpLocks/>
          </p:cNvGrpSpPr>
          <p:nvPr/>
        </p:nvGrpSpPr>
        <p:grpSpPr bwMode="auto">
          <a:xfrm>
            <a:off x="319088" y="1828800"/>
            <a:ext cx="8824912" cy="5029200"/>
            <a:chOff x="201" y="1152"/>
            <a:chExt cx="5559" cy="3168"/>
          </a:xfrm>
        </p:grpSpPr>
        <p:sp>
          <p:nvSpPr>
            <p:cNvPr id="27651" name="Freeform 3">
              <a:extLst>
                <a:ext uri="{FF2B5EF4-FFF2-40B4-BE49-F238E27FC236}">
                  <a16:creationId xmlns:a16="http://schemas.microsoft.com/office/drawing/2014/main" id="{98FC5BE5-42E9-8CF4-B3C9-08CE54A02F3D}"/>
                </a:ext>
              </a:extLst>
            </p:cNvPr>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2" name="Freeform 4">
              <a:extLst>
                <a:ext uri="{FF2B5EF4-FFF2-40B4-BE49-F238E27FC236}">
                  <a16:creationId xmlns:a16="http://schemas.microsoft.com/office/drawing/2014/main" id="{3B546955-13FD-583C-6814-398991F6A486}"/>
                </a:ext>
              </a:extLst>
            </p:cNvPr>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3" name="Freeform 5">
              <a:extLst>
                <a:ext uri="{FF2B5EF4-FFF2-40B4-BE49-F238E27FC236}">
                  <a16:creationId xmlns:a16="http://schemas.microsoft.com/office/drawing/2014/main" id="{5ADA55E1-8D3D-36EB-6341-1FD0830B22D4}"/>
                </a:ext>
              </a:extLst>
            </p:cNvPr>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4" name="Freeform 6">
              <a:extLst>
                <a:ext uri="{FF2B5EF4-FFF2-40B4-BE49-F238E27FC236}">
                  <a16:creationId xmlns:a16="http://schemas.microsoft.com/office/drawing/2014/main" id="{9E884E47-D843-1C91-4AF2-297036178973}"/>
                </a:ext>
              </a:extLst>
            </p:cNvPr>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5" name="Freeform 7">
              <a:extLst>
                <a:ext uri="{FF2B5EF4-FFF2-40B4-BE49-F238E27FC236}">
                  <a16:creationId xmlns:a16="http://schemas.microsoft.com/office/drawing/2014/main" id="{9EE74EE8-5C3A-ADE7-B75F-17ECE881E983}"/>
                </a:ext>
              </a:extLst>
            </p:cNvPr>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6" name="Freeform 8">
              <a:extLst>
                <a:ext uri="{FF2B5EF4-FFF2-40B4-BE49-F238E27FC236}">
                  <a16:creationId xmlns:a16="http://schemas.microsoft.com/office/drawing/2014/main" id="{9023F80C-1B23-6F79-4D98-8B55E6B74067}"/>
                </a:ext>
              </a:extLst>
            </p:cNvPr>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7" name="Freeform 9">
              <a:extLst>
                <a:ext uri="{FF2B5EF4-FFF2-40B4-BE49-F238E27FC236}">
                  <a16:creationId xmlns:a16="http://schemas.microsoft.com/office/drawing/2014/main" id="{CC91D846-995D-9B32-1A92-E83FB342BBC9}"/>
                </a:ext>
              </a:extLst>
            </p:cNvPr>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8" name="Freeform 10">
              <a:extLst>
                <a:ext uri="{FF2B5EF4-FFF2-40B4-BE49-F238E27FC236}">
                  <a16:creationId xmlns:a16="http://schemas.microsoft.com/office/drawing/2014/main" id="{60AF1617-43D9-CD40-EA47-4F365D60C034}"/>
                </a:ext>
              </a:extLst>
            </p:cNvPr>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7659" name="Rectangle 11">
            <a:extLst>
              <a:ext uri="{FF2B5EF4-FFF2-40B4-BE49-F238E27FC236}">
                <a16:creationId xmlns:a16="http://schemas.microsoft.com/office/drawing/2014/main" id="{7BC7679B-F6E8-50B0-55A9-BCD7FCCD0364}"/>
              </a:ext>
            </a:extLst>
          </p:cNvPr>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27660" name="Rectangle 12">
            <a:extLst>
              <a:ext uri="{FF2B5EF4-FFF2-40B4-BE49-F238E27FC236}">
                <a16:creationId xmlns:a16="http://schemas.microsoft.com/office/drawing/2014/main" id="{C7FBF303-DD3B-1633-C3E0-36C0E7B7DE0A}"/>
              </a:ext>
            </a:extLst>
          </p:cNvPr>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27661" name="Rectangle 13">
            <a:extLst>
              <a:ext uri="{FF2B5EF4-FFF2-40B4-BE49-F238E27FC236}">
                <a16:creationId xmlns:a16="http://schemas.microsoft.com/office/drawing/2014/main" id="{C0CAB9DC-37FC-0233-B633-9B7C730682FF}"/>
              </a:ext>
            </a:extLst>
          </p:cNvPr>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F319FFA8-51A1-4FAD-AD9F-B6DEC8F0093F}" type="slidenum">
              <a:rPr lang="en-US" altLang="en-US"/>
              <a:pPr/>
              <a:t>‹#›</a:t>
            </a:fld>
            <a:endParaRPr lang="en-US" altLang="en-US"/>
          </a:p>
        </p:txBody>
      </p:sp>
      <p:sp>
        <p:nvSpPr>
          <p:cNvPr id="27662" name="Rectangle 14">
            <a:extLst>
              <a:ext uri="{FF2B5EF4-FFF2-40B4-BE49-F238E27FC236}">
                <a16:creationId xmlns:a16="http://schemas.microsoft.com/office/drawing/2014/main" id="{7C8A90DB-6244-110E-01CB-7CF490D5747A}"/>
              </a:ext>
            </a:extLst>
          </p:cNvPr>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7663" name="Rectangle 15">
            <a:extLst>
              <a:ext uri="{FF2B5EF4-FFF2-40B4-BE49-F238E27FC236}">
                <a16:creationId xmlns:a16="http://schemas.microsoft.com/office/drawing/2014/main" id="{366151DB-DF05-6B74-E207-BFF359073982}"/>
              </a:ext>
            </a:extLst>
          </p:cNvPr>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27662"/>
                                        </p:tgtEl>
                                        <p:attrNameLst>
                                          <p:attrName>style.visibility</p:attrName>
                                        </p:attrNameLst>
                                      </p:cBhvr>
                                      <p:to>
                                        <p:strVal val="visible"/>
                                      </p:to>
                                    </p:set>
                                    <p:anim calcmode="lin" valueType="num">
                                      <p:cBhvr>
                                        <p:cTn id="7" dur="1000" fill="hold"/>
                                        <p:tgtEl>
                                          <p:spTgt spid="27662"/>
                                        </p:tgtEl>
                                        <p:attrNameLst>
                                          <p:attrName>ppt_w</p:attrName>
                                        </p:attrNameLst>
                                      </p:cBhvr>
                                      <p:tavLst>
                                        <p:tav tm="0">
                                          <p:val>
                                            <p:strVal val="#ppt_w+.3"/>
                                          </p:val>
                                        </p:tav>
                                        <p:tav tm="100000">
                                          <p:val>
                                            <p:strVal val="#ppt_w"/>
                                          </p:val>
                                        </p:tav>
                                      </p:tavLst>
                                    </p:anim>
                                    <p:anim calcmode="lin" valueType="num">
                                      <p:cBhvr>
                                        <p:cTn id="8" dur="1000" fill="hold"/>
                                        <p:tgtEl>
                                          <p:spTgt spid="27662"/>
                                        </p:tgtEl>
                                        <p:attrNameLst>
                                          <p:attrName>ppt_h</p:attrName>
                                        </p:attrNameLst>
                                      </p:cBhvr>
                                      <p:tavLst>
                                        <p:tav tm="0">
                                          <p:val>
                                            <p:strVal val="#ppt_h"/>
                                          </p:val>
                                        </p:tav>
                                        <p:tav tm="100000">
                                          <p:val>
                                            <p:strVal val="#ppt_h"/>
                                          </p:val>
                                        </p:tav>
                                      </p:tavLst>
                                    </p:anim>
                                    <p:animEffect transition="in" filter="fade">
                                      <p:cBhvr>
                                        <p:cTn id="9" dur="1000"/>
                                        <p:tgtEl>
                                          <p:spTgt spid="2766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27663">
                                            <p:txEl>
                                              <p:pRg st="0" end="0"/>
                                            </p:txEl>
                                          </p:spTgt>
                                        </p:tgtEl>
                                        <p:attrNameLst>
                                          <p:attrName>style.visibility</p:attrName>
                                        </p:attrNameLst>
                                      </p:cBhvr>
                                      <p:to>
                                        <p:strVal val="visible"/>
                                      </p:to>
                                    </p:set>
                                    <p:anim calcmode="lin" valueType="num">
                                      <p:cBhvr>
                                        <p:cTn id="14" dur="1000" fill="hold"/>
                                        <p:tgtEl>
                                          <p:spTgt spid="2766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766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7663">
                                            <p:txEl>
                                              <p:pRg st="0" end="0"/>
                                            </p:txEl>
                                          </p:spTgt>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27663">
                                            <p:txEl>
                                              <p:pRg st="1" end="1"/>
                                            </p:txEl>
                                          </p:spTgt>
                                        </p:tgtEl>
                                        <p:attrNameLst>
                                          <p:attrName>style.visibility</p:attrName>
                                        </p:attrNameLst>
                                      </p:cBhvr>
                                      <p:to>
                                        <p:strVal val="visible"/>
                                      </p:to>
                                    </p:set>
                                    <p:anim calcmode="lin" valueType="num">
                                      <p:cBhvr>
                                        <p:cTn id="19" dur="1000" fill="hold"/>
                                        <p:tgtEl>
                                          <p:spTgt spid="2766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2766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27663">
                                            <p:txEl>
                                              <p:pRg st="1" end="1"/>
                                            </p:txEl>
                                          </p:spTgt>
                                        </p:tgtEl>
                                      </p:cBhvr>
                                    </p:animEffect>
                                  </p:childTnLst>
                                </p:cTn>
                              </p:par>
                              <p:par>
                                <p:cTn id="22" presetID="50" presetClass="entr" presetSubtype="0" decel="100000" fill="hold" nodeType="withEffect">
                                  <p:stCondLst>
                                    <p:cond delay="0"/>
                                  </p:stCondLst>
                                  <p:childTnLst>
                                    <p:set>
                                      <p:cBhvr>
                                        <p:cTn id="23" dur="1" fill="hold">
                                          <p:stCondLst>
                                            <p:cond delay="0"/>
                                          </p:stCondLst>
                                        </p:cTn>
                                        <p:tgtEl>
                                          <p:spTgt spid="27663">
                                            <p:txEl>
                                              <p:pRg st="2" end="2"/>
                                            </p:txEl>
                                          </p:spTgt>
                                        </p:tgtEl>
                                        <p:attrNameLst>
                                          <p:attrName>style.visibility</p:attrName>
                                        </p:attrNameLst>
                                      </p:cBhvr>
                                      <p:to>
                                        <p:strVal val="visible"/>
                                      </p:to>
                                    </p:set>
                                    <p:anim calcmode="lin" valueType="num">
                                      <p:cBhvr>
                                        <p:cTn id="24" dur="1000" fill="hold"/>
                                        <p:tgtEl>
                                          <p:spTgt spid="2766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2766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27663">
                                            <p:txEl>
                                              <p:pRg st="2" end="2"/>
                                            </p:txEl>
                                          </p:spTgt>
                                        </p:tgtEl>
                                      </p:cBhvr>
                                    </p:animEffect>
                                  </p:childTnLst>
                                </p:cTn>
                              </p:par>
                              <p:par>
                                <p:cTn id="27" presetID="50" presetClass="entr" presetSubtype="0" decel="100000" fill="hold" nodeType="withEffect">
                                  <p:stCondLst>
                                    <p:cond delay="0"/>
                                  </p:stCondLst>
                                  <p:childTnLst>
                                    <p:set>
                                      <p:cBhvr>
                                        <p:cTn id="28" dur="1" fill="hold">
                                          <p:stCondLst>
                                            <p:cond delay="0"/>
                                          </p:stCondLst>
                                        </p:cTn>
                                        <p:tgtEl>
                                          <p:spTgt spid="27663">
                                            <p:txEl>
                                              <p:pRg st="3" end="3"/>
                                            </p:txEl>
                                          </p:spTgt>
                                        </p:tgtEl>
                                        <p:attrNameLst>
                                          <p:attrName>style.visibility</p:attrName>
                                        </p:attrNameLst>
                                      </p:cBhvr>
                                      <p:to>
                                        <p:strVal val="visible"/>
                                      </p:to>
                                    </p:set>
                                    <p:anim calcmode="lin" valueType="num">
                                      <p:cBhvr>
                                        <p:cTn id="29" dur="1000" fill="hold"/>
                                        <p:tgtEl>
                                          <p:spTgt spid="2766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2766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27663">
                                            <p:txEl>
                                              <p:pRg st="3" end="3"/>
                                            </p:txEl>
                                          </p:spTgt>
                                        </p:tgtEl>
                                      </p:cBhvr>
                                    </p:animEffect>
                                  </p:childTnLst>
                                </p:cTn>
                              </p:par>
                              <p:par>
                                <p:cTn id="32" presetID="50" presetClass="entr" presetSubtype="0" decel="100000" fill="hold" nodeType="withEffect">
                                  <p:stCondLst>
                                    <p:cond delay="0"/>
                                  </p:stCondLst>
                                  <p:childTnLst>
                                    <p:set>
                                      <p:cBhvr>
                                        <p:cTn id="33" dur="1" fill="hold">
                                          <p:stCondLst>
                                            <p:cond delay="0"/>
                                          </p:stCondLst>
                                        </p:cTn>
                                        <p:tgtEl>
                                          <p:spTgt spid="27663">
                                            <p:txEl>
                                              <p:pRg st="4" end="4"/>
                                            </p:txEl>
                                          </p:spTgt>
                                        </p:tgtEl>
                                        <p:attrNameLst>
                                          <p:attrName>style.visibility</p:attrName>
                                        </p:attrNameLst>
                                      </p:cBhvr>
                                      <p:to>
                                        <p:strVal val="visible"/>
                                      </p:to>
                                    </p:set>
                                    <p:anim calcmode="lin" valueType="num">
                                      <p:cBhvr>
                                        <p:cTn id="34" dur="1000" fill="hold"/>
                                        <p:tgtEl>
                                          <p:spTgt spid="2766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2766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276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2" grpId="0"/>
      <p:bldP spid="27663" grpId="0" build="p"/>
    </p:bldLst>
  </p:timing>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bioedonline.org/slides/slide01.cfm?q=pedigree&amp;pg=1"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3" Type="http://schemas.openxmlformats.org/officeDocument/2006/relationships/hyperlink" Target="http://www.bioedonline.org/slides/slide01.cfm?q=pedigree&amp;pg=1"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3" Type="http://schemas.openxmlformats.org/officeDocument/2006/relationships/hyperlink" Target="http://www.bioedonline.org/slides/slide01.cfm?q=pedigree&amp;pg=2"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bioedonline.org/slides/slide01.cfm?q=pedigree&amp;pg=3"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3" Type="http://schemas.openxmlformats.org/officeDocument/2006/relationships/hyperlink" Target="http://www.bioedonline.org/slides/slide01.cfm?q=pedigree&amp;pg=3"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66A4BA9-8205-E91B-D3BB-1AC4157E7538}"/>
              </a:ext>
            </a:extLst>
          </p:cNvPr>
          <p:cNvSpPr>
            <a:spLocks noGrp="1" noRot="1" noChangeArrowheads="1"/>
          </p:cNvSpPr>
          <p:nvPr>
            <p:ph type="title" idx="4294967295"/>
          </p:nvPr>
        </p:nvSpPr>
        <p:spPr>
          <a:xfrm>
            <a:off x="758825" y="244475"/>
            <a:ext cx="8385175" cy="1431925"/>
          </a:xfrm>
        </p:spPr>
        <p:txBody>
          <a:bodyPr/>
          <a:lstStyle/>
          <a:p>
            <a:r>
              <a:rPr lang="en-US" altLang="en-US">
                <a:solidFill>
                  <a:schemeClr val="hlink"/>
                </a:solidFill>
              </a:rPr>
              <a:t>Year 12 Biology</a:t>
            </a:r>
            <a:endParaRPr lang="en-AU" altLang="en-US">
              <a:solidFill>
                <a:schemeClr val="hlink"/>
              </a:solidFill>
            </a:endParaRPr>
          </a:p>
        </p:txBody>
      </p:sp>
      <p:sp>
        <p:nvSpPr>
          <p:cNvPr id="2051" name="Rectangle 3">
            <a:extLst>
              <a:ext uri="{FF2B5EF4-FFF2-40B4-BE49-F238E27FC236}">
                <a16:creationId xmlns:a16="http://schemas.microsoft.com/office/drawing/2014/main" id="{4E8E7600-720A-8FDD-32F2-E30C8C8A3AD8}"/>
              </a:ext>
            </a:extLst>
          </p:cNvPr>
          <p:cNvSpPr>
            <a:spLocks noGrp="1" noRot="1" noChangeArrowheads="1"/>
          </p:cNvSpPr>
          <p:nvPr>
            <p:ph type="body" sz="half" idx="4294967295"/>
          </p:nvPr>
        </p:nvSpPr>
        <p:spPr>
          <a:xfrm>
            <a:off x="0" y="1905000"/>
            <a:ext cx="3927475" cy="4191000"/>
          </a:xfrm>
        </p:spPr>
        <p:txBody>
          <a:bodyPr/>
          <a:lstStyle/>
          <a:p>
            <a:r>
              <a:rPr lang="en-US" altLang="en-US" sz="3600" b="1">
                <a:solidFill>
                  <a:srgbClr val="000000"/>
                </a:solidFill>
                <a:effectLst/>
              </a:rPr>
              <a:t>Module 3: The Species</a:t>
            </a:r>
          </a:p>
          <a:p>
            <a:r>
              <a:rPr lang="en-US" altLang="en-US" sz="3600" b="1">
                <a:solidFill>
                  <a:srgbClr val="000000"/>
                </a:solidFill>
                <a:effectLst/>
              </a:rPr>
              <a:t>Outcomes covered:</a:t>
            </a:r>
          </a:p>
          <a:p>
            <a:pPr lvl="1"/>
            <a:r>
              <a:rPr lang="en-US" altLang="en-US" sz="3200" b="1">
                <a:solidFill>
                  <a:srgbClr val="000000"/>
                </a:solidFill>
                <a:effectLst/>
              </a:rPr>
              <a:t>3.8, 3.9, 3.10, 3.11</a:t>
            </a:r>
            <a:endParaRPr lang="en-AU" altLang="en-US" sz="3200" b="1">
              <a:solidFill>
                <a:srgbClr val="000000"/>
              </a:solidFill>
              <a:effectLst/>
            </a:endParaRPr>
          </a:p>
        </p:txBody>
      </p:sp>
      <p:pic>
        <p:nvPicPr>
          <p:cNvPr id="2054" name="Picture 6">
            <a:extLst>
              <a:ext uri="{FF2B5EF4-FFF2-40B4-BE49-F238E27FC236}">
                <a16:creationId xmlns:a16="http://schemas.microsoft.com/office/drawing/2014/main" id="{60CF10DD-FF9E-E340-445C-38E2DDA5C7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989138"/>
            <a:ext cx="4535488" cy="3663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7A8981A-969B-AAC8-5B99-734824FF4485}"/>
              </a:ext>
            </a:extLst>
          </p:cNvPr>
          <p:cNvSpPr>
            <a:spLocks noGrp="1" noRot="1" noChangeArrowheads="1"/>
          </p:cNvSpPr>
          <p:nvPr>
            <p:ph type="title"/>
          </p:nvPr>
        </p:nvSpPr>
        <p:spPr/>
        <p:txBody>
          <a:bodyPr/>
          <a:lstStyle/>
          <a:p>
            <a:r>
              <a:rPr lang="en-US" altLang="en-US"/>
              <a:t>Incomplete dominance problems</a:t>
            </a:r>
            <a:endParaRPr lang="en-AU" altLang="en-US"/>
          </a:p>
        </p:txBody>
      </p:sp>
      <p:sp>
        <p:nvSpPr>
          <p:cNvPr id="35843" name="Rectangle 3">
            <a:extLst>
              <a:ext uri="{FF2B5EF4-FFF2-40B4-BE49-F238E27FC236}">
                <a16:creationId xmlns:a16="http://schemas.microsoft.com/office/drawing/2014/main" id="{2D94F4B7-F815-8F9B-E20E-5A0B014972D5}"/>
              </a:ext>
            </a:extLst>
          </p:cNvPr>
          <p:cNvSpPr>
            <a:spLocks noGrp="1" noRot="1" noChangeArrowheads="1"/>
          </p:cNvSpPr>
          <p:nvPr>
            <p:ph type="body" idx="1"/>
          </p:nvPr>
        </p:nvSpPr>
        <p:spPr/>
        <p:txBody>
          <a:bodyPr/>
          <a:lstStyle/>
          <a:p>
            <a:pPr>
              <a:lnSpc>
                <a:spcPct val="90000"/>
              </a:lnSpc>
            </a:pPr>
            <a:r>
              <a:rPr lang="en-US" altLang="en-US" sz="2800" b="1">
                <a:solidFill>
                  <a:srgbClr val="000000"/>
                </a:solidFill>
                <a:effectLst/>
              </a:rPr>
              <a:t>In Andalusian chickens, the black Andalusian character is incompletely dominant to the white-splashed Andalusian character.  The heterozygous condition produces blue Andalusian chickens.  Determine the genotypes and phenotypes of the F1 and F2 generations if a pure breeding, black Andalusian is crossed with a pure breeding, white-splashed Andalusian.</a:t>
            </a:r>
            <a:r>
              <a:rPr lang="en-AU" altLang="en-US" sz="2800">
                <a:solidFill>
                  <a:srgbClr val="000000"/>
                </a:solidFill>
                <a:effectLst>
                  <a:outerShdw blurRad="38100" dist="38100" dir="2700000" algn="tl">
                    <a:srgbClr val="FFFFFF"/>
                  </a:outerShdw>
                </a:effectLst>
              </a:rPr>
              <a:t> </a:t>
            </a:r>
          </a:p>
        </p:txBody>
      </p:sp>
    </p:spTree>
  </p:cSld>
  <p:clrMapOvr>
    <a:masterClrMapping/>
  </p:clrMapOvr>
  <p:transition>
    <p:split orient="ver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3CDBE97-2A34-C4AE-90E0-1C91FCE11B7E}"/>
              </a:ext>
            </a:extLst>
          </p:cNvPr>
          <p:cNvSpPr>
            <a:spLocks noGrp="1" noRot="1" noChangeArrowheads="1"/>
          </p:cNvSpPr>
          <p:nvPr>
            <p:ph type="title"/>
          </p:nvPr>
        </p:nvSpPr>
        <p:spPr/>
        <p:txBody>
          <a:bodyPr/>
          <a:lstStyle/>
          <a:p>
            <a:r>
              <a:rPr lang="en-US" altLang="en-US"/>
              <a:t>Co- dominance</a:t>
            </a:r>
            <a:endParaRPr lang="en-AU" altLang="en-US"/>
          </a:p>
        </p:txBody>
      </p:sp>
      <p:sp>
        <p:nvSpPr>
          <p:cNvPr id="37891" name="Rectangle 3">
            <a:extLst>
              <a:ext uri="{FF2B5EF4-FFF2-40B4-BE49-F238E27FC236}">
                <a16:creationId xmlns:a16="http://schemas.microsoft.com/office/drawing/2014/main" id="{2E443F8B-3088-1128-3973-97EC188BFC51}"/>
              </a:ext>
            </a:extLst>
          </p:cNvPr>
          <p:cNvSpPr>
            <a:spLocks noGrp="1" noRot="1" noChangeArrowheads="1"/>
          </p:cNvSpPr>
          <p:nvPr>
            <p:ph type="body" idx="1"/>
          </p:nvPr>
        </p:nvSpPr>
        <p:spPr/>
        <p:txBody>
          <a:bodyPr/>
          <a:lstStyle/>
          <a:p>
            <a:r>
              <a:rPr lang="en-AU" altLang="en-US">
                <a:solidFill>
                  <a:srgbClr val="000000"/>
                </a:solidFill>
                <a:effectLst/>
              </a:rPr>
              <a:t>Occurs when alternative alleles are present in the genotype and fully observed in the phenotype</a:t>
            </a:r>
            <a:r>
              <a:rPr lang="en-AU" altLang="en-US">
                <a:effectLst/>
              </a:rPr>
              <a:t> </a:t>
            </a:r>
          </a:p>
          <a:p>
            <a:r>
              <a:rPr lang="en-AU" altLang="en-US">
                <a:solidFill>
                  <a:srgbClr val="000000"/>
                </a:solidFill>
                <a:effectLst/>
              </a:rPr>
              <a:t>E.g. ABO blood grouping system, where a single gene locus features multiple alleles- IA,  IB, and i. Individuals carrying alleles for both A and B express both in the phenotype AB.</a:t>
            </a:r>
            <a:r>
              <a:rPr lang="en-AU" altLang="en-US"/>
              <a:t> </a:t>
            </a:r>
          </a:p>
        </p:txBody>
      </p:sp>
    </p:spTree>
  </p:cSld>
  <p:clrMapOvr>
    <a:masterClrMapping/>
  </p:clrMapOvr>
  <p:transition>
    <p:split orient="vert"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D089A8C7-09D6-A602-103B-D96E66F603EA}"/>
              </a:ext>
            </a:extLst>
          </p:cNvPr>
          <p:cNvSpPr>
            <a:spLocks noGrp="1" noRot="1" noChangeArrowheads="1"/>
          </p:cNvSpPr>
          <p:nvPr>
            <p:ph type="title" idx="4294967295"/>
          </p:nvPr>
        </p:nvSpPr>
        <p:spPr>
          <a:xfrm>
            <a:off x="758825" y="244475"/>
            <a:ext cx="8385175" cy="1431925"/>
          </a:xfrm>
        </p:spPr>
        <p:txBody>
          <a:bodyPr/>
          <a:lstStyle/>
          <a:p>
            <a:r>
              <a:rPr lang="en-US" altLang="en-US"/>
              <a:t>Co- dominance</a:t>
            </a:r>
            <a:endParaRPr lang="en-AU" altLang="en-US"/>
          </a:p>
        </p:txBody>
      </p:sp>
      <p:graphicFrame>
        <p:nvGraphicFramePr>
          <p:cNvPr id="38980" name="Group 68">
            <a:extLst>
              <a:ext uri="{FF2B5EF4-FFF2-40B4-BE49-F238E27FC236}">
                <a16:creationId xmlns:a16="http://schemas.microsoft.com/office/drawing/2014/main" id="{D60A91B1-99F7-3197-1B58-3F7C96EF506D}"/>
              </a:ext>
            </a:extLst>
          </p:cNvPr>
          <p:cNvGraphicFramePr>
            <a:graphicFrameLocks noGrp="1"/>
          </p:cNvGraphicFramePr>
          <p:nvPr/>
        </p:nvGraphicFramePr>
        <p:xfrm>
          <a:off x="1352550" y="2587625"/>
          <a:ext cx="7396163" cy="2587625"/>
        </p:xfrm>
        <a:graphic>
          <a:graphicData uri="http://schemas.openxmlformats.org/drawingml/2006/table">
            <a:tbl>
              <a:tblPr/>
              <a:tblGrid>
                <a:gridCol w="3219450">
                  <a:extLst>
                    <a:ext uri="{9D8B030D-6E8A-4147-A177-3AD203B41FA5}">
                      <a16:colId xmlns:a16="http://schemas.microsoft.com/office/drawing/2014/main" val="411009512"/>
                    </a:ext>
                  </a:extLst>
                </a:gridCol>
                <a:gridCol w="4176713">
                  <a:extLst>
                    <a:ext uri="{9D8B030D-6E8A-4147-A177-3AD203B41FA5}">
                      <a16:colId xmlns:a16="http://schemas.microsoft.com/office/drawing/2014/main" val="4159042432"/>
                    </a:ext>
                  </a:extLst>
                </a:gridCol>
              </a:tblGrid>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Genotype</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Phenotype (blood group)</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50062611"/>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 </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or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A</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2929235"/>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or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5483160"/>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AB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0165964"/>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O</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63817383"/>
                  </a:ext>
                </a:extLst>
              </a:tr>
            </a:tbl>
          </a:graphicData>
        </a:graphic>
      </p:graphicFrame>
    </p:spTree>
  </p:cSld>
  <p:clrMapOvr>
    <a:masterClrMapping/>
  </p:clrMapOvr>
  <p:transition>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84647D6-DB83-C701-3C5B-8464CA27B0BE}"/>
              </a:ext>
            </a:extLst>
          </p:cNvPr>
          <p:cNvSpPr>
            <a:spLocks noGrp="1" noRot="1" noChangeArrowheads="1"/>
          </p:cNvSpPr>
          <p:nvPr>
            <p:ph type="title"/>
          </p:nvPr>
        </p:nvSpPr>
        <p:spPr/>
        <p:txBody>
          <a:bodyPr/>
          <a:lstStyle/>
          <a:p>
            <a:r>
              <a:rPr lang="en-US" altLang="en-US"/>
              <a:t>Sex linked inheritance</a:t>
            </a:r>
            <a:endParaRPr lang="en-AU" altLang="en-US"/>
          </a:p>
        </p:txBody>
      </p:sp>
      <p:sp>
        <p:nvSpPr>
          <p:cNvPr id="39939" name="Rectangle 3">
            <a:extLst>
              <a:ext uri="{FF2B5EF4-FFF2-40B4-BE49-F238E27FC236}">
                <a16:creationId xmlns:a16="http://schemas.microsoft.com/office/drawing/2014/main" id="{7FB9ED24-ADCA-D828-4654-7FD24D04EE83}"/>
              </a:ext>
            </a:extLst>
          </p:cNvPr>
          <p:cNvSpPr>
            <a:spLocks noGrp="1" noRot="1" noChangeArrowheads="1"/>
          </p:cNvSpPr>
          <p:nvPr>
            <p:ph type="body" idx="1"/>
          </p:nvPr>
        </p:nvSpPr>
        <p:spPr/>
        <p:txBody>
          <a:bodyPr/>
          <a:lstStyle/>
          <a:p>
            <a:pPr>
              <a:lnSpc>
                <a:spcPct val="90000"/>
              </a:lnSpc>
            </a:pPr>
            <a:r>
              <a:rPr lang="en-US" altLang="en-US" b="1">
                <a:solidFill>
                  <a:srgbClr val="000000"/>
                </a:solidFill>
                <a:effectLst/>
              </a:rPr>
              <a:t>Genes are carried on the sex chromosomes (X or Y)</a:t>
            </a:r>
          </a:p>
          <a:p>
            <a:pPr>
              <a:lnSpc>
                <a:spcPct val="90000"/>
              </a:lnSpc>
            </a:pPr>
            <a:r>
              <a:rPr lang="en-AU" altLang="en-US" b="1">
                <a:solidFill>
                  <a:srgbClr val="000000"/>
                </a:solidFill>
                <a:effectLst/>
              </a:rPr>
              <a:t>Sex-linked notation</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normal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carrier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affected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Y normal 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Y affected male</a:t>
            </a:r>
          </a:p>
        </p:txBody>
      </p:sp>
    </p:spTree>
  </p:cSld>
  <p:clrMapOvr>
    <a:masterClrMapping/>
  </p:clrMapOvr>
  <p:transition>
    <p:split orient="ver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D55D5E8-0ADF-AE97-41D3-0BE372943FA8}"/>
              </a:ext>
            </a:extLst>
          </p:cNvPr>
          <p:cNvSpPr>
            <a:spLocks noGrp="1" noRot="1" noChangeArrowheads="1"/>
          </p:cNvSpPr>
          <p:nvPr>
            <p:ph type="title"/>
          </p:nvPr>
        </p:nvSpPr>
        <p:spPr/>
        <p:txBody>
          <a:bodyPr/>
          <a:lstStyle/>
          <a:p>
            <a:r>
              <a:rPr lang="en-US" altLang="en-US"/>
              <a:t>Sex linked inheritance Dominant</a:t>
            </a:r>
            <a:endParaRPr lang="en-AU" altLang="en-US"/>
          </a:p>
        </p:txBody>
      </p:sp>
      <p:sp>
        <p:nvSpPr>
          <p:cNvPr id="32771" name="Rectangle 3">
            <a:extLst>
              <a:ext uri="{FF2B5EF4-FFF2-40B4-BE49-F238E27FC236}">
                <a16:creationId xmlns:a16="http://schemas.microsoft.com/office/drawing/2014/main" id="{75BC0384-5946-060D-33AC-A387AD22D292}"/>
              </a:ext>
            </a:extLst>
          </p:cNvPr>
          <p:cNvSpPr>
            <a:spLocks noGrp="1" noRot="1" noChangeArrowheads="1"/>
          </p:cNvSpPr>
          <p:nvPr>
            <p:ph type="body" idx="1"/>
          </p:nvPr>
        </p:nvSpPr>
        <p:spPr/>
        <p:txBody>
          <a:bodyPr/>
          <a:lstStyle/>
          <a:p>
            <a:pPr>
              <a:lnSpc>
                <a:spcPct val="80000"/>
              </a:lnSpc>
            </a:pPr>
            <a:r>
              <a:rPr lang="en-AU" altLang="en-US" sz="2800" b="1">
                <a:solidFill>
                  <a:srgbClr val="000000"/>
                </a:solidFill>
                <a:effectLst/>
              </a:rPr>
              <a:t>Dominant gene on X chromosome</a:t>
            </a:r>
          </a:p>
          <a:p>
            <a:pPr>
              <a:lnSpc>
                <a:spcPct val="80000"/>
              </a:lnSpc>
            </a:pPr>
            <a:r>
              <a:rPr lang="en-AU" altLang="en-US" sz="2800" b="1">
                <a:solidFill>
                  <a:srgbClr val="000000"/>
                </a:solidFill>
                <a:effectLst/>
              </a:rPr>
              <a:t>Affected males pass to all daughters and none of their sons </a:t>
            </a:r>
          </a:p>
          <a:p>
            <a:pPr lvl="1">
              <a:lnSpc>
                <a:spcPct val="80000"/>
              </a:lnSpc>
            </a:pPr>
            <a:r>
              <a:rPr lang="en-US" altLang="en-US" sz="2400" b="1">
                <a:solidFill>
                  <a:srgbClr val="000000"/>
                </a:solidFill>
                <a:effectLst/>
              </a:rPr>
              <a:t>Genotype= X</a:t>
            </a:r>
            <a:r>
              <a:rPr lang="en-US" altLang="en-US" sz="2400" b="1" baseline="30000">
                <a:solidFill>
                  <a:srgbClr val="000000"/>
                </a:solidFill>
                <a:effectLst/>
              </a:rPr>
              <a:t>A</a:t>
            </a:r>
            <a:r>
              <a:rPr lang="en-US" altLang="en-US" sz="2400" b="1">
                <a:solidFill>
                  <a:srgbClr val="000000"/>
                </a:solidFill>
                <a:effectLst/>
              </a:rPr>
              <a:t>Y</a:t>
            </a:r>
            <a:endParaRPr lang="en-AU" altLang="en-US" sz="2400" b="1">
              <a:solidFill>
                <a:srgbClr val="000000"/>
              </a:solidFill>
              <a:effectLst/>
            </a:endParaRPr>
          </a:p>
          <a:p>
            <a:pPr>
              <a:lnSpc>
                <a:spcPct val="80000"/>
              </a:lnSpc>
            </a:pPr>
            <a:r>
              <a:rPr lang="en-AU" altLang="en-US" sz="2800" b="1">
                <a:solidFill>
                  <a:srgbClr val="000000"/>
                </a:solidFill>
                <a:effectLst/>
              </a:rPr>
              <a:t>If the mother has an X- linked dominant trait and is homozygous (X</a:t>
            </a:r>
            <a:r>
              <a:rPr lang="en-AU" altLang="en-US" sz="2800" b="1" baseline="30000">
                <a:solidFill>
                  <a:srgbClr val="000000"/>
                </a:solidFill>
                <a:effectLst/>
              </a:rPr>
              <a:t>A</a:t>
            </a:r>
            <a:r>
              <a:rPr lang="en-AU" altLang="en-US" sz="2800" b="1">
                <a:solidFill>
                  <a:srgbClr val="000000"/>
                </a:solidFill>
                <a:effectLst/>
              </a:rPr>
              <a:t>X</a:t>
            </a:r>
            <a:r>
              <a:rPr lang="en-AU" altLang="en-US" sz="2800" b="1" baseline="30000">
                <a:solidFill>
                  <a:srgbClr val="000000"/>
                </a:solidFill>
                <a:effectLst/>
              </a:rPr>
              <a:t>A</a:t>
            </a:r>
            <a:r>
              <a:rPr lang="en-AU" altLang="en-US" sz="2800" b="1">
                <a:solidFill>
                  <a:srgbClr val="000000"/>
                </a:solidFill>
                <a:effectLst/>
              </a:rPr>
              <a:t>) all children will be affected</a:t>
            </a:r>
          </a:p>
          <a:p>
            <a:pPr>
              <a:lnSpc>
                <a:spcPct val="80000"/>
              </a:lnSpc>
            </a:pPr>
            <a:r>
              <a:rPr lang="en-AU" altLang="en-US" sz="2800" b="1">
                <a:solidFill>
                  <a:srgbClr val="000000"/>
                </a:solidFill>
                <a:effectLst/>
              </a:rPr>
              <a:t>If Mother heterozygous (X</a:t>
            </a:r>
            <a:r>
              <a:rPr lang="en-AU" altLang="en-US" sz="2800" b="1" baseline="30000">
                <a:solidFill>
                  <a:srgbClr val="000000"/>
                </a:solidFill>
                <a:effectLst/>
              </a:rPr>
              <a:t>A</a:t>
            </a:r>
            <a:r>
              <a:rPr lang="en-AU" altLang="en-US" sz="2800" b="1">
                <a:solidFill>
                  <a:srgbClr val="000000"/>
                </a:solidFill>
                <a:effectLst/>
              </a:rPr>
              <a:t>X</a:t>
            </a:r>
            <a:r>
              <a:rPr lang="en-AU" altLang="en-US" sz="2800" b="1" baseline="30000">
                <a:solidFill>
                  <a:srgbClr val="000000"/>
                </a:solidFill>
                <a:effectLst/>
              </a:rPr>
              <a:t>a</a:t>
            </a:r>
            <a:r>
              <a:rPr lang="en-AU" altLang="en-US" sz="2800" b="1">
                <a:solidFill>
                  <a:srgbClr val="000000"/>
                </a:solidFill>
                <a:effectLst/>
              </a:rPr>
              <a:t>) 50% chance of each child being affected </a:t>
            </a:r>
          </a:p>
          <a:p>
            <a:pPr>
              <a:lnSpc>
                <a:spcPct val="80000"/>
              </a:lnSpc>
            </a:pPr>
            <a:r>
              <a:rPr lang="en-AU" altLang="en-US" sz="2800" b="1">
                <a:solidFill>
                  <a:srgbClr val="000000"/>
                </a:solidFill>
                <a:effectLst/>
              </a:rPr>
              <a:t>E.g. dwarfism, rickets, brown teeth enamel.</a:t>
            </a: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a:extLst>
              <a:ext uri="{FF2B5EF4-FFF2-40B4-BE49-F238E27FC236}">
                <a16:creationId xmlns:a16="http://schemas.microsoft.com/office/drawing/2014/main" id="{26027605-6592-9080-99AB-FDC0D9AF8AC2}"/>
              </a:ext>
            </a:extLst>
          </p:cNvPr>
          <p:cNvSpPr>
            <a:spLocks noGrp="1" noRot="1" noChangeArrowheads="1"/>
          </p:cNvSpPr>
          <p:nvPr>
            <p:ph type="title"/>
          </p:nvPr>
        </p:nvSpPr>
        <p:spPr/>
        <p:txBody>
          <a:bodyPr/>
          <a:lstStyle/>
          <a:p>
            <a:r>
              <a:rPr lang="en-US" altLang="en-US"/>
              <a:t>Sex linked dominant disorders</a:t>
            </a:r>
            <a:endParaRPr lang="en-AU" altLang="en-US"/>
          </a:p>
        </p:txBody>
      </p:sp>
      <p:sp>
        <p:nvSpPr>
          <p:cNvPr id="45061" name="Rectangle 5">
            <a:extLst>
              <a:ext uri="{FF2B5EF4-FFF2-40B4-BE49-F238E27FC236}">
                <a16:creationId xmlns:a16="http://schemas.microsoft.com/office/drawing/2014/main" id="{EC5940A7-F940-7272-F7B6-B3A1364CD961}"/>
              </a:ext>
            </a:extLst>
          </p:cNvPr>
          <p:cNvSpPr>
            <a:spLocks noGrp="1" noRot="1" noChangeArrowheads="1"/>
          </p:cNvSpPr>
          <p:nvPr>
            <p:ph type="body" sz="half" idx="1"/>
          </p:nvPr>
        </p:nvSpPr>
        <p:spPr/>
        <p:txBody>
          <a:bodyPr/>
          <a:lstStyle/>
          <a:p>
            <a:endParaRPr lang="en-US" altLang="en-US" sz="2800"/>
          </a:p>
        </p:txBody>
      </p:sp>
      <p:sp>
        <p:nvSpPr>
          <p:cNvPr id="45062" name="Rectangle 6">
            <a:extLst>
              <a:ext uri="{FF2B5EF4-FFF2-40B4-BE49-F238E27FC236}">
                <a16:creationId xmlns:a16="http://schemas.microsoft.com/office/drawing/2014/main" id="{6695AB1D-2229-7EF0-A65D-F171484D8233}"/>
              </a:ext>
            </a:extLst>
          </p:cNvPr>
          <p:cNvSpPr>
            <a:spLocks noGrp="1" noRot="1" noChangeArrowheads="1"/>
          </p:cNvSpPr>
          <p:nvPr>
            <p:ph type="body" sz="half" idx="2"/>
          </p:nvPr>
        </p:nvSpPr>
        <p:spPr/>
        <p:txBody>
          <a:bodyPr/>
          <a:lstStyle/>
          <a:p>
            <a:endParaRPr lang="en-US" altLang="en-US" sz="2800"/>
          </a:p>
        </p:txBody>
      </p:sp>
      <p:pic>
        <p:nvPicPr>
          <p:cNvPr id="45064" name="Picture 8">
            <a:extLst>
              <a:ext uri="{FF2B5EF4-FFF2-40B4-BE49-F238E27FC236}">
                <a16:creationId xmlns:a16="http://schemas.microsoft.com/office/drawing/2014/main" id="{45BABF26-AD37-53E8-A10D-C57F793FE5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325" y="1700213"/>
            <a:ext cx="3352800" cy="4392612"/>
          </a:xfrm>
          <a:prstGeom prst="rect">
            <a:avLst/>
          </a:prstGeom>
          <a:noFill/>
          <a:extLst>
            <a:ext uri="{909E8E84-426E-40DD-AFC4-6F175D3DCCD1}">
              <a14:hiddenFill xmlns:a14="http://schemas.microsoft.com/office/drawing/2010/main">
                <a:solidFill>
                  <a:srgbClr val="FFFFFF"/>
                </a:solidFill>
              </a14:hiddenFill>
            </a:ext>
          </a:extLst>
        </p:spPr>
      </p:pic>
      <p:pic>
        <p:nvPicPr>
          <p:cNvPr id="45066" name="Picture 10">
            <a:extLst>
              <a:ext uri="{FF2B5EF4-FFF2-40B4-BE49-F238E27FC236}">
                <a16:creationId xmlns:a16="http://schemas.microsoft.com/office/drawing/2014/main" id="{EB56240D-0AEA-CF16-A045-E79EDE4B81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1888" y="1916113"/>
            <a:ext cx="3684587" cy="37449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BC4BBC3-3B5A-CB20-E848-E2FB436073A9}"/>
              </a:ext>
            </a:extLst>
          </p:cNvPr>
          <p:cNvSpPr>
            <a:spLocks noGrp="1" noRot="1" noChangeArrowheads="1"/>
          </p:cNvSpPr>
          <p:nvPr>
            <p:ph type="title"/>
          </p:nvPr>
        </p:nvSpPr>
        <p:spPr/>
        <p:txBody>
          <a:bodyPr/>
          <a:lstStyle/>
          <a:p>
            <a:r>
              <a:rPr lang="en-US" altLang="en-US"/>
              <a:t>Sex linked dominant problems</a:t>
            </a:r>
            <a:endParaRPr lang="en-AU" altLang="en-US"/>
          </a:p>
        </p:txBody>
      </p:sp>
      <p:sp>
        <p:nvSpPr>
          <p:cNvPr id="44035" name="Rectangle 3">
            <a:extLst>
              <a:ext uri="{FF2B5EF4-FFF2-40B4-BE49-F238E27FC236}">
                <a16:creationId xmlns:a16="http://schemas.microsoft.com/office/drawing/2014/main" id="{C6F2E0DD-9DD0-5DC5-47D2-487400D5FAA9}"/>
              </a:ext>
            </a:extLst>
          </p:cNvPr>
          <p:cNvSpPr>
            <a:spLocks noGrp="1" noRot="1" noChangeArrowheads="1"/>
          </p:cNvSpPr>
          <p:nvPr>
            <p:ph type="body" idx="1"/>
          </p:nvPr>
        </p:nvSpPr>
        <p:spPr/>
        <p:txBody>
          <a:bodyPr/>
          <a:lstStyle/>
          <a:p>
            <a:r>
              <a:rPr lang="en-US" altLang="en-US" sz="2800" b="1">
                <a:solidFill>
                  <a:srgbClr val="000000"/>
                </a:solidFill>
                <a:effectLst/>
              </a:rPr>
              <a:t>The barred pattern of chicken feathers is inherited by a pair of sex linked genes, B for barred, b for no bars. If a non-barred female is mated to a barred male,</a:t>
            </a:r>
          </a:p>
          <a:p>
            <a:pPr>
              <a:buFont typeface="Wingdings" panose="05000000000000000000" pitchFamily="2" charset="2"/>
              <a:buNone/>
            </a:pPr>
            <a:r>
              <a:rPr lang="en-US" altLang="en-US" sz="2800" b="1">
                <a:solidFill>
                  <a:srgbClr val="000000"/>
                </a:solidFill>
                <a:effectLst/>
              </a:rPr>
              <a:t>a)	What will the proportion and appearance of the offspring?</a:t>
            </a:r>
          </a:p>
          <a:p>
            <a:pPr>
              <a:buFont typeface="Wingdings" panose="05000000000000000000" pitchFamily="2" charset="2"/>
              <a:buNone/>
            </a:pPr>
            <a:r>
              <a:rPr lang="en-US" altLang="en-US" sz="2800" b="1">
                <a:solidFill>
                  <a:srgbClr val="000000"/>
                </a:solidFill>
                <a:effectLst/>
              </a:rPr>
              <a:t>What will be the appearance and proportion of the progeny produced by mating an Fl male with an Fl female?</a:t>
            </a:r>
            <a:endParaRPr lang="en-AU" altLang="en-US" sz="2800" b="1">
              <a:solidFill>
                <a:srgbClr val="000000"/>
              </a:solidFill>
              <a:effectLst/>
            </a:endParaRPr>
          </a:p>
        </p:txBody>
      </p:sp>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1E6D662-ABED-F570-76BC-411E73F30EB8}"/>
              </a:ext>
            </a:extLst>
          </p:cNvPr>
          <p:cNvSpPr>
            <a:spLocks noGrp="1" noRot="1" noChangeArrowheads="1"/>
          </p:cNvSpPr>
          <p:nvPr>
            <p:ph type="title"/>
          </p:nvPr>
        </p:nvSpPr>
        <p:spPr/>
        <p:txBody>
          <a:bodyPr/>
          <a:lstStyle/>
          <a:p>
            <a:r>
              <a:rPr lang="en-US" altLang="en-US"/>
              <a:t>Sex linked Inheritance Recessive</a:t>
            </a:r>
            <a:endParaRPr lang="en-AU" altLang="en-US"/>
          </a:p>
        </p:txBody>
      </p:sp>
      <p:sp>
        <p:nvSpPr>
          <p:cNvPr id="6147" name="Rectangle 3">
            <a:extLst>
              <a:ext uri="{FF2B5EF4-FFF2-40B4-BE49-F238E27FC236}">
                <a16:creationId xmlns:a16="http://schemas.microsoft.com/office/drawing/2014/main" id="{6F315BD9-5D77-4DF2-1594-0EDAEBFE10FC}"/>
              </a:ext>
            </a:extLst>
          </p:cNvPr>
          <p:cNvSpPr>
            <a:spLocks noGrp="1" noRot="1" noChangeArrowheads="1"/>
          </p:cNvSpPr>
          <p:nvPr>
            <p:ph type="body" idx="1"/>
          </p:nvPr>
        </p:nvSpPr>
        <p:spPr/>
        <p:txBody>
          <a:bodyPr/>
          <a:lstStyle/>
          <a:p>
            <a:pPr>
              <a:lnSpc>
                <a:spcPct val="80000"/>
              </a:lnSpc>
            </a:pPr>
            <a:r>
              <a:rPr lang="en-AU" altLang="en-US" sz="2400" b="1">
                <a:solidFill>
                  <a:srgbClr val="000000"/>
                </a:solidFill>
                <a:effectLst/>
              </a:rPr>
              <a:t>Gene located on the X chromosome</a:t>
            </a:r>
          </a:p>
          <a:p>
            <a:pPr>
              <a:lnSpc>
                <a:spcPct val="80000"/>
              </a:lnSpc>
            </a:pPr>
            <a:r>
              <a:rPr lang="en-AU" altLang="en-US" sz="2400" b="1">
                <a:solidFill>
                  <a:srgbClr val="000000"/>
                </a:solidFill>
                <a:effectLst/>
              </a:rPr>
              <a:t>More males than females affected (males inherit X from mother)</a:t>
            </a:r>
          </a:p>
          <a:p>
            <a:pPr>
              <a:lnSpc>
                <a:spcPct val="80000"/>
              </a:lnSpc>
            </a:pPr>
            <a:r>
              <a:rPr lang="en-AU" altLang="en-US" sz="2400" b="1">
                <a:solidFill>
                  <a:srgbClr val="000000"/>
                </a:solidFill>
                <a:effectLst/>
              </a:rPr>
              <a:t>Females can only inherit if the father is affected and mother is a carrier (hetero) or affected (homo)</a:t>
            </a:r>
          </a:p>
          <a:p>
            <a:pPr>
              <a:lnSpc>
                <a:spcPct val="80000"/>
              </a:lnSpc>
            </a:pPr>
            <a:r>
              <a:rPr lang="en-AU" altLang="en-US" sz="2400" b="1">
                <a:solidFill>
                  <a:srgbClr val="000000"/>
                </a:solidFill>
                <a:effectLst/>
              </a:rPr>
              <a:t>An affected female will pass the trait to all her sons</a:t>
            </a:r>
          </a:p>
          <a:p>
            <a:pPr lvl="1">
              <a:lnSpc>
                <a:spcPct val="80000"/>
              </a:lnSpc>
            </a:pPr>
            <a:r>
              <a:rPr lang="en-AU" altLang="en-US" sz="2000" b="1">
                <a:solidFill>
                  <a:srgbClr val="000000"/>
                </a:solidFill>
                <a:effectLst/>
              </a:rPr>
              <a:t>Daughters will be carriers if father is not affected</a:t>
            </a:r>
          </a:p>
          <a:p>
            <a:pPr>
              <a:lnSpc>
                <a:spcPct val="80000"/>
              </a:lnSpc>
            </a:pPr>
            <a:r>
              <a:rPr lang="en-AU" altLang="en-US" sz="2400" b="1">
                <a:solidFill>
                  <a:srgbClr val="000000"/>
                </a:solidFill>
                <a:effectLst/>
              </a:rPr>
              <a:t>Males cannot be carriers (only have 1 X so either affected or not)</a:t>
            </a:r>
          </a:p>
          <a:p>
            <a:pPr>
              <a:lnSpc>
                <a:spcPct val="80000"/>
              </a:lnSpc>
            </a:pPr>
            <a:r>
              <a:rPr lang="en-AU" altLang="en-US" sz="2400" b="1">
                <a:solidFill>
                  <a:srgbClr val="000000"/>
                </a:solidFill>
                <a:effectLst/>
              </a:rPr>
              <a:t>Can skip generations</a:t>
            </a:r>
          </a:p>
          <a:p>
            <a:pPr>
              <a:lnSpc>
                <a:spcPct val="80000"/>
              </a:lnSpc>
            </a:pPr>
            <a:r>
              <a:rPr lang="en-AU" altLang="en-US" sz="2400" b="1">
                <a:solidFill>
                  <a:srgbClr val="000000"/>
                </a:solidFill>
                <a:effectLst/>
              </a:rPr>
              <a:t>E.g. colour blindness, haemophilia, Duchene muscular dystrophy</a:t>
            </a:r>
            <a:endParaRPr lang="en-US" altLang="en-US" sz="2400" b="1">
              <a:solidFill>
                <a:srgbClr val="000000"/>
              </a:solidFill>
              <a:effectLst/>
            </a:endParaRPr>
          </a:p>
        </p:txBody>
      </p:sp>
    </p:spTree>
  </p:cSld>
  <p:clrMapOvr>
    <a:masterClrMapping/>
  </p:clrMapOvr>
  <p:transition>
    <p:split orient="ver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027C289-B458-6681-F15E-9294F5D33125}"/>
              </a:ext>
            </a:extLst>
          </p:cNvPr>
          <p:cNvSpPr>
            <a:spLocks noGrp="1" noRot="1" noChangeArrowheads="1"/>
          </p:cNvSpPr>
          <p:nvPr>
            <p:ph type="title"/>
          </p:nvPr>
        </p:nvSpPr>
        <p:spPr/>
        <p:txBody>
          <a:bodyPr/>
          <a:lstStyle/>
          <a:p>
            <a:r>
              <a:rPr lang="en-US" altLang="en-US"/>
              <a:t>Sex linked recessive problem</a:t>
            </a:r>
            <a:endParaRPr lang="en-AU" altLang="en-US"/>
          </a:p>
        </p:txBody>
      </p:sp>
      <p:sp>
        <p:nvSpPr>
          <p:cNvPr id="36867" name="Rectangle 3">
            <a:extLst>
              <a:ext uri="{FF2B5EF4-FFF2-40B4-BE49-F238E27FC236}">
                <a16:creationId xmlns:a16="http://schemas.microsoft.com/office/drawing/2014/main" id="{025FE17C-A1A4-8F34-85CB-46178CD61A23}"/>
              </a:ext>
            </a:extLst>
          </p:cNvPr>
          <p:cNvSpPr>
            <a:spLocks noGrp="1" noRot="1" noChangeArrowheads="1"/>
          </p:cNvSpPr>
          <p:nvPr>
            <p:ph type="body" idx="1"/>
          </p:nvPr>
        </p:nvSpPr>
        <p:spPr/>
        <p:txBody>
          <a:bodyPr/>
          <a:lstStyle/>
          <a:p>
            <a:pPr>
              <a:lnSpc>
                <a:spcPct val="80000"/>
              </a:lnSpc>
            </a:pPr>
            <a:r>
              <a:rPr lang="en-US" altLang="en-US" sz="2400" b="1">
                <a:solidFill>
                  <a:srgbClr val="000000"/>
                </a:solidFill>
                <a:effectLst/>
              </a:rPr>
              <a:t>Red-green colour blindness in men is caused by the presence of a sex-linked recessive gene c, whose normal allele is C.</a:t>
            </a:r>
          </a:p>
          <a:p>
            <a:pPr>
              <a:lnSpc>
                <a:spcPct val="80000"/>
              </a:lnSpc>
              <a:buFont typeface="Wingdings" panose="05000000000000000000" pitchFamily="2" charset="2"/>
              <a:buNone/>
            </a:pPr>
            <a:r>
              <a:rPr lang="en-US" altLang="en-US" sz="2400" b="1">
                <a:solidFill>
                  <a:srgbClr val="000000"/>
                </a:solidFill>
                <a:effectLst/>
              </a:rPr>
              <a:t>a)	Can two colour blind parents produce a normal son?</a:t>
            </a:r>
          </a:p>
          <a:p>
            <a:pPr>
              <a:lnSpc>
                <a:spcPct val="80000"/>
              </a:lnSpc>
              <a:buFont typeface="Wingdings" panose="05000000000000000000" pitchFamily="2" charset="2"/>
              <a:buNone/>
            </a:pPr>
            <a:r>
              <a:rPr lang="en-US" altLang="en-US" sz="2400" b="1">
                <a:solidFill>
                  <a:srgbClr val="000000"/>
                </a:solidFill>
                <a:effectLst/>
              </a:rPr>
              <a:t>b)	Can they produce a normal daughter?</a:t>
            </a:r>
          </a:p>
          <a:p>
            <a:pPr>
              <a:lnSpc>
                <a:spcPct val="80000"/>
              </a:lnSpc>
              <a:buFont typeface="Wingdings" panose="05000000000000000000" pitchFamily="2" charset="2"/>
              <a:buNone/>
            </a:pPr>
            <a:r>
              <a:rPr lang="en-US" altLang="en-US" sz="2400" b="1">
                <a:solidFill>
                  <a:srgbClr val="000000"/>
                </a:solidFill>
                <a:effectLst/>
              </a:rPr>
              <a:t>c)	Can two normal parents produce a colourblind son or daughter?</a:t>
            </a:r>
          </a:p>
          <a:p>
            <a:pPr>
              <a:lnSpc>
                <a:spcPct val="80000"/>
              </a:lnSpc>
              <a:buFont typeface="Wingdings" panose="05000000000000000000" pitchFamily="2" charset="2"/>
              <a:buNone/>
            </a:pPr>
            <a:r>
              <a:rPr lang="en-US" altLang="en-US" sz="2400" b="1">
                <a:solidFill>
                  <a:srgbClr val="000000"/>
                </a:solidFill>
                <a:effectLst/>
              </a:rPr>
              <a:t>d)	Can a normal daughter have a colourblind father or mother?</a:t>
            </a:r>
          </a:p>
          <a:p>
            <a:pPr>
              <a:lnSpc>
                <a:spcPct val="80000"/>
              </a:lnSpc>
              <a:buFont typeface="Wingdings" panose="05000000000000000000" pitchFamily="2" charset="2"/>
              <a:buNone/>
            </a:pPr>
            <a:r>
              <a:rPr lang="en-US" altLang="en-US" sz="2400" b="1">
                <a:solidFill>
                  <a:srgbClr val="000000"/>
                </a:solidFill>
                <a:effectLst/>
              </a:rPr>
              <a:t>e)	Can a colourblind daughter have a normal father or mother?</a:t>
            </a:r>
            <a:endParaRPr lang="en-AU" altLang="en-US" sz="2400" b="1">
              <a:solidFill>
                <a:srgbClr val="000000"/>
              </a:solidFill>
              <a:effectLst/>
            </a:endParaRPr>
          </a:p>
        </p:txBody>
      </p:sp>
    </p:spTree>
  </p:cSld>
  <p:clrMapOvr>
    <a:masterClrMapping/>
  </p:clrMapOvr>
  <p:transition>
    <p:split orient="vert"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a:extLst>
              <a:ext uri="{FF2B5EF4-FFF2-40B4-BE49-F238E27FC236}">
                <a16:creationId xmlns:a16="http://schemas.microsoft.com/office/drawing/2014/main" id="{13C90969-7059-ADDC-15EA-36C8604DDAA6}"/>
              </a:ext>
            </a:extLst>
          </p:cNvPr>
          <p:cNvSpPr>
            <a:spLocks noGrp="1" noRot="1" noChangeArrowheads="1"/>
          </p:cNvSpPr>
          <p:nvPr>
            <p:ph type="title" idx="4294967295"/>
          </p:nvPr>
        </p:nvSpPr>
        <p:spPr>
          <a:xfrm>
            <a:off x="0" y="274638"/>
            <a:ext cx="8229600" cy="1143000"/>
          </a:xfrm>
        </p:spPr>
        <p:txBody>
          <a:bodyPr/>
          <a:lstStyle/>
          <a:p>
            <a:r>
              <a:rPr lang="en-US" altLang="en-US" sz="4000"/>
              <a:t>Sex linked Inheritance in Drosophila</a:t>
            </a:r>
            <a:endParaRPr lang="en-AU" altLang="en-US" sz="4000"/>
          </a:p>
        </p:txBody>
      </p:sp>
      <p:pic>
        <p:nvPicPr>
          <p:cNvPr id="7175" name="Picture 7">
            <a:extLst>
              <a:ext uri="{FF2B5EF4-FFF2-40B4-BE49-F238E27FC236}">
                <a16:creationId xmlns:a16="http://schemas.microsoft.com/office/drawing/2014/main" id="{38C9280B-C32A-1F36-11BA-229B955281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981075"/>
            <a:ext cx="5616575" cy="52816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CC32953-F0D1-8405-C5D7-4B30B29A6CEC}"/>
              </a:ext>
            </a:extLst>
          </p:cNvPr>
          <p:cNvSpPr>
            <a:spLocks noGrp="1" noRot="1" noChangeArrowheads="1"/>
          </p:cNvSpPr>
          <p:nvPr>
            <p:ph type="title"/>
          </p:nvPr>
        </p:nvSpPr>
        <p:spPr/>
        <p:txBody>
          <a:bodyPr/>
          <a:lstStyle/>
          <a:p>
            <a:r>
              <a:rPr lang="en-US" altLang="en-US"/>
              <a:t>Autosomal Dominant Inheritance</a:t>
            </a:r>
            <a:endParaRPr lang="en-AU" altLang="en-US"/>
          </a:p>
        </p:txBody>
      </p:sp>
      <p:sp>
        <p:nvSpPr>
          <p:cNvPr id="3075" name="Rectangle 3">
            <a:extLst>
              <a:ext uri="{FF2B5EF4-FFF2-40B4-BE49-F238E27FC236}">
                <a16:creationId xmlns:a16="http://schemas.microsoft.com/office/drawing/2014/main" id="{AA528FF5-4AD9-5774-552C-3DAD8A72305A}"/>
              </a:ext>
            </a:extLst>
          </p:cNvPr>
          <p:cNvSpPr>
            <a:spLocks noGrp="1" noRot="1" noChangeArrowheads="1"/>
          </p:cNvSpPr>
          <p:nvPr>
            <p:ph type="body" idx="1"/>
          </p:nvPr>
        </p:nvSpPr>
        <p:spPr/>
        <p:txBody>
          <a:bodyPr/>
          <a:lstStyle/>
          <a:p>
            <a:pPr>
              <a:lnSpc>
                <a:spcPct val="90000"/>
              </a:lnSpc>
            </a:pPr>
            <a:r>
              <a:rPr lang="en-AU" altLang="en-US" sz="2800">
                <a:solidFill>
                  <a:srgbClr val="000000"/>
                </a:solidFill>
                <a:effectLst/>
              </a:rPr>
              <a:t>Dominant gene located on 1 of the autosomes</a:t>
            </a:r>
          </a:p>
          <a:p>
            <a:pPr>
              <a:lnSpc>
                <a:spcPct val="90000"/>
              </a:lnSpc>
            </a:pPr>
            <a:r>
              <a:rPr lang="en-AU" altLang="en-US" sz="2800">
                <a:solidFill>
                  <a:srgbClr val="000000"/>
                </a:solidFill>
                <a:effectLst/>
              </a:rPr>
              <a:t>Letters used are upper case ie BB or Bb</a:t>
            </a:r>
          </a:p>
          <a:p>
            <a:pPr>
              <a:lnSpc>
                <a:spcPct val="90000"/>
              </a:lnSpc>
            </a:pPr>
            <a:r>
              <a:rPr lang="en-AU" altLang="en-US" sz="2800">
                <a:solidFill>
                  <a:srgbClr val="000000"/>
                </a:solidFill>
                <a:effectLst/>
              </a:rPr>
              <a:t>Affected individuals have to carry at least 1 dominant gene (heterozygous or homozygous)</a:t>
            </a:r>
          </a:p>
          <a:p>
            <a:pPr>
              <a:lnSpc>
                <a:spcPct val="90000"/>
              </a:lnSpc>
            </a:pPr>
            <a:r>
              <a:rPr lang="en-AU" altLang="en-US" sz="2800">
                <a:solidFill>
                  <a:srgbClr val="000000"/>
                </a:solidFill>
                <a:effectLst/>
              </a:rPr>
              <a:t>Passed onto males and females</a:t>
            </a:r>
          </a:p>
          <a:p>
            <a:pPr>
              <a:lnSpc>
                <a:spcPct val="90000"/>
              </a:lnSpc>
            </a:pPr>
            <a:r>
              <a:rPr lang="en-AU" altLang="en-US" sz="2800">
                <a:solidFill>
                  <a:srgbClr val="000000"/>
                </a:solidFill>
                <a:effectLst/>
              </a:rPr>
              <a:t>Every person affected must have at least 1 parent with the trait</a:t>
            </a:r>
          </a:p>
          <a:p>
            <a:pPr>
              <a:lnSpc>
                <a:spcPct val="90000"/>
              </a:lnSpc>
            </a:pPr>
            <a:r>
              <a:rPr lang="en-AU" altLang="en-US" sz="2800">
                <a:solidFill>
                  <a:srgbClr val="000000"/>
                </a:solidFill>
                <a:effectLst/>
              </a:rPr>
              <a:t>Does not skip generations</a:t>
            </a:r>
          </a:p>
          <a:p>
            <a:pPr>
              <a:lnSpc>
                <a:spcPct val="90000"/>
              </a:lnSpc>
            </a:pPr>
            <a:r>
              <a:rPr lang="en-AU" altLang="en-US" sz="2800">
                <a:solidFill>
                  <a:srgbClr val="000000"/>
                </a:solidFill>
                <a:effectLst/>
              </a:rPr>
              <a:t>E.g. Huntington’s disease, Marfan syndrome</a:t>
            </a:r>
            <a:endParaRPr lang="en-US" altLang="en-US" sz="2800">
              <a:solidFill>
                <a:srgbClr val="000000"/>
              </a:solidFill>
              <a:effectLst/>
            </a:endParaRPr>
          </a:p>
        </p:txBody>
      </p:sp>
    </p:spTree>
  </p:cSld>
  <p:clrMapOvr>
    <a:masterClrMapping/>
  </p:clrMapOvr>
  <p:transition>
    <p:split orient="vert"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9" name="Picture 5">
            <a:extLst>
              <a:ext uri="{FF2B5EF4-FFF2-40B4-BE49-F238E27FC236}">
                <a16:creationId xmlns:a16="http://schemas.microsoft.com/office/drawing/2014/main" id="{A52C2556-6851-ECCC-30E9-C0AAC76E24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763" y="0"/>
            <a:ext cx="5611812" cy="6597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CFA9D83-73A6-D899-0923-CF657607CA01}"/>
              </a:ext>
            </a:extLst>
          </p:cNvPr>
          <p:cNvSpPr>
            <a:spLocks noGrp="1" noRot="1" noChangeArrowheads="1"/>
          </p:cNvSpPr>
          <p:nvPr>
            <p:ph type="title"/>
          </p:nvPr>
        </p:nvSpPr>
        <p:spPr/>
        <p:txBody>
          <a:bodyPr/>
          <a:lstStyle/>
          <a:p>
            <a:r>
              <a:rPr lang="en-US" altLang="en-US"/>
              <a:t>General Pedigree</a:t>
            </a:r>
            <a:br>
              <a:rPr lang="en-US" altLang="en-US"/>
            </a:br>
            <a:r>
              <a:rPr lang="en-US" altLang="en-US" sz="2800"/>
              <a:t>refer to NOB2 (new ed) pages 328-332</a:t>
            </a:r>
            <a:endParaRPr lang="en-AU" altLang="en-US"/>
          </a:p>
        </p:txBody>
      </p:sp>
      <p:pic>
        <p:nvPicPr>
          <p:cNvPr id="13317" name="Picture 5">
            <a:extLst>
              <a:ext uri="{FF2B5EF4-FFF2-40B4-BE49-F238E27FC236}">
                <a16:creationId xmlns:a16="http://schemas.microsoft.com/office/drawing/2014/main" id="{324B0B4C-FEB8-8596-0DE5-EE2F2A624F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773238"/>
            <a:ext cx="6983412" cy="42910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9ADA78C-BD8A-4A35-7FEE-CB46CC7E339C}"/>
              </a:ext>
            </a:extLst>
          </p:cNvPr>
          <p:cNvSpPr>
            <a:spLocks noGrp="1" noRot="1" noChangeArrowheads="1"/>
          </p:cNvSpPr>
          <p:nvPr>
            <p:ph type="title"/>
          </p:nvPr>
        </p:nvSpPr>
        <p:spPr/>
        <p:txBody>
          <a:bodyPr/>
          <a:lstStyle/>
          <a:p>
            <a:r>
              <a:rPr lang="en-US" altLang="en-US"/>
              <a:t>Autosomal Dominant Pedigree</a:t>
            </a:r>
            <a:endParaRPr lang="en-AU" altLang="en-US"/>
          </a:p>
        </p:txBody>
      </p:sp>
      <p:sp>
        <p:nvSpPr>
          <p:cNvPr id="15379" name="Rectangle 19">
            <a:extLst>
              <a:ext uri="{FF2B5EF4-FFF2-40B4-BE49-F238E27FC236}">
                <a16:creationId xmlns:a16="http://schemas.microsoft.com/office/drawing/2014/main" id="{3121D7F8-87F2-2E76-F5B3-455AD5B466AC}"/>
              </a:ext>
            </a:extLst>
          </p:cNvPr>
          <p:cNvSpPr>
            <a:spLocks noGrp="1" noRot="1" noChangeArrowheads="1"/>
          </p:cNvSpPr>
          <p:nvPr>
            <p:ph type="body" sz="half" idx="1"/>
          </p:nvPr>
        </p:nvSpPr>
        <p:spPr/>
        <p:txBody>
          <a:bodyPr/>
          <a:lstStyle/>
          <a:p>
            <a:pPr>
              <a:lnSpc>
                <a:spcPct val="90000"/>
              </a:lnSpc>
            </a:pPr>
            <a:endParaRPr lang="en-US" altLang="en-US" sz="2800"/>
          </a:p>
        </p:txBody>
      </p:sp>
      <p:sp>
        <p:nvSpPr>
          <p:cNvPr id="15380" name="Rectangle 20">
            <a:extLst>
              <a:ext uri="{FF2B5EF4-FFF2-40B4-BE49-F238E27FC236}">
                <a16:creationId xmlns:a16="http://schemas.microsoft.com/office/drawing/2014/main" id="{0ABA4241-14BC-F85D-D8BA-FF1617FEEA12}"/>
              </a:ext>
            </a:extLst>
          </p:cNvPr>
          <p:cNvSpPr>
            <a:spLocks noGrp="1" noRot="1" noChangeArrowheads="1"/>
          </p:cNvSpPr>
          <p:nvPr>
            <p:ph type="body" sz="half" idx="2"/>
          </p:nvPr>
        </p:nvSpPr>
        <p:spPr/>
        <p:txBody>
          <a:bodyPr/>
          <a:lstStyle/>
          <a:p>
            <a:pPr>
              <a:buFont typeface="Wingdings" panose="05000000000000000000" pitchFamily="2" charset="2"/>
              <a:buNone/>
            </a:pPr>
            <a:r>
              <a:rPr lang="en-US" altLang="en-US" sz="2400" b="1">
                <a:solidFill>
                  <a:srgbClr val="000000"/>
                </a:solidFill>
                <a:effectLst/>
              </a:rPr>
              <a:t>Look for:</a:t>
            </a:r>
          </a:p>
          <a:p>
            <a:r>
              <a:rPr lang="en-US" altLang="en-US" sz="2400" b="1">
                <a:solidFill>
                  <a:srgbClr val="000000"/>
                </a:solidFill>
                <a:effectLst/>
              </a:rPr>
              <a:t>Trait in every generation</a:t>
            </a:r>
          </a:p>
          <a:p>
            <a:pPr lvl="1"/>
            <a:r>
              <a:rPr lang="en-US" altLang="en-US" sz="2000" b="1">
                <a:solidFill>
                  <a:srgbClr val="000000"/>
                </a:solidFill>
                <a:effectLst/>
              </a:rPr>
              <a:t>Once leaves the pedigree does not return</a:t>
            </a:r>
          </a:p>
          <a:p>
            <a:r>
              <a:rPr lang="en-US" altLang="en-US" sz="2400" b="1">
                <a:solidFill>
                  <a:srgbClr val="000000"/>
                </a:solidFill>
                <a:effectLst/>
              </a:rPr>
              <a:t>Every person with the trait must have a parent with the trait</a:t>
            </a:r>
          </a:p>
          <a:p>
            <a:r>
              <a:rPr lang="en-US" altLang="en-US" sz="2400" b="1">
                <a:solidFill>
                  <a:srgbClr val="000000"/>
                </a:solidFill>
                <a:effectLst/>
              </a:rPr>
              <a:t>Males and females equally affected</a:t>
            </a:r>
            <a:endParaRPr lang="en-AU" altLang="en-US" sz="2400" b="1">
              <a:solidFill>
                <a:srgbClr val="000000"/>
              </a:solidFill>
              <a:effectLst/>
            </a:endParaRPr>
          </a:p>
        </p:txBody>
      </p:sp>
      <p:pic>
        <p:nvPicPr>
          <p:cNvPr id="15367" name="Picture 7">
            <a:extLst>
              <a:ext uri="{FF2B5EF4-FFF2-40B4-BE49-F238E27FC236}">
                <a16:creationId xmlns:a16="http://schemas.microsoft.com/office/drawing/2014/main" id="{375AEF32-0D02-CDF8-5FFD-92BCC6DA8F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1773238"/>
            <a:ext cx="1781175" cy="1944687"/>
          </a:xfrm>
          <a:prstGeom prst="rect">
            <a:avLst/>
          </a:prstGeom>
          <a:noFill/>
          <a:extLst>
            <a:ext uri="{909E8E84-426E-40DD-AFC4-6F175D3DCCD1}">
              <a14:hiddenFill xmlns:a14="http://schemas.microsoft.com/office/drawing/2010/main">
                <a:solidFill>
                  <a:srgbClr val="FFFFFF"/>
                </a:solidFill>
              </a14:hiddenFill>
            </a:ext>
          </a:extLst>
        </p:spPr>
      </p:pic>
      <p:pic>
        <p:nvPicPr>
          <p:cNvPr id="15371" name="Picture 11">
            <a:extLst>
              <a:ext uri="{FF2B5EF4-FFF2-40B4-BE49-F238E27FC236}">
                <a16:creationId xmlns:a16="http://schemas.microsoft.com/office/drawing/2014/main" id="{2CE17A47-6360-F4C6-C6EA-E2C52AAAAE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4149725"/>
            <a:ext cx="1860550" cy="2016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96A5D09C-B1CF-9B10-1617-77D3E4A02FA1}"/>
              </a:ext>
            </a:extLst>
          </p:cNvPr>
          <p:cNvSpPr>
            <a:spLocks noGrp="1" noRot="1" noChangeArrowheads="1"/>
          </p:cNvSpPr>
          <p:nvPr>
            <p:ph type="title" idx="4294967295"/>
          </p:nvPr>
        </p:nvSpPr>
        <p:spPr>
          <a:xfrm>
            <a:off x="758825" y="244475"/>
            <a:ext cx="8385175" cy="1431925"/>
          </a:xfrm>
        </p:spPr>
        <p:txBody>
          <a:bodyPr/>
          <a:lstStyle/>
          <a:p>
            <a:r>
              <a:rPr lang="en-US" altLang="en-US"/>
              <a:t>Autosomal dominant pedigree</a:t>
            </a:r>
            <a:endParaRPr lang="en-AU" altLang="en-US"/>
          </a:p>
        </p:txBody>
      </p:sp>
      <p:pic>
        <p:nvPicPr>
          <p:cNvPr id="59398" name="Picture 6">
            <a:extLst>
              <a:ext uri="{FF2B5EF4-FFF2-40B4-BE49-F238E27FC236}">
                <a16:creationId xmlns:a16="http://schemas.microsoft.com/office/drawing/2014/main" id="{5CB2EDE3-8E1C-94CE-4172-160C695603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1773238"/>
            <a:ext cx="6265863" cy="469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5" name="Picture 5">
            <a:hlinkClick r:id="rId3"/>
            <a:extLst>
              <a:ext uri="{FF2B5EF4-FFF2-40B4-BE49-F238E27FC236}">
                <a16:creationId xmlns:a16="http://schemas.microsoft.com/office/drawing/2014/main" id="{DCBD59D4-B15A-B2AF-79C9-46A01908B4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674688"/>
            <a:ext cx="7559675" cy="5670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8FEFD47-9697-E8FE-A785-6C3FB39B275B}"/>
              </a:ext>
            </a:extLst>
          </p:cNvPr>
          <p:cNvSpPr>
            <a:spLocks noGrp="1" noRot="1" noChangeArrowheads="1"/>
          </p:cNvSpPr>
          <p:nvPr>
            <p:ph type="title"/>
          </p:nvPr>
        </p:nvSpPr>
        <p:spPr/>
        <p:txBody>
          <a:bodyPr/>
          <a:lstStyle/>
          <a:p>
            <a:r>
              <a:rPr lang="en-US" altLang="en-US"/>
              <a:t>Autosomal Recessive Pedigree</a:t>
            </a:r>
            <a:endParaRPr lang="en-AU" altLang="en-US"/>
          </a:p>
        </p:txBody>
      </p:sp>
      <p:sp>
        <p:nvSpPr>
          <p:cNvPr id="23564" name="Rectangle 12">
            <a:extLst>
              <a:ext uri="{FF2B5EF4-FFF2-40B4-BE49-F238E27FC236}">
                <a16:creationId xmlns:a16="http://schemas.microsoft.com/office/drawing/2014/main" id="{2A3A891C-7DFE-C253-804F-E6873FD5E0D9}"/>
              </a:ext>
            </a:extLst>
          </p:cNvPr>
          <p:cNvSpPr>
            <a:spLocks noGrp="1" noRot="1" noChangeArrowheads="1"/>
          </p:cNvSpPr>
          <p:nvPr>
            <p:ph type="body" sz="half" idx="1"/>
          </p:nvPr>
        </p:nvSpPr>
        <p:spPr/>
        <p:txBody>
          <a:bodyPr/>
          <a:lstStyle/>
          <a:p>
            <a:endParaRPr lang="en-US" altLang="en-US" sz="2400"/>
          </a:p>
        </p:txBody>
      </p:sp>
      <p:sp>
        <p:nvSpPr>
          <p:cNvPr id="23565" name="Rectangle 13">
            <a:extLst>
              <a:ext uri="{FF2B5EF4-FFF2-40B4-BE49-F238E27FC236}">
                <a16:creationId xmlns:a16="http://schemas.microsoft.com/office/drawing/2014/main" id="{BD76F9E9-1781-5D8B-BE27-6E7C329DA33F}"/>
              </a:ext>
            </a:extLst>
          </p:cNvPr>
          <p:cNvSpPr>
            <a:spLocks noGrp="1" noRot="1" noChangeArrowheads="1"/>
          </p:cNvSpPr>
          <p:nvPr>
            <p:ph type="body" sz="half" idx="2"/>
          </p:nvPr>
        </p:nvSpPr>
        <p:spPr/>
        <p:txBody>
          <a:bodyPr/>
          <a:lstStyle/>
          <a:p>
            <a:pPr>
              <a:buFont typeface="Wingdings" panose="05000000000000000000" pitchFamily="2" charset="2"/>
              <a:buNone/>
            </a:pPr>
            <a:r>
              <a:rPr lang="en-US" altLang="en-US" sz="2400" b="1">
                <a:solidFill>
                  <a:srgbClr val="000000"/>
                </a:solidFill>
                <a:effectLst/>
              </a:rPr>
              <a:t>Look for:</a:t>
            </a:r>
          </a:p>
          <a:p>
            <a:r>
              <a:rPr lang="en-US" altLang="en-US" sz="2400" b="1">
                <a:solidFill>
                  <a:srgbClr val="000000"/>
                </a:solidFill>
                <a:effectLst/>
              </a:rPr>
              <a:t>Skips in generation</a:t>
            </a:r>
          </a:p>
          <a:p>
            <a:r>
              <a:rPr lang="en-US" altLang="en-US" sz="2400" b="1">
                <a:solidFill>
                  <a:srgbClr val="000000"/>
                </a:solidFill>
                <a:effectLst/>
              </a:rPr>
              <a:t>Unaffected parents can have affected children</a:t>
            </a:r>
          </a:p>
          <a:p>
            <a:r>
              <a:rPr lang="en-US" altLang="en-US" sz="2400" b="1">
                <a:solidFill>
                  <a:srgbClr val="000000"/>
                </a:solidFill>
                <a:effectLst/>
              </a:rPr>
              <a:t>Affected person must be homozygous</a:t>
            </a:r>
          </a:p>
          <a:p>
            <a:r>
              <a:rPr lang="en-US" altLang="en-US" sz="2400" b="1">
                <a:solidFill>
                  <a:srgbClr val="000000"/>
                </a:solidFill>
                <a:effectLst/>
              </a:rPr>
              <a:t>Males and females affected equally</a:t>
            </a:r>
            <a:endParaRPr lang="en-AU" altLang="en-US" sz="2400" b="1">
              <a:solidFill>
                <a:srgbClr val="000000"/>
              </a:solidFill>
              <a:effectLst/>
            </a:endParaRPr>
          </a:p>
        </p:txBody>
      </p:sp>
      <p:pic>
        <p:nvPicPr>
          <p:cNvPr id="23561" name="Picture 9">
            <a:extLst>
              <a:ext uri="{FF2B5EF4-FFF2-40B4-BE49-F238E27FC236}">
                <a16:creationId xmlns:a16="http://schemas.microsoft.com/office/drawing/2014/main" id="{D9A43E86-3DB3-4B7C-3612-FF04A21A6D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700213"/>
            <a:ext cx="3744913" cy="1822450"/>
          </a:xfrm>
          <a:prstGeom prst="rect">
            <a:avLst/>
          </a:prstGeom>
          <a:noFill/>
          <a:extLst>
            <a:ext uri="{909E8E84-426E-40DD-AFC4-6F175D3DCCD1}">
              <a14:hiddenFill xmlns:a14="http://schemas.microsoft.com/office/drawing/2010/main">
                <a:solidFill>
                  <a:srgbClr val="FFFFFF"/>
                </a:solidFill>
              </a14:hiddenFill>
            </a:ext>
          </a:extLst>
        </p:spPr>
      </p:pic>
      <p:pic>
        <p:nvPicPr>
          <p:cNvPr id="23563" name="Picture 11">
            <a:extLst>
              <a:ext uri="{FF2B5EF4-FFF2-40B4-BE49-F238E27FC236}">
                <a16:creationId xmlns:a16="http://schemas.microsoft.com/office/drawing/2014/main" id="{32CEF97A-BCBC-4954-38EE-51AA3A63D3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4149725"/>
            <a:ext cx="2055812" cy="215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a:extLst>
              <a:ext uri="{FF2B5EF4-FFF2-40B4-BE49-F238E27FC236}">
                <a16:creationId xmlns:a16="http://schemas.microsoft.com/office/drawing/2014/main" id="{E22607F1-EE0A-B11B-B49B-2CFEA05C74D5}"/>
              </a:ext>
            </a:extLst>
          </p:cNvPr>
          <p:cNvSpPr>
            <a:spLocks noGrp="1" noRot="1" noChangeArrowheads="1"/>
          </p:cNvSpPr>
          <p:nvPr>
            <p:ph type="title"/>
          </p:nvPr>
        </p:nvSpPr>
        <p:spPr/>
        <p:txBody>
          <a:bodyPr/>
          <a:lstStyle/>
          <a:p>
            <a:r>
              <a:rPr lang="en-US" altLang="en-US"/>
              <a:t>Autosomal recessive</a:t>
            </a:r>
            <a:endParaRPr lang="en-AU" altLang="en-US"/>
          </a:p>
        </p:txBody>
      </p:sp>
      <p:pic>
        <p:nvPicPr>
          <p:cNvPr id="62470" name="Picture 6">
            <a:hlinkClick r:id="rId3"/>
            <a:extLst>
              <a:ext uri="{FF2B5EF4-FFF2-40B4-BE49-F238E27FC236}">
                <a16:creationId xmlns:a16="http://schemas.microsoft.com/office/drawing/2014/main" id="{D5E05DB2-F0F1-DD89-148F-C1A5E053C0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1412875"/>
            <a:ext cx="6337300" cy="4752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7" name="Picture 5">
            <a:hlinkClick r:id="rId3"/>
            <a:extLst>
              <a:ext uri="{FF2B5EF4-FFF2-40B4-BE49-F238E27FC236}">
                <a16:creationId xmlns:a16="http://schemas.microsoft.com/office/drawing/2014/main" id="{92DC8E27-32E2-109E-2BDB-33CD7D0C21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566738"/>
            <a:ext cx="7561263" cy="5670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C3DE538B-63E4-6B03-5B78-918DAD0E4555}"/>
              </a:ext>
            </a:extLst>
          </p:cNvPr>
          <p:cNvSpPr>
            <a:spLocks noGrp="1" noRot="1" noChangeArrowheads="1"/>
          </p:cNvSpPr>
          <p:nvPr>
            <p:ph type="title"/>
          </p:nvPr>
        </p:nvSpPr>
        <p:spPr/>
        <p:txBody>
          <a:bodyPr/>
          <a:lstStyle/>
          <a:p>
            <a:r>
              <a:rPr lang="en-US" altLang="en-US"/>
              <a:t>Sex linked Dominant pedigrees</a:t>
            </a:r>
            <a:endParaRPr lang="en-AU" altLang="en-US"/>
          </a:p>
        </p:txBody>
      </p:sp>
      <p:sp>
        <p:nvSpPr>
          <p:cNvPr id="54277" name="Rectangle 5">
            <a:extLst>
              <a:ext uri="{FF2B5EF4-FFF2-40B4-BE49-F238E27FC236}">
                <a16:creationId xmlns:a16="http://schemas.microsoft.com/office/drawing/2014/main" id="{BCEB46BC-B179-AA60-F8B6-45A6D28D3FDD}"/>
              </a:ext>
            </a:extLst>
          </p:cNvPr>
          <p:cNvSpPr>
            <a:spLocks noGrp="1" noRot="1" noChangeArrowheads="1"/>
          </p:cNvSpPr>
          <p:nvPr>
            <p:ph type="body" idx="1"/>
          </p:nvPr>
        </p:nvSpPr>
        <p:spPr/>
        <p:txBody>
          <a:bodyPr/>
          <a:lstStyle/>
          <a:p>
            <a:pPr>
              <a:buFont typeface="Wingdings" panose="05000000000000000000" pitchFamily="2" charset="2"/>
              <a:buNone/>
            </a:pPr>
            <a:r>
              <a:rPr lang="en-US" altLang="en-US" b="1">
                <a:solidFill>
                  <a:srgbClr val="000000"/>
                </a:solidFill>
                <a:effectLst/>
              </a:rPr>
              <a:t>Look for:</a:t>
            </a:r>
          </a:p>
          <a:p>
            <a:r>
              <a:rPr lang="en-US" altLang="en-US" b="1">
                <a:solidFill>
                  <a:srgbClr val="000000"/>
                </a:solidFill>
                <a:effectLst/>
              </a:rPr>
              <a:t>More males being affected</a:t>
            </a:r>
          </a:p>
          <a:p>
            <a:r>
              <a:rPr lang="en-US" altLang="en-US" b="1">
                <a:solidFill>
                  <a:srgbClr val="000000"/>
                </a:solidFill>
                <a:effectLst/>
              </a:rPr>
              <a:t>Affected males passing onto all daughter (dominant) and none of his sons</a:t>
            </a:r>
          </a:p>
          <a:p>
            <a:r>
              <a:rPr lang="en-US" altLang="en-US" b="1">
                <a:solidFill>
                  <a:srgbClr val="000000"/>
                </a:solidFill>
                <a:effectLst/>
              </a:rPr>
              <a:t>Every affected person must have an affected parent</a:t>
            </a:r>
            <a:endParaRPr lang="en-AU" altLang="en-US" b="1">
              <a:solidFill>
                <a:srgbClr val="000000"/>
              </a:solidFill>
              <a:effectLst/>
            </a:endParaRPr>
          </a:p>
        </p:txBody>
      </p:sp>
    </p:spTree>
  </p:cSld>
  <p:clrMapOvr>
    <a:masterClrMapping/>
  </p:clrMapOvr>
  <p:transition>
    <p:split orient="vert"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87247BA5-4B89-9303-9EE7-4A8458D61D2C}"/>
              </a:ext>
            </a:extLst>
          </p:cNvPr>
          <p:cNvSpPr>
            <a:spLocks noGrp="1" noRot="1" noChangeArrowheads="1"/>
          </p:cNvSpPr>
          <p:nvPr>
            <p:ph type="title"/>
          </p:nvPr>
        </p:nvSpPr>
        <p:spPr/>
        <p:txBody>
          <a:bodyPr/>
          <a:lstStyle/>
          <a:p>
            <a:r>
              <a:rPr lang="en-US" altLang="en-US"/>
              <a:t>Sex linked recessive pedigrees</a:t>
            </a:r>
          </a:p>
        </p:txBody>
      </p:sp>
      <p:sp>
        <p:nvSpPr>
          <p:cNvPr id="67587" name="Rectangle 3">
            <a:extLst>
              <a:ext uri="{FF2B5EF4-FFF2-40B4-BE49-F238E27FC236}">
                <a16:creationId xmlns:a16="http://schemas.microsoft.com/office/drawing/2014/main" id="{0199602C-1662-2918-7FAF-656CD233D092}"/>
              </a:ext>
            </a:extLst>
          </p:cNvPr>
          <p:cNvSpPr>
            <a:spLocks noGrp="1" noRot="1" noChangeArrowheads="1"/>
          </p:cNvSpPr>
          <p:nvPr>
            <p:ph type="body" idx="1"/>
          </p:nvPr>
        </p:nvSpPr>
        <p:spPr/>
        <p:txBody>
          <a:bodyPr/>
          <a:lstStyle/>
          <a:p>
            <a:pPr>
              <a:lnSpc>
                <a:spcPct val="90000"/>
              </a:lnSpc>
            </a:pPr>
            <a:r>
              <a:rPr lang="en-US" altLang="en-US" b="1">
                <a:solidFill>
                  <a:srgbClr val="000000"/>
                </a:solidFill>
                <a:effectLst/>
              </a:rPr>
              <a:t>More ales being affected</a:t>
            </a:r>
          </a:p>
          <a:p>
            <a:pPr>
              <a:lnSpc>
                <a:spcPct val="90000"/>
              </a:lnSpc>
            </a:pPr>
            <a:r>
              <a:rPr lang="en-US" altLang="en-US" b="1">
                <a:solidFill>
                  <a:srgbClr val="000000"/>
                </a:solidFill>
                <a:effectLst/>
              </a:rPr>
              <a:t>Affected female will pass onto all her sons</a:t>
            </a:r>
          </a:p>
          <a:p>
            <a:pPr>
              <a:lnSpc>
                <a:spcPct val="90000"/>
              </a:lnSpc>
            </a:pPr>
            <a:r>
              <a:rPr lang="en-US" altLang="en-US" b="1">
                <a:solidFill>
                  <a:srgbClr val="000000"/>
                </a:solidFill>
                <a:effectLst/>
              </a:rPr>
              <a:t>Affected male will pass to daughters who will be a carrier (unless mother also affected)</a:t>
            </a:r>
          </a:p>
          <a:p>
            <a:pPr>
              <a:lnSpc>
                <a:spcPct val="90000"/>
              </a:lnSpc>
            </a:pPr>
            <a:r>
              <a:rPr lang="en-US" altLang="en-US" b="1">
                <a:solidFill>
                  <a:srgbClr val="000000"/>
                </a:solidFill>
                <a:effectLst/>
              </a:rPr>
              <a:t>Unaffected father and carrier mother can produce affected sons</a:t>
            </a:r>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17A83BBA-F3D4-B79D-F623-A1E92C3DE4F6}"/>
              </a:ext>
            </a:extLst>
          </p:cNvPr>
          <p:cNvSpPr>
            <a:spLocks noGrp="1" noRot="1" noChangeArrowheads="1"/>
          </p:cNvSpPr>
          <p:nvPr>
            <p:ph type="title" idx="4294967295"/>
          </p:nvPr>
        </p:nvSpPr>
        <p:spPr>
          <a:xfrm>
            <a:off x="758825" y="244475"/>
            <a:ext cx="8385175" cy="1431925"/>
          </a:xfrm>
        </p:spPr>
        <p:txBody>
          <a:bodyPr/>
          <a:lstStyle/>
          <a:p>
            <a:r>
              <a:rPr lang="en-US" altLang="en-US"/>
              <a:t>Autosomal Dominant- Marfan syndrome</a:t>
            </a:r>
            <a:endParaRPr lang="en-AU" altLang="en-US"/>
          </a:p>
        </p:txBody>
      </p:sp>
      <p:pic>
        <p:nvPicPr>
          <p:cNvPr id="48133" name="Picture 5">
            <a:extLst>
              <a:ext uri="{FF2B5EF4-FFF2-40B4-BE49-F238E27FC236}">
                <a16:creationId xmlns:a16="http://schemas.microsoft.com/office/drawing/2014/main" id="{8C539DB6-BBC4-2048-487B-8F5FE4285F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844675"/>
            <a:ext cx="4679950" cy="45132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9" name="Picture 5">
            <a:extLst>
              <a:ext uri="{FF2B5EF4-FFF2-40B4-BE49-F238E27FC236}">
                <a16:creationId xmlns:a16="http://schemas.microsoft.com/office/drawing/2014/main" id="{62B06CB3-01A2-822D-75A7-CCF929419F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404813"/>
            <a:ext cx="7466012" cy="5400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2A45ABAD-8A2B-1F2C-3611-CE6DA8C174FC}"/>
              </a:ext>
            </a:extLst>
          </p:cNvPr>
          <p:cNvSpPr>
            <a:spLocks noGrp="1" noRot="1" noChangeArrowheads="1"/>
          </p:cNvSpPr>
          <p:nvPr>
            <p:ph type="title"/>
          </p:nvPr>
        </p:nvSpPr>
        <p:spPr/>
        <p:txBody>
          <a:bodyPr/>
          <a:lstStyle/>
          <a:p>
            <a:r>
              <a:rPr lang="en-US" altLang="en-US"/>
              <a:t>Sex linked recessive</a:t>
            </a:r>
            <a:endParaRPr lang="en-AU" altLang="en-US"/>
          </a:p>
        </p:txBody>
      </p:sp>
      <p:pic>
        <p:nvPicPr>
          <p:cNvPr id="58373" name="Picture 5">
            <a:hlinkClick r:id="rId3"/>
            <a:extLst>
              <a:ext uri="{FF2B5EF4-FFF2-40B4-BE49-F238E27FC236}">
                <a16:creationId xmlns:a16="http://schemas.microsoft.com/office/drawing/2014/main" id="{07C5F115-922F-5E12-207F-485DFF2684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1322388"/>
            <a:ext cx="6913563" cy="5184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5" name="Picture 5">
            <a:hlinkClick r:id="rId3"/>
            <a:extLst>
              <a:ext uri="{FF2B5EF4-FFF2-40B4-BE49-F238E27FC236}">
                <a16:creationId xmlns:a16="http://schemas.microsoft.com/office/drawing/2014/main" id="{BD8AF842-97BD-3EB5-ED45-D3A0737F77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620713"/>
            <a:ext cx="7416800" cy="5562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346EF631-6837-BD15-66F4-ACB20E07B742}"/>
              </a:ext>
            </a:extLst>
          </p:cNvPr>
          <p:cNvSpPr>
            <a:spLocks noGrp="1" noRot="1" noChangeArrowheads="1"/>
          </p:cNvSpPr>
          <p:nvPr>
            <p:ph type="title"/>
          </p:nvPr>
        </p:nvSpPr>
        <p:spPr/>
        <p:txBody>
          <a:bodyPr/>
          <a:lstStyle/>
          <a:p>
            <a:r>
              <a:rPr lang="en-US" altLang="en-US"/>
              <a:t>Questions to complete</a:t>
            </a:r>
          </a:p>
        </p:txBody>
      </p:sp>
      <p:sp>
        <p:nvSpPr>
          <p:cNvPr id="68611" name="Rectangle 3">
            <a:extLst>
              <a:ext uri="{FF2B5EF4-FFF2-40B4-BE49-F238E27FC236}">
                <a16:creationId xmlns:a16="http://schemas.microsoft.com/office/drawing/2014/main" id="{2655AD9C-5413-A760-28C3-25218696AE07}"/>
              </a:ext>
            </a:extLst>
          </p:cNvPr>
          <p:cNvSpPr>
            <a:spLocks noGrp="1" noRot="1" noChangeArrowheads="1"/>
          </p:cNvSpPr>
          <p:nvPr>
            <p:ph type="body" idx="1"/>
          </p:nvPr>
        </p:nvSpPr>
        <p:spPr/>
        <p:txBody>
          <a:bodyPr/>
          <a:lstStyle/>
          <a:p>
            <a:pPr>
              <a:buFont typeface="Wingdings" panose="05000000000000000000" pitchFamily="2" charset="2"/>
              <a:buNone/>
            </a:pPr>
            <a:r>
              <a:rPr lang="en-US" altLang="en-US">
                <a:solidFill>
                  <a:srgbClr val="000000"/>
                </a:solidFill>
                <a:effectLst/>
              </a:rPr>
              <a:t>Complete the following:</a:t>
            </a:r>
          </a:p>
          <a:p>
            <a:r>
              <a:rPr lang="en-US" altLang="en-US">
                <a:solidFill>
                  <a:srgbClr val="000000"/>
                </a:solidFill>
                <a:effectLst/>
              </a:rPr>
              <a:t>Biochallenge pg 334, ques 2</a:t>
            </a:r>
          </a:p>
          <a:p>
            <a:r>
              <a:rPr lang="en-US" altLang="en-US">
                <a:solidFill>
                  <a:srgbClr val="000000"/>
                </a:solidFill>
                <a:effectLst/>
              </a:rPr>
              <a:t>Review ques pgs 335-338</a:t>
            </a:r>
          </a:p>
          <a:p>
            <a:pPr lvl="1"/>
            <a:r>
              <a:rPr lang="en-US" altLang="en-US">
                <a:solidFill>
                  <a:srgbClr val="000000"/>
                </a:solidFill>
                <a:effectLst/>
              </a:rPr>
              <a:t>Ques 6,7,8, 9, 10, 11, 12, 13, 14, </a:t>
            </a:r>
          </a:p>
        </p:txBody>
      </p:sp>
    </p:spTree>
  </p:cSld>
  <p:clrMapOvr>
    <a:masterClrMapping/>
  </p:clrMapOvr>
  <p:transition>
    <p:split orient="vert" dir="in"/>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2">
            <a:extLst>
              <a:ext uri="{FF2B5EF4-FFF2-40B4-BE49-F238E27FC236}">
                <a16:creationId xmlns:a16="http://schemas.microsoft.com/office/drawing/2014/main" id="{1952AE37-FE1F-A277-CFBC-7050C3ED60BA}"/>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transition>
    <p:split orient="ver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68C10E0-475E-ECD6-F11F-623C65167C71}"/>
              </a:ext>
            </a:extLst>
          </p:cNvPr>
          <p:cNvSpPr>
            <a:spLocks noGrp="1" noRot="1" noChangeArrowheads="1"/>
          </p:cNvSpPr>
          <p:nvPr>
            <p:ph type="title"/>
          </p:nvPr>
        </p:nvSpPr>
        <p:spPr/>
        <p:txBody>
          <a:bodyPr/>
          <a:lstStyle/>
          <a:p>
            <a:r>
              <a:rPr lang="en-US" altLang="en-US"/>
              <a:t>Autosomal Recessive Inheritance</a:t>
            </a:r>
            <a:endParaRPr lang="en-AU" altLang="en-US"/>
          </a:p>
        </p:txBody>
      </p:sp>
      <p:sp>
        <p:nvSpPr>
          <p:cNvPr id="4099" name="Rectangle 3">
            <a:extLst>
              <a:ext uri="{FF2B5EF4-FFF2-40B4-BE49-F238E27FC236}">
                <a16:creationId xmlns:a16="http://schemas.microsoft.com/office/drawing/2014/main" id="{A75E4B02-1CEF-73A1-1464-C5A6931D78EF}"/>
              </a:ext>
            </a:extLst>
          </p:cNvPr>
          <p:cNvSpPr>
            <a:spLocks noGrp="1" noRot="1" noChangeArrowheads="1"/>
          </p:cNvSpPr>
          <p:nvPr>
            <p:ph type="body" idx="1"/>
          </p:nvPr>
        </p:nvSpPr>
        <p:spPr/>
        <p:txBody>
          <a:bodyPr/>
          <a:lstStyle/>
          <a:p>
            <a:pPr>
              <a:lnSpc>
                <a:spcPct val="90000"/>
              </a:lnSpc>
            </a:pPr>
            <a:r>
              <a:rPr lang="en-AU" altLang="en-US" sz="2400">
                <a:solidFill>
                  <a:srgbClr val="000000"/>
                </a:solidFill>
                <a:effectLst/>
              </a:rPr>
              <a:t>The recessive gene is located on 1 of the autosomes</a:t>
            </a:r>
          </a:p>
          <a:p>
            <a:pPr>
              <a:lnSpc>
                <a:spcPct val="90000"/>
              </a:lnSpc>
            </a:pPr>
            <a:r>
              <a:rPr lang="en-AU" altLang="en-US" sz="2400">
                <a:solidFill>
                  <a:srgbClr val="000000"/>
                </a:solidFill>
                <a:effectLst/>
              </a:rPr>
              <a:t>Letters used are lower case ie bb</a:t>
            </a:r>
          </a:p>
          <a:p>
            <a:pPr>
              <a:lnSpc>
                <a:spcPct val="90000"/>
              </a:lnSpc>
            </a:pPr>
            <a:r>
              <a:rPr lang="en-AU" altLang="en-US" sz="2400">
                <a:solidFill>
                  <a:srgbClr val="000000"/>
                </a:solidFill>
                <a:effectLst/>
              </a:rPr>
              <a:t>Unaffected parents (heterozygous) can produce affected offspring (if they get both recessive genes ie homozygous)</a:t>
            </a:r>
          </a:p>
          <a:p>
            <a:pPr>
              <a:lnSpc>
                <a:spcPct val="90000"/>
              </a:lnSpc>
            </a:pPr>
            <a:r>
              <a:rPr lang="en-AU" altLang="en-US" sz="2400">
                <a:solidFill>
                  <a:srgbClr val="000000"/>
                </a:solidFill>
                <a:effectLst/>
              </a:rPr>
              <a:t>Inherited by both males and females</a:t>
            </a:r>
          </a:p>
          <a:p>
            <a:pPr>
              <a:lnSpc>
                <a:spcPct val="90000"/>
              </a:lnSpc>
            </a:pPr>
            <a:r>
              <a:rPr lang="en-AU" altLang="en-US" sz="2400">
                <a:solidFill>
                  <a:srgbClr val="000000"/>
                </a:solidFill>
                <a:effectLst/>
              </a:rPr>
              <a:t>Can skip generations</a:t>
            </a:r>
          </a:p>
          <a:p>
            <a:pPr>
              <a:lnSpc>
                <a:spcPct val="90000"/>
              </a:lnSpc>
            </a:pPr>
            <a:r>
              <a:rPr lang="en-AU" altLang="en-US" sz="2400">
                <a:solidFill>
                  <a:srgbClr val="000000"/>
                </a:solidFill>
                <a:effectLst/>
              </a:rPr>
              <a:t>If both parents have the trait then all offspring will also have the trait. The parents are both homozygous.</a:t>
            </a:r>
          </a:p>
          <a:p>
            <a:pPr>
              <a:lnSpc>
                <a:spcPct val="90000"/>
              </a:lnSpc>
            </a:pPr>
            <a:r>
              <a:rPr lang="en-AU" altLang="en-US" sz="2400">
                <a:solidFill>
                  <a:srgbClr val="000000"/>
                </a:solidFill>
                <a:effectLst/>
              </a:rPr>
              <a:t>E.g. cystic fibrosis, sickle cell anaemia, thalassemia</a:t>
            </a:r>
            <a:endParaRPr lang="en-US" altLang="en-US" sz="2400">
              <a:solidFill>
                <a:srgbClr val="000000"/>
              </a:solidFill>
              <a:effectLst/>
            </a:endParaRPr>
          </a:p>
        </p:txBody>
      </p:sp>
    </p:spTree>
  </p:cSld>
  <p:clrMapOvr>
    <a:masterClrMapping/>
  </p:clrMapOvr>
  <p:transition>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62" name="Picture 10">
            <a:extLst>
              <a:ext uri="{FF2B5EF4-FFF2-40B4-BE49-F238E27FC236}">
                <a16:creationId xmlns:a16="http://schemas.microsoft.com/office/drawing/2014/main" id="{8142257C-15A8-4848-0945-A8E50CB6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3716338"/>
            <a:ext cx="3160713" cy="2836862"/>
          </a:xfrm>
          <a:prstGeom prst="rect">
            <a:avLst/>
          </a:prstGeom>
          <a:noFill/>
          <a:extLst>
            <a:ext uri="{909E8E84-426E-40DD-AFC4-6F175D3DCCD1}">
              <a14:hiddenFill xmlns:a14="http://schemas.microsoft.com/office/drawing/2010/main">
                <a:solidFill>
                  <a:srgbClr val="FFFFFF"/>
                </a:solidFill>
              </a14:hiddenFill>
            </a:ext>
          </a:extLst>
        </p:spPr>
      </p:pic>
      <p:pic>
        <p:nvPicPr>
          <p:cNvPr id="49167" name="Picture 15">
            <a:extLst>
              <a:ext uri="{FF2B5EF4-FFF2-40B4-BE49-F238E27FC236}">
                <a16:creationId xmlns:a16="http://schemas.microsoft.com/office/drawing/2014/main" id="{6ABE3FF9-C7E6-6C62-8735-D03AAB6BAE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0350"/>
            <a:ext cx="4968875" cy="34464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a:extLst>
              <a:ext uri="{FF2B5EF4-FFF2-40B4-BE49-F238E27FC236}">
                <a16:creationId xmlns:a16="http://schemas.microsoft.com/office/drawing/2014/main" id="{9EB68782-C655-7C57-F86B-4F096CE574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588" y="260350"/>
            <a:ext cx="6092825" cy="6337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B4EB57D-B235-360F-F7E7-E5C2BF4017B7}"/>
              </a:ext>
            </a:extLst>
          </p:cNvPr>
          <p:cNvSpPr>
            <a:spLocks noGrp="1" noRot="1" noChangeArrowheads="1"/>
          </p:cNvSpPr>
          <p:nvPr>
            <p:ph type="title"/>
          </p:nvPr>
        </p:nvSpPr>
        <p:spPr/>
        <p:txBody>
          <a:bodyPr/>
          <a:lstStyle/>
          <a:p>
            <a:r>
              <a:rPr lang="en-US" altLang="en-US"/>
              <a:t>Autosomal Dominant/ Recessive Problems</a:t>
            </a:r>
            <a:endParaRPr lang="en-AU" altLang="en-US"/>
          </a:p>
        </p:txBody>
      </p:sp>
      <p:sp>
        <p:nvSpPr>
          <p:cNvPr id="33795" name="Rectangle 3">
            <a:extLst>
              <a:ext uri="{FF2B5EF4-FFF2-40B4-BE49-F238E27FC236}">
                <a16:creationId xmlns:a16="http://schemas.microsoft.com/office/drawing/2014/main" id="{DD2D0378-A928-2CD9-9E09-96AE84977A0A}"/>
              </a:ext>
            </a:extLst>
          </p:cNvPr>
          <p:cNvSpPr>
            <a:spLocks noGrp="1" noRot="1" noChangeArrowheads="1"/>
          </p:cNvSpPr>
          <p:nvPr>
            <p:ph type="body" idx="1"/>
          </p:nvPr>
        </p:nvSpPr>
        <p:spPr/>
        <p:txBody>
          <a:bodyPr/>
          <a:lstStyle/>
          <a:p>
            <a:r>
              <a:rPr lang="en-AU" altLang="en-US" b="1">
                <a:solidFill>
                  <a:srgbClr val="000000"/>
                </a:solidFill>
                <a:effectLst/>
              </a:rPr>
              <a:t>Cross a pure breeding, black coated guinea pig with a pure breeding, white coated guinea pig.   Given that, in guinea pigs, black coat colour is dominant to white coat colour, determine the genotypes and phenotypes of the first and second generation offspring.</a:t>
            </a:r>
            <a:r>
              <a:rPr lang="en-AU" altLang="en-US"/>
              <a:t> </a:t>
            </a:r>
          </a:p>
        </p:txBody>
      </p:sp>
    </p:spTree>
  </p:cSld>
  <p:clrMapOvr>
    <a:masterClrMapping/>
  </p:clrMapOvr>
  <p:transition>
    <p:split orient="vert"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59D6469-280A-6055-D877-C87B3301D448}"/>
              </a:ext>
            </a:extLst>
          </p:cNvPr>
          <p:cNvSpPr>
            <a:spLocks noGrp="1" noRot="1" noChangeArrowheads="1"/>
          </p:cNvSpPr>
          <p:nvPr>
            <p:ph type="title"/>
          </p:nvPr>
        </p:nvSpPr>
        <p:spPr/>
        <p:txBody>
          <a:bodyPr/>
          <a:lstStyle/>
          <a:p>
            <a:r>
              <a:rPr lang="en-US" altLang="en-US"/>
              <a:t>Incomplete dominance</a:t>
            </a:r>
            <a:endParaRPr lang="en-AU" altLang="en-US"/>
          </a:p>
        </p:txBody>
      </p:sp>
      <p:sp>
        <p:nvSpPr>
          <p:cNvPr id="34819" name="Rectangle 3">
            <a:extLst>
              <a:ext uri="{FF2B5EF4-FFF2-40B4-BE49-F238E27FC236}">
                <a16:creationId xmlns:a16="http://schemas.microsoft.com/office/drawing/2014/main" id="{CD117B45-B329-064B-9125-500B4FAD096D}"/>
              </a:ext>
            </a:extLst>
          </p:cNvPr>
          <p:cNvSpPr>
            <a:spLocks noGrp="1" noRot="1" noChangeArrowheads="1"/>
          </p:cNvSpPr>
          <p:nvPr>
            <p:ph type="body" idx="1"/>
          </p:nvPr>
        </p:nvSpPr>
        <p:spPr/>
        <p:txBody>
          <a:bodyPr/>
          <a:lstStyle/>
          <a:p>
            <a:r>
              <a:rPr lang="en-AU" altLang="en-US" b="1">
                <a:solidFill>
                  <a:srgbClr val="000000"/>
                </a:solidFill>
                <a:effectLst/>
              </a:rPr>
              <a:t>In a heterozygous organism, neither gene is dominant, both genes are expressed equally </a:t>
            </a:r>
          </a:p>
          <a:p>
            <a:r>
              <a:rPr lang="en-US" altLang="en-US" b="1">
                <a:solidFill>
                  <a:srgbClr val="000000"/>
                </a:solidFill>
                <a:effectLst/>
              </a:rPr>
              <a:t>Capital letters used for both alleles</a:t>
            </a:r>
          </a:p>
          <a:p>
            <a:pPr lvl="1"/>
            <a:r>
              <a:rPr lang="en-US" altLang="en-US" b="1">
                <a:solidFill>
                  <a:srgbClr val="000000"/>
                </a:solidFill>
                <a:effectLst/>
              </a:rPr>
              <a:t>Snap dragons- red = RR, white= WW,      pink = RW</a:t>
            </a:r>
          </a:p>
          <a:p>
            <a:pPr lvl="1"/>
            <a:r>
              <a:rPr lang="en-US" altLang="en-US" b="1">
                <a:solidFill>
                  <a:srgbClr val="000000"/>
                </a:solidFill>
                <a:effectLst/>
              </a:rPr>
              <a:t>Cows- brown = BB, white= WW, roan=BW</a:t>
            </a:r>
            <a:endParaRPr lang="en-AU" altLang="en-US" b="1">
              <a:solidFill>
                <a:srgbClr val="000000"/>
              </a:solidFill>
              <a:effectLst/>
            </a:endParaRPr>
          </a:p>
        </p:txBody>
      </p:sp>
    </p:spTree>
  </p:cSld>
  <p:clrMapOvr>
    <a:masterClrMapping/>
  </p:clrMapOvr>
  <p:transition>
    <p:split orient="ver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3F9E321-74F8-B9E2-CB51-E5D4E7D2EDCF}"/>
              </a:ext>
            </a:extLst>
          </p:cNvPr>
          <p:cNvSpPr>
            <a:spLocks noGrp="1" noRot="1" noChangeArrowheads="1"/>
          </p:cNvSpPr>
          <p:nvPr>
            <p:ph type="title"/>
          </p:nvPr>
        </p:nvSpPr>
        <p:spPr/>
        <p:txBody>
          <a:bodyPr/>
          <a:lstStyle/>
          <a:p>
            <a:r>
              <a:rPr lang="en-US" altLang="en-US"/>
              <a:t>Incomplete dominance</a:t>
            </a:r>
            <a:endParaRPr lang="en-AU" altLang="en-US"/>
          </a:p>
        </p:txBody>
      </p:sp>
      <p:sp>
        <p:nvSpPr>
          <p:cNvPr id="47107" name="Rectangle 3">
            <a:extLst>
              <a:ext uri="{FF2B5EF4-FFF2-40B4-BE49-F238E27FC236}">
                <a16:creationId xmlns:a16="http://schemas.microsoft.com/office/drawing/2014/main" id="{84D6BF11-2F46-AADB-A290-648B6F9669BE}"/>
              </a:ext>
            </a:extLst>
          </p:cNvPr>
          <p:cNvSpPr>
            <a:spLocks noGrp="1" noRot="1" noChangeArrowheads="1"/>
          </p:cNvSpPr>
          <p:nvPr>
            <p:ph type="body" idx="1"/>
          </p:nvPr>
        </p:nvSpPr>
        <p:spPr/>
        <p:txBody>
          <a:bodyPr/>
          <a:lstStyle/>
          <a:p>
            <a:endParaRPr lang="en-US" altLang="en-US"/>
          </a:p>
        </p:txBody>
      </p:sp>
      <p:pic>
        <p:nvPicPr>
          <p:cNvPr id="47109" name="Picture 5">
            <a:extLst>
              <a:ext uri="{FF2B5EF4-FFF2-40B4-BE49-F238E27FC236}">
                <a16:creationId xmlns:a16="http://schemas.microsoft.com/office/drawing/2014/main" id="{79D5C0CE-4C7B-373E-C00D-AD03DB9F22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412875"/>
            <a:ext cx="8280400" cy="50244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theme/theme1.xml><?xml version="1.0" encoding="utf-8"?>
<a:theme xmlns:a="http://schemas.openxmlformats.org/drawingml/2006/main" name="Glass Layers">
  <a:themeElements>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286</TotalTime>
  <Words>1049</Words>
  <Application>Microsoft Office PowerPoint</Application>
  <PresentationFormat>On-screen Show (4:3)</PresentationFormat>
  <Paragraphs>153</Paragraphs>
  <Slides>34</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Arial Black</vt:lpstr>
      <vt:lpstr>Times New Roman</vt:lpstr>
      <vt:lpstr>Wingdings</vt:lpstr>
      <vt:lpstr>Century Schoolbook</vt:lpstr>
      <vt:lpstr>Glass Layers</vt:lpstr>
      <vt:lpstr>Year 12 Biology</vt:lpstr>
      <vt:lpstr>Autosomal Dominant Inheritance</vt:lpstr>
      <vt:lpstr>Autosomal Dominant- Marfan syndrome</vt:lpstr>
      <vt:lpstr>Autosomal Recessive Inheritance</vt:lpstr>
      <vt:lpstr>PowerPoint Presentation</vt:lpstr>
      <vt:lpstr>PowerPoint Presentation</vt:lpstr>
      <vt:lpstr>Autosomal Dominant/ Recessive Problems</vt:lpstr>
      <vt:lpstr>Incomplete dominance</vt:lpstr>
      <vt:lpstr>Incomplete dominance</vt:lpstr>
      <vt:lpstr>Incomplete dominance problems</vt:lpstr>
      <vt:lpstr>Co- dominance</vt:lpstr>
      <vt:lpstr>Co- dominance</vt:lpstr>
      <vt:lpstr>Sex linked inheritance</vt:lpstr>
      <vt:lpstr>Sex linked inheritance Dominant</vt:lpstr>
      <vt:lpstr>Sex linked dominant disorders</vt:lpstr>
      <vt:lpstr>Sex linked dominant problems</vt:lpstr>
      <vt:lpstr>Sex linked Inheritance Recessive</vt:lpstr>
      <vt:lpstr>Sex linked recessive problem</vt:lpstr>
      <vt:lpstr>Sex linked Inheritance in Drosophila</vt:lpstr>
      <vt:lpstr>PowerPoint Presentation</vt:lpstr>
      <vt:lpstr>General Pedigree refer to NOB2 (new ed) pages 328-332</vt:lpstr>
      <vt:lpstr>Autosomal Dominant Pedigree</vt:lpstr>
      <vt:lpstr>Autosomal dominant pedigree</vt:lpstr>
      <vt:lpstr>PowerPoint Presentation</vt:lpstr>
      <vt:lpstr>Autosomal Recessive Pedigree</vt:lpstr>
      <vt:lpstr>Autosomal recessive</vt:lpstr>
      <vt:lpstr>PowerPoint Presentation</vt:lpstr>
      <vt:lpstr>Sex linked Dominant pedigrees</vt:lpstr>
      <vt:lpstr>Sex linked recessive pedigrees</vt:lpstr>
      <vt:lpstr>PowerPoint Presentation</vt:lpstr>
      <vt:lpstr>Sex linked recessive</vt:lpstr>
      <vt:lpstr>PowerPoint Presentation</vt:lpstr>
      <vt:lpstr>Questions to complete</vt:lpstr>
      <vt:lpstr>PowerPoint Presentation</vt:lpstr>
    </vt:vector>
  </TitlesOfParts>
  <Company>Newman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12 Biology</dc:title>
  <dc:creator>DeLuca.Lisa</dc:creator>
  <cp:lastModifiedBy>Nayan GRIFFITHS</cp:lastModifiedBy>
  <cp:revision>31</cp:revision>
  <dcterms:created xsi:type="dcterms:W3CDTF">2007-07-25T06:33:46Z</dcterms:created>
  <dcterms:modified xsi:type="dcterms:W3CDTF">2023-03-14T11:24:48Z</dcterms:modified>
</cp:coreProperties>
</file>