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256" r:id="rId2"/>
    <p:sldId id="257" r:id="rId3"/>
    <p:sldId id="278" r:id="rId4"/>
    <p:sldId id="258" r:id="rId5"/>
    <p:sldId id="279" r:id="rId6"/>
    <p:sldId id="259" r:id="rId7"/>
    <p:sldId id="268" r:id="rId8"/>
    <p:sldId id="269" r:id="rId9"/>
    <p:sldId id="277" r:id="rId10"/>
    <p:sldId id="270" r:id="rId11"/>
    <p:sldId id="272" r:id="rId12"/>
    <p:sldId id="273" r:id="rId13"/>
    <p:sldId id="274" r:id="rId14"/>
    <p:sldId id="267" r:id="rId15"/>
    <p:sldId id="276" r:id="rId16"/>
    <p:sldId id="275" r:id="rId17"/>
    <p:sldId id="260" r:id="rId18"/>
    <p:sldId id="271" r:id="rId19"/>
    <p:sldId id="261" r:id="rId20"/>
    <p:sldId id="262" r:id="rId21"/>
    <p:sldId id="264" r:id="rId22"/>
    <p:sldId id="265" r:id="rId23"/>
    <p:sldId id="283" r:id="rId24"/>
    <p:sldId id="284" r:id="rId25"/>
    <p:sldId id="266" r:id="rId26"/>
    <p:sldId id="285" r:id="rId27"/>
    <p:sldId id="286" r:id="rId28"/>
    <p:sldId id="280" r:id="rId29"/>
    <p:sldId id="288" r:id="rId30"/>
    <p:sldId id="281" r:id="rId31"/>
    <p:sldId id="282" r:id="rId32"/>
    <p:sldId id="287" r:id="rId33"/>
    <p:sldId id="289" r:id="rId34"/>
    <p:sldId id="290" r:id="rId35"/>
  </p:sldIdLst>
  <p:sldSz cx="9144000" cy="6858000" type="screen4x3"/>
  <p:notesSz cx="6807200" cy="9939338"/>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37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27C7DDB5-8B9A-936D-B7F7-EC9719F32F59}"/>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AU" altLang="en-US"/>
          </a:p>
        </p:txBody>
      </p:sp>
      <p:sp>
        <p:nvSpPr>
          <p:cNvPr id="72707" name="Rectangle 3">
            <a:extLst>
              <a:ext uri="{FF2B5EF4-FFF2-40B4-BE49-F238E27FC236}">
                <a16:creationId xmlns:a16="http://schemas.microsoft.com/office/drawing/2014/main" id="{A474D504-2C52-2A14-BBFA-3757E3B9AD04}"/>
              </a:ext>
            </a:extLst>
          </p:cNvPr>
          <p:cNvSpPr>
            <a:spLocks noGrp="1" noChangeArrowheads="1"/>
          </p:cNvSpPr>
          <p:nvPr>
            <p:ph type="dt" sz="quarter"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AU" altLang="en-US"/>
          </a:p>
        </p:txBody>
      </p:sp>
      <p:sp>
        <p:nvSpPr>
          <p:cNvPr id="72708" name="Rectangle 4">
            <a:extLst>
              <a:ext uri="{FF2B5EF4-FFF2-40B4-BE49-F238E27FC236}">
                <a16:creationId xmlns:a16="http://schemas.microsoft.com/office/drawing/2014/main" id="{1081B496-CA43-7CFC-6BF1-DEF38106A6FC}"/>
              </a:ext>
            </a:extLst>
          </p:cNvPr>
          <p:cNvSpPr>
            <a:spLocks noGrp="1" noChangeArrowheads="1"/>
          </p:cNvSpPr>
          <p:nvPr>
            <p:ph type="ftr" sz="quarter" idx="2"/>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AU" altLang="en-US"/>
          </a:p>
        </p:txBody>
      </p:sp>
      <p:sp>
        <p:nvSpPr>
          <p:cNvPr id="72709" name="Rectangle 5">
            <a:extLst>
              <a:ext uri="{FF2B5EF4-FFF2-40B4-BE49-F238E27FC236}">
                <a16:creationId xmlns:a16="http://schemas.microsoft.com/office/drawing/2014/main" id="{97C19902-579F-DF62-D48E-3851E963BCBC}"/>
              </a:ext>
            </a:extLst>
          </p:cNvPr>
          <p:cNvSpPr>
            <a:spLocks noGrp="1" noChangeArrowheads="1"/>
          </p:cNvSpPr>
          <p:nvPr>
            <p:ph type="sldNum" sz="quarter" idx="3"/>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B625F079-A644-45D1-9051-7E78D3DE17AB}" type="slidenum">
              <a:rPr lang="en-AU" altLang="en-US"/>
              <a:pPr/>
              <a:t>‹#›</a:t>
            </a:fld>
            <a:endParaRPr lang="en-AU"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E3278423-86BC-C39E-22EC-B1F68A7461DB}"/>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GB" altLang="en-US"/>
          </a:p>
        </p:txBody>
      </p:sp>
      <p:sp>
        <p:nvSpPr>
          <p:cNvPr id="75779" name="Rectangle 3">
            <a:extLst>
              <a:ext uri="{FF2B5EF4-FFF2-40B4-BE49-F238E27FC236}">
                <a16:creationId xmlns:a16="http://schemas.microsoft.com/office/drawing/2014/main" id="{9A0793D2-9E5E-1509-35C6-0980774438EC}"/>
              </a:ext>
            </a:extLst>
          </p:cNvPr>
          <p:cNvSpPr>
            <a:spLocks noGrp="1" noChangeArrowheads="1"/>
          </p:cNvSpPr>
          <p:nvPr>
            <p:ph type="dt"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GB" altLang="en-US"/>
          </a:p>
        </p:txBody>
      </p:sp>
      <p:sp>
        <p:nvSpPr>
          <p:cNvPr id="75780" name="Rectangle 4">
            <a:extLst>
              <a:ext uri="{FF2B5EF4-FFF2-40B4-BE49-F238E27FC236}">
                <a16:creationId xmlns:a16="http://schemas.microsoft.com/office/drawing/2014/main" id="{CCFDE0E6-71F2-0C9D-27F4-00C058EC061B}"/>
              </a:ext>
            </a:extLst>
          </p:cNvPr>
          <p:cNvSpPr>
            <a:spLocks noRo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a:extLst>
              <a:ext uri="{FF2B5EF4-FFF2-40B4-BE49-F238E27FC236}">
                <a16:creationId xmlns:a16="http://schemas.microsoft.com/office/drawing/2014/main" id="{71BC493F-1FFC-7AFF-7C38-12C3B6D7A502}"/>
              </a:ext>
            </a:extLst>
          </p:cNvPr>
          <p:cNvSpPr>
            <a:spLocks noGrp="1" noChangeArrowheads="1"/>
          </p:cNvSpPr>
          <p:nvPr>
            <p:ph type="body" sz="quarter" idx="3"/>
          </p:nvPr>
        </p:nvSpPr>
        <p:spPr bwMode="auto">
          <a:xfrm>
            <a:off x="681038" y="4721225"/>
            <a:ext cx="5445125"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75782" name="Rectangle 6">
            <a:extLst>
              <a:ext uri="{FF2B5EF4-FFF2-40B4-BE49-F238E27FC236}">
                <a16:creationId xmlns:a16="http://schemas.microsoft.com/office/drawing/2014/main" id="{9810856F-8EB4-5827-EF9C-8E9A5EB395CD}"/>
              </a:ext>
            </a:extLst>
          </p:cNvPr>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GB" altLang="en-US"/>
          </a:p>
        </p:txBody>
      </p:sp>
      <p:sp>
        <p:nvSpPr>
          <p:cNvPr id="75783" name="Rectangle 7">
            <a:extLst>
              <a:ext uri="{FF2B5EF4-FFF2-40B4-BE49-F238E27FC236}">
                <a16:creationId xmlns:a16="http://schemas.microsoft.com/office/drawing/2014/main" id="{848C1928-8022-F71C-3B1C-D412680D9A4C}"/>
              </a:ext>
            </a:extLst>
          </p:cNvPr>
          <p:cNvSpPr>
            <a:spLocks noGrp="1" noChangeArrowheads="1"/>
          </p:cNvSpPr>
          <p:nvPr>
            <p:ph type="sldNum" sz="quarter" idx="5"/>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C23DB186-F21F-4EDF-A259-5B84367FD29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6C704AC-193C-6B17-56EF-6640B2D90FCE}"/>
              </a:ext>
            </a:extLst>
          </p:cNvPr>
          <p:cNvSpPr>
            <a:spLocks noGrp="1" noChangeArrowheads="1"/>
          </p:cNvSpPr>
          <p:nvPr>
            <p:ph type="sldNum" sz="quarter" idx="5"/>
          </p:nvPr>
        </p:nvSpPr>
        <p:spPr>
          <a:ln/>
        </p:spPr>
        <p:txBody>
          <a:bodyPr/>
          <a:lstStyle/>
          <a:p>
            <a:fld id="{8ED5CC68-00F3-4A9B-80A2-A27ED293EC68}" type="slidenum">
              <a:rPr lang="en-GB" altLang="en-US"/>
              <a:pPr/>
              <a:t>1</a:t>
            </a:fld>
            <a:endParaRPr lang="en-GB" altLang="en-US"/>
          </a:p>
        </p:txBody>
      </p:sp>
      <p:sp>
        <p:nvSpPr>
          <p:cNvPr id="76802" name="Rectangle 2">
            <a:extLst>
              <a:ext uri="{FF2B5EF4-FFF2-40B4-BE49-F238E27FC236}">
                <a16:creationId xmlns:a16="http://schemas.microsoft.com/office/drawing/2014/main" id="{52D1E483-2EEF-90EC-D827-EC3B6F5CBF6C}"/>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97BFD033-1031-8C11-4025-90780D0F270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CFFB980-B7E2-007B-D4D7-B7D58AC1891D}"/>
              </a:ext>
            </a:extLst>
          </p:cNvPr>
          <p:cNvSpPr>
            <a:spLocks noGrp="1" noChangeArrowheads="1"/>
          </p:cNvSpPr>
          <p:nvPr>
            <p:ph type="sldNum" sz="quarter" idx="5"/>
          </p:nvPr>
        </p:nvSpPr>
        <p:spPr>
          <a:ln/>
        </p:spPr>
        <p:txBody>
          <a:bodyPr/>
          <a:lstStyle/>
          <a:p>
            <a:fld id="{3078377D-852A-4B63-8FAB-A39BE6B3343E}" type="slidenum">
              <a:rPr lang="en-GB" altLang="en-US"/>
              <a:pPr/>
              <a:t>10</a:t>
            </a:fld>
            <a:endParaRPr lang="en-GB" altLang="en-US"/>
          </a:p>
        </p:txBody>
      </p:sp>
      <p:sp>
        <p:nvSpPr>
          <p:cNvPr id="86018" name="Rectangle 2">
            <a:extLst>
              <a:ext uri="{FF2B5EF4-FFF2-40B4-BE49-F238E27FC236}">
                <a16:creationId xmlns:a16="http://schemas.microsoft.com/office/drawing/2014/main" id="{AD9C8F8A-20A7-C2EE-873F-33FA5894EA3C}"/>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7477FD4F-1D78-C3D1-B1AB-8EC362456D5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F52BBE-D0C9-1C0F-B10B-0ADE5EEF8BD9}"/>
              </a:ext>
            </a:extLst>
          </p:cNvPr>
          <p:cNvSpPr>
            <a:spLocks noGrp="1" noChangeArrowheads="1"/>
          </p:cNvSpPr>
          <p:nvPr>
            <p:ph type="sldNum" sz="quarter" idx="5"/>
          </p:nvPr>
        </p:nvSpPr>
        <p:spPr>
          <a:ln/>
        </p:spPr>
        <p:txBody>
          <a:bodyPr/>
          <a:lstStyle/>
          <a:p>
            <a:fld id="{046C7680-C409-431A-B76D-75E173B5EA3C}" type="slidenum">
              <a:rPr lang="en-GB" altLang="en-US"/>
              <a:pPr/>
              <a:t>11</a:t>
            </a:fld>
            <a:endParaRPr lang="en-GB" altLang="en-US"/>
          </a:p>
        </p:txBody>
      </p:sp>
      <p:sp>
        <p:nvSpPr>
          <p:cNvPr id="87042" name="Rectangle 2">
            <a:extLst>
              <a:ext uri="{FF2B5EF4-FFF2-40B4-BE49-F238E27FC236}">
                <a16:creationId xmlns:a16="http://schemas.microsoft.com/office/drawing/2014/main" id="{52B1AD88-8514-37CD-C40B-D56055F2C68D}"/>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910F7D45-0F5C-6FB0-EB82-A149EB4E517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C7C8E94-6AF4-284A-6742-BFF4F58FA50A}"/>
              </a:ext>
            </a:extLst>
          </p:cNvPr>
          <p:cNvSpPr>
            <a:spLocks noGrp="1" noChangeArrowheads="1"/>
          </p:cNvSpPr>
          <p:nvPr>
            <p:ph type="sldNum" sz="quarter" idx="5"/>
          </p:nvPr>
        </p:nvSpPr>
        <p:spPr>
          <a:ln/>
        </p:spPr>
        <p:txBody>
          <a:bodyPr/>
          <a:lstStyle/>
          <a:p>
            <a:fld id="{7A170B70-7D6B-4B2A-AA76-90B08D66845F}" type="slidenum">
              <a:rPr lang="en-GB" altLang="en-US"/>
              <a:pPr/>
              <a:t>12</a:t>
            </a:fld>
            <a:endParaRPr lang="en-GB" altLang="en-US"/>
          </a:p>
        </p:txBody>
      </p:sp>
      <p:sp>
        <p:nvSpPr>
          <p:cNvPr id="88066" name="Rectangle 2">
            <a:extLst>
              <a:ext uri="{FF2B5EF4-FFF2-40B4-BE49-F238E27FC236}">
                <a16:creationId xmlns:a16="http://schemas.microsoft.com/office/drawing/2014/main" id="{E0E7DDA9-3480-4835-DCFC-C961E60406F0}"/>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A232E65D-6665-D71A-E6FC-374BA230E7C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531429E-A954-28C4-554C-C9D1B5FCC996}"/>
              </a:ext>
            </a:extLst>
          </p:cNvPr>
          <p:cNvSpPr>
            <a:spLocks noGrp="1" noChangeArrowheads="1"/>
          </p:cNvSpPr>
          <p:nvPr>
            <p:ph type="sldNum" sz="quarter" idx="5"/>
          </p:nvPr>
        </p:nvSpPr>
        <p:spPr>
          <a:ln/>
        </p:spPr>
        <p:txBody>
          <a:bodyPr/>
          <a:lstStyle/>
          <a:p>
            <a:fld id="{36DFCCE1-688F-4EB7-9AD2-5CF5640E9E49}" type="slidenum">
              <a:rPr lang="en-GB" altLang="en-US"/>
              <a:pPr/>
              <a:t>13</a:t>
            </a:fld>
            <a:endParaRPr lang="en-GB" altLang="en-US"/>
          </a:p>
        </p:txBody>
      </p:sp>
      <p:sp>
        <p:nvSpPr>
          <p:cNvPr id="89090" name="Rectangle 2">
            <a:extLst>
              <a:ext uri="{FF2B5EF4-FFF2-40B4-BE49-F238E27FC236}">
                <a16:creationId xmlns:a16="http://schemas.microsoft.com/office/drawing/2014/main" id="{7EF8623E-141F-7527-8058-A326147ED314}"/>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C242734F-60CB-C5AD-195F-4C692485C8C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C1A5A70-EFE8-955B-7B2B-7308F084651F}"/>
              </a:ext>
            </a:extLst>
          </p:cNvPr>
          <p:cNvSpPr>
            <a:spLocks noGrp="1" noChangeArrowheads="1"/>
          </p:cNvSpPr>
          <p:nvPr>
            <p:ph type="sldNum" sz="quarter" idx="5"/>
          </p:nvPr>
        </p:nvSpPr>
        <p:spPr>
          <a:ln/>
        </p:spPr>
        <p:txBody>
          <a:bodyPr/>
          <a:lstStyle/>
          <a:p>
            <a:fld id="{2E578415-19C8-42C2-ABF6-B85F1989855E}" type="slidenum">
              <a:rPr lang="en-GB" altLang="en-US"/>
              <a:pPr/>
              <a:t>14</a:t>
            </a:fld>
            <a:endParaRPr lang="en-GB" altLang="en-US"/>
          </a:p>
        </p:txBody>
      </p:sp>
      <p:sp>
        <p:nvSpPr>
          <p:cNvPr id="90114" name="Rectangle 2">
            <a:extLst>
              <a:ext uri="{FF2B5EF4-FFF2-40B4-BE49-F238E27FC236}">
                <a16:creationId xmlns:a16="http://schemas.microsoft.com/office/drawing/2014/main" id="{F1C413B9-016A-5F3E-0817-E9E3831A2DAD}"/>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C2981718-7350-49F2-060A-EC4D157DB65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E9D6F3-C1C2-467A-E734-9CF94D9540F8}"/>
              </a:ext>
            </a:extLst>
          </p:cNvPr>
          <p:cNvSpPr>
            <a:spLocks noGrp="1" noChangeArrowheads="1"/>
          </p:cNvSpPr>
          <p:nvPr>
            <p:ph type="sldNum" sz="quarter" idx="5"/>
          </p:nvPr>
        </p:nvSpPr>
        <p:spPr>
          <a:ln/>
        </p:spPr>
        <p:txBody>
          <a:bodyPr/>
          <a:lstStyle/>
          <a:p>
            <a:fld id="{BECDCD43-966E-4D98-AE7E-198A9D62165C}" type="slidenum">
              <a:rPr lang="en-GB" altLang="en-US"/>
              <a:pPr/>
              <a:t>15</a:t>
            </a:fld>
            <a:endParaRPr lang="en-GB" altLang="en-US"/>
          </a:p>
        </p:txBody>
      </p:sp>
      <p:sp>
        <p:nvSpPr>
          <p:cNvPr id="91138" name="Rectangle 2">
            <a:extLst>
              <a:ext uri="{FF2B5EF4-FFF2-40B4-BE49-F238E27FC236}">
                <a16:creationId xmlns:a16="http://schemas.microsoft.com/office/drawing/2014/main" id="{B85E1968-7753-9B45-41B3-52D5297D9F4D}"/>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86A4CA6B-F7D9-D8A0-5536-ED082B5AFE6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DBA184-C595-0690-FE19-69FCD0B5C2D8}"/>
              </a:ext>
            </a:extLst>
          </p:cNvPr>
          <p:cNvSpPr>
            <a:spLocks noGrp="1" noChangeArrowheads="1"/>
          </p:cNvSpPr>
          <p:nvPr>
            <p:ph type="sldNum" sz="quarter" idx="5"/>
          </p:nvPr>
        </p:nvSpPr>
        <p:spPr>
          <a:ln/>
        </p:spPr>
        <p:txBody>
          <a:bodyPr/>
          <a:lstStyle/>
          <a:p>
            <a:fld id="{E812405E-EDF1-401D-8607-073995B81E83}" type="slidenum">
              <a:rPr lang="en-GB" altLang="en-US"/>
              <a:pPr/>
              <a:t>16</a:t>
            </a:fld>
            <a:endParaRPr lang="en-GB" altLang="en-US"/>
          </a:p>
        </p:txBody>
      </p:sp>
      <p:sp>
        <p:nvSpPr>
          <p:cNvPr id="92162" name="Rectangle 2">
            <a:extLst>
              <a:ext uri="{FF2B5EF4-FFF2-40B4-BE49-F238E27FC236}">
                <a16:creationId xmlns:a16="http://schemas.microsoft.com/office/drawing/2014/main" id="{EDE9113B-1CFC-8869-90C5-5C18A8B8C924}"/>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45912ED7-0B0B-0A90-B293-9532E8B3D4E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1428B7D-05D4-64F1-32D2-DE62C514BA80}"/>
              </a:ext>
            </a:extLst>
          </p:cNvPr>
          <p:cNvSpPr>
            <a:spLocks noGrp="1" noChangeArrowheads="1"/>
          </p:cNvSpPr>
          <p:nvPr>
            <p:ph type="sldNum" sz="quarter" idx="5"/>
          </p:nvPr>
        </p:nvSpPr>
        <p:spPr>
          <a:ln/>
        </p:spPr>
        <p:txBody>
          <a:bodyPr/>
          <a:lstStyle/>
          <a:p>
            <a:fld id="{2956E867-FCC5-49F9-BEB6-3C51843BB56C}" type="slidenum">
              <a:rPr lang="en-GB" altLang="en-US"/>
              <a:pPr/>
              <a:t>17</a:t>
            </a:fld>
            <a:endParaRPr lang="en-GB" altLang="en-US"/>
          </a:p>
        </p:txBody>
      </p:sp>
      <p:sp>
        <p:nvSpPr>
          <p:cNvPr id="93186" name="Rectangle 2">
            <a:extLst>
              <a:ext uri="{FF2B5EF4-FFF2-40B4-BE49-F238E27FC236}">
                <a16:creationId xmlns:a16="http://schemas.microsoft.com/office/drawing/2014/main" id="{4A2418DD-75D9-214C-B34E-500AF693143A}"/>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6B234A43-FDB4-B7D1-CA8B-27A47C1BB20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A77500-C165-C278-CDD3-D8CB5506C6E0}"/>
              </a:ext>
            </a:extLst>
          </p:cNvPr>
          <p:cNvSpPr>
            <a:spLocks noGrp="1" noChangeArrowheads="1"/>
          </p:cNvSpPr>
          <p:nvPr>
            <p:ph type="sldNum" sz="quarter" idx="5"/>
          </p:nvPr>
        </p:nvSpPr>
        <p:spPr>
          <a:ln/>
        </p:spPr>
        <p:txBody>
          <a:bodyPr/>
          <a:lstStyle/>
          <a:p>
            <a:fld id="{4FD80F45-5A3F-44C6-A054-7B305CC9685C}" type="slidenum">
              <a:rPr lang="en-GB" altLang="en-US"/>
              <a:pPr/>
              <a:t>18</a:t>
            </a:fld>
            <a:endParaRPr lang="en-GB" altLang="en-US"/>
          </a:p>
        </p:txBody>
      </p:sp>
      <p:sp>
        <p:nvSpPr>
          <p:cNvPr id="94210" name="Rectangle 2">
            <a:extLst>
              <a:ext uri="{FF2B5EF4-FFF2-40B4-BE49-F238E27FC236}">
                <a16:creationId xmlns:a16="http://schemas.microsoft.com/office/drawing/2014/main" id="{0709C4BE-E224-C918-0695-0525D349151B}"/>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5CFB60D9-2269-090B-517D-DDD0ABE367C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404F305-6A8C-4AB8-2508-AEB624641968}"/>
              </a:ext>
            </a:extLst>
          </p:cNvPr>
          <p:cNvSpPr>
            <a:spLocks noGrp="1" noChangeArrowheads="1"/>
          </p:cNvSpPr>
          <p:nvPr>
            <p:ph type="sldNum" sz="quarter" idx="5"/>
          </p:nvPr>
        </p:nvSpPr>
        <p:spPr>
          <a:ln/>
        </p:spPr>
        <p:txBody>
          <a:bodyPr/>
          <a:lstStyle/>
          <a:p>
            <a:fld id="{BADB0FF5-9058-4BEA-8FBC-BF2F976FE020}" type="slidenum">
              <a:rPr lang="en-GB" altLang="en-US"/>
              <a:pPr/>
              <a:t>19</a:t>
            </a:fld>
            <a:endParaRPr lang="en-GB" altLang="en-US"/>
          </a:p>
        </p:txBody>
      </p:sp>
      <p:sp>
        <p:nvSpPr>
          <p:cNvPr id="95234" name="Rectangle 2">
            <a:extLst>
              <a:ext uri="{FF2B5EF4-FFF2-40B4-BE49-F238E27FC236}">
                <a16:creationId xmlns:a16="http://schemas.microsoft.com/office/drawing/2014/main" id="{36D32A98-029A-7BAB-E7D0-E2C372357453}"/>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CBBEEA52-5E1A-029B-FB34-96A5FB7811A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3F7C742-4EF5-5FA9-CA90-48624891EFED}"/>
              </a:ext>
            </a:extLst>
          </p:cNvPr>
          <p:cNvSpPr>
            <a:spLocks noGrp="1" noChangeArrowheads="1"/>
          </p:cNvSpPr>
          <p:nvPr>
            <p:ph type="sldNum" sz="quarter" idx="5"/>
          </p:nvPr>
        </p:nvSpPr>
        <p:spPr>
          <a:ln/>
        </p:spPr>
        <p:txBody>
          <a:bodyPr/>
          <a:lstStyle/>
          <a:p>
            <a:fld id="{858FA685-E2B8-4EA4-A1EC-1037F189329D}" type="slidenum">
              <a:rPr lang="en-GB" altLang="en-US"/>
              <a:pPr/>
              <a:t>2</a:t>
            </a:fld>
            <a:endParaRPr lang="en-GB" altLang="en-US"/>
          </a:p>
        </p:txBody>
      </p:sp>
      <p:sp>
        <p:nvSpPr>
          <p:cNvPr id="77826" name="Rectangle 2">
            <a:extLst>
              <a:ext uri="{FF2B5EF4-FFF2-40B4-BE49-F238E27FC236}">
                <a16:creationId xmlns:a16="http://schemas.microsoft.com/office/drawing/2014/main" id="{AE0D695F-1B28-E544-E470-B06FD6AF5226}"/>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CD206189-6D13-A160-F2B2-71BFAA054BF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A14D6B8-B0F4-C351-9CF9-3D6C0BFFB318}"/>
              </a:ext>
            </a:extLst>
          </p:cNvPr>
          <p:cNvSpPr>
            <a:spLocks noGrp="1" noChangeArrowheads="1"/>
          </p:cNvSpPr>
          <p:nvPr>
            <p:ph type="sldNum" sz="quarter" idx="5"/>
          </p:nvPr>
        </p:nvSpPr>
        <p:spPr>
          <a:ln/>
        </p:spPr>
        <p:txBody>
          <a:bodyPr/>
          <a:lstStyle/>
          <a:p>
            <a:fld id="{941166F3-EB66-44AB-A119-0858DBA256FB}" type="slidenum">
              <a:rPr lang="en-GB" altLang="en-US"/>
              <a:pPr/>
              <a:t>20</a:t>
            </a:fld>
            <a:endParaRPr lang="en-GB" altLang="en-US"/>
          </a:p>
        </p:txBody>
      </p:sp>
      <p:sp>
        <p:nvSpPr>
          <p:cNvPr id="96258" name="Rectangle 2">
            <a:extLst>
              <a:ext uri="{FF2B5EF4-FFF2-40B4-BE49-F238E27FC236}">
                <a16:creationId xmlns:a16="http://schemas.microsoft.com/office/drawing/2014/main" id="{5E161589-9F7C-C536-2F93-AD40705BBF82}"/>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E32F1D0D-9BB4-7BC9-D2D5-3972700DD03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621200-5D87-3334-D430-23966BDF31FB}"/>
              </a:ext>
            </a:extLst>
          </p:cNvPr>
          <p:cNvSpPr>
            <a:spLocks noGrp="1" noChangeArrowheads="1"/>
          </p:cNvSpPr>
          <p:nvPr>
            <p:ph type="sldNum" sz="quarter" idx="5"/>
          </p:nvPr>
        </p:nvSpPr>
        <p:spPr>
          <a:ln/>
        </p:spPr>
        <p:txBody>
          <a:bodyPr/>
          <a:lstStyle/>
          <a:p>
            <a:fld id="{95FE3C05-EDDF-4A71-80A0-3DCFC1ED49C0}" type="slidenum">
              <a:rPr lang="en-GB" altLang="en-US"/>
              <a:pPr/>
              <a:t>21</a:t>
            </a:fld>
            <a:endParaRPr lang="en-GB" altLang="en-US"/>
          </a:p>
        </p:txBody>
      </p:sp>
      <p:sp>
        <p:nvSpPr>
          <p:cNvPr id="97282" name="Rectangle 2">
            <a:extLst>
              <a:ext uri="{FF2B5EF4-FFF2-40B4-BE49-F238E27FC236}">
                <a16:creationId xmlns:a16="http://schemas.microsoft.com/office/drawing/2014/main" id="{4A8C5CB9-7FAE-FB2E-67E7-47E02D8800A5}"/>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82B6D62D-45AB-CA0F-798F-37FB71DF71A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0BDFAC-E2B3-E3EC-F3A3-D54C02C9944B}"/>
              </a:ext>
            </a:extLst>
          </p:cNvPr>
          <p:cNvSpPr>
            <a:spLocks noGrp="1" noChangeArrowheads="1"/>
          </p:cNvSpPr>
          <p:nvPr>
            <p:ph type="sldNum" sz="quarter" idx="5"/>
          </p:nvPr>
        </p:nvSpPr>
        <p:spPr>
          <a:ln/>
        </p:spPr>
        <p:txBody>
          <a:bodyPr/>
          <a:lstStyle/>
          <a:p>
            <a:fld id="{62B9A7C4-B3C2-4B83-B04D-A1D43F02BA80}" type="slidenum">
              <a:rPr lang="en-GB" altLang="en-US"/>
              <a:pPr/>
              <a:t>22</a:t>
            </a:fld>
            <a:endParaRPr lang="en-GB" altLang="en-US"/>
          </a:p>
        </p:txBody>
      </p:sp>
      <p:sp>
        <p:nvSpPr>
          <p:cNvPr id="98306" name="Rectangle 2">
            <a:extLst>
              <a:ext uri="{FF2B5EF4-FFF2-40B4-BE49-F238E27FC236}">
                <a16:creationId xmlns:a16="http://schemas.microsoft.com/office/drawing/2014/main" id="{6BBCDB9A-B16F-E496-EE6C-E767A337BA36}"/>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094C29AD-87E2-B4B0-CCDA-0B2A89D7F68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2CB00EC-81CB-CC06-C88A-6879466E0226}"/>
              </a:ext>
            </a:extLst>
          </p:cNvPr>
          <p:cNvSpPr>
            <a:spLocks noGrp="1" noChangeArrowheads="1"/>
          </p:cNvSpPr>
          <p:nvPr>
            <p:ph type="sldNum" sz="quarter" idx="5"/>
          </p:nvPr>
        </p:nvSpPr>
        <p:spPr>
          <a:ln/>
        </p:spPr>
        <p:txBody>
          <a:bodyPr/>
          <a:lstStyle/>
          <a:p>
            <a:fld id="{2FD4400E-417D-474D-9EF0-6D0CA2B40E09}" type="slidenum">
              <a:rPr lang="en-GB" altLang="en-US"/>
              <a:pPr/>
              <a:t>23</a:t>
            </a:fld>
            <a:endParaRPr lang="en-GB" altLang="en-US"/>
          </a:p>
        </p:txBody>
      </p:sp>
      <p:sp>
        <p:nvSpPr>
          <p:cNvPr id="99330" name="Rectangle 2">
            <a:extLst>
              <a:ext uri="{FF2B5EF4-FFF2-40B4-BE49-F238E27FC236}">
                <a16:creationId xmlns:a16="http://schemas.microsoft.com/office/drawing/2014/main" id="{BEA01DB1-9574-BD7E-C6C7-44B7ED3872A7}"/>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A741855E-9307-C810-CA94-DA81CC79C01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35FB080-756B-3DC9-CFBA-A8924AC0DDCF}"/>
              </a:ext>
            </a:extLst>
          </p:cNvPr>
          <p:cNvSpPr>
            <a:spLocks noGrp="1" noChangeArrowheads="1"/>
          </p:cNvSpPr>
          <p:nvPr>
            <p:ph type="sldNum" sz="quarter" idx="5"/>
          </p:nvPr>
        </p:nvSpPr>
        <p:spPr>
          <a:ln/>
        </p:spPr>
        <p:txBody>
          <a:bodyPr/>
          <a:lstStyle/>
          <a:p>
            <a:fld id="{A5C48FD2-5F8C-42AD-93E0-00BB10A070D2}" type="slidenum">
              <a:rPr lang="en-GB" altLang="en-US"/>
              <a:pPr/>
              <a:t>24</a:t>
            </a:fld>
            <a:endParaRPr lang="en-GB" altLang="en-US"/>
          </a:p>
        </p:txBody>
      </p:sp>
      <p:sp>
        <p:nvSpPr>
          <p:cNvPr id="100354" name="Rectangle 2">
            <a:extLst>
              <a:ext uri="{FF2B5EF4-FFF2-40B4-BE49-F238E27FC236}">
                <a16:creationId xmlns:a16="http://schemas.microsoft.com/office/drawing/2014/main" id="{EAC49AF8-53D5-9B86-A5B6-92475655D5AD}"/>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79E8DE4B-7371-8844-6E88-CF2E9B7CD0C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C9CF7CD-A836-2F9B-4741-EA2219CF5B15}"/>
              </a:ext>
            </a:extLst>
          </p:cNvPr>
          <p:cNvSpPr>
            <a:spLocks noGrp="1" noChangeArrowheads="1"/>
          </p:cNvSpPr>
          <p:nvPr>
            <p:ph type="sldNum" sz="quarter" idx="5"/>
          </p:nvPr>
        </p:nvSpPr>
        <p:spPr>
          <a:ln/>
        </p:spPr>
        <p:txBody>
          <a:bodyPr/>
          <a:lstStyle/>
          <a:p>
            <a:fld id="{61A0BBE3-3C0E-4541-BAE8-28BF239D6559}" type="slidenum">
              <a:rPr lang="en-GB" altLang="en-US"/>
              <a:pPr/>
              <a:t>25</a:t>
            </a:fld>
            <a:endParaRPr lang="en-GB" altLang="en-US"/>
          </a:p>
        </p:txBody>
      </p:sp>
      <p:sp>
        <p:nvSpPr>
          <p:cNvPr id="101378" name="Rectangle 2">
            <a:extLst>
              <a:ext uri="{FF2B5EF4-FFF2-40B4-BE49-F238E27FC236}">
                <a16:creationId xmlns:a16="http://schemas.microsoft.com/office/drawing/2014/main" id="{2E71907D-675F-DB93-A3F8-81F2C1421131}"/>
              </a:ext>
            </a:extLst>
          </p:cNvPr>
          <p:cNvSpPr>
            <a:spLocks noRot="1" noChangeArrowheads="1" noTextEdit="1"/>
          </p:cNvSpPr>
          <p:nvPr>
            <p:ph type="sldImg"/>
          </p:nvPr>
        </p:nvSpPr>
        <p:spPr>
          <a:ln/>
        </p:spPr>
      </p:sp>
      <p:sp>
        <p:nvSpPr>
          <p:cNvPr id="101379" name="Rectangle 3">
            <a:extLst>
              <a:ext uri="{FF2B5EF4-FFF2-40B4-BE49-F238E27FC236}">
                <a16:creationId xmlns:a16="http://schemas.microsoft.com/office/drawing/2014/main" id="{8A672BD0-4333-B15B-58EE-EB6826BF671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3DF8A4-F775-5A2E-356E-FFF6D2689B3C}"/>
              </a:ext>
            </a:extLst>
          </p:cNvPr>
          <p:cNvSpPr>
            <a:spLocks noGrp="1" noChangeArrowheads="1"/>
          </p:cNvSpPr>
          <p:nvPr>
            <p:ph type="sldNum" sz="quarter" idx="5"/>
          </p:nvPr>
        </p:nvSpPr>
        <p:spPr>
          <a:ln/>
        </p:spPr>
        <p:txBody>
          <a:bodyPr/>
          <a:lstStyle/>
          <a:p>
            <a:fld id="{F3EC3B45-FCE3-47EA-AFB6-2FCFE4BCC943}" type="slidenum">
              <a:rPr lang="en-GB" altLang="en-US"/>
              <a:pPr/>
              <a:t>26</a:t>
            </a:fld>
            <a:endParaRPr lang="en-GB" altLang="en-US"/>
          </a:p>
        </p:txBody>
      </p:sp>
      <p:sp>
        <p:nvSpPr>
          <p:cNvPr id="102402" name="Rectangle 2">
            <a:extLst>
              <a:ext uri="{FF2B5EF4-FFF2-40B4-BE49-F238E27FC236}">
                <a16:creationId xmlns:a16="http://schemas.microsoft.com/office/drawing/2014/main" id="{CD34293E-71FD-A527-799D-A3281BAA0C3B}"/>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EC305F62-ACD8-192C-A1B2-454D513B83A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6E4EF1-D03B-B9C4-8CD7-E99222AB536C}"/>
              </a:ext>
            </a:extLst>
          </p:cNvPr>
          <p:cNvSpPr>
            <a:spLocks noGrp="1" noChangeArrowheads="1"/>
          </p:cNvSpPr>
          <p:nvPr>
            <p:ph type="sldNum" sz="quarter" idx="5"/>
          </p:nvPr>
        </p:nvSpPr>
        <p:spPr>
          <a:ln/>
        </p:spPr>
        <p:txBody>
          <a:bodyPr/>
          <a:lstStyle/>
          <a:p>
            <a:fld id="{05500916-9BC9-459C-A702-395D527B4A02}" type="slidenum">
              <a:rPr lang="en-GB" altLang="en-US"/>
              <a:pPr/>
              <a:t>27</a:t>
            </a:fld>
            <a:endParaRPr lang="en-GB" altLang="en-US"/>
          </a:p>
        </p:txBody>
      </p:sp>
      <p:sp>
        <p:nvSpPr>
          <p:cNvPr id="103426" name="Rectangle 2">
            <a:extLst>
              <a:ext uri="{FF2B5EF4-FFF2-40B4-BE49-F238E27FC236}">
                <a16:creationId xmlns:a16="http://schemas.microsoft.com/office/drawing/2014/main" id="{5B60927D-F8D6-BC64-FF1B-CD8B9C68572F}"/>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4C4A6C28-B053-4D6D-F7B7-A8FAE7EEFA8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A3C5483-3E4F-FE09-D98A-CF7474103583}"/>
              </a:ext>
            </a:extLst>
          </p:cNvPr>
          <p:cNvSpPr>
            <a:spLocks noGrp="1" noChangeArrowheads="1"/>
          </p:cNvSpPr>
          <p:nvPr>
            <p:ph type="sldNum" sz="quarter" idx="5"/>
          </p:nvPr>
        </p:nvSpPr>
        <p:spPr>
          <a:ln/>
        </p:spPr>
        <p:txBody>
          <a:bodyPr/>
          <a:lstStyle/>
          <a:p>
            <a:fld id="{2D9F8A77-E1D5-4374-960E-941C0691DD50}" type="slidenum">
              <a:rPr lang="en-GB" altLang="en-US"/>
              <a:pPr/>
              <a:t>28</a:t>
            </a:fld>
            <a:endParaRPr lang="en-GB" altLang="en-US"/>
          </a:p>
        </p:txBody>
      </p:sp>
      <p:sp>
        <p:nvSpPr>
          <p:cNvPr id="104450" name="Rectangle 2">
            <a:extLst>
              <a:ext uri="{FF2B5EF4-FFF2-40B4-BE49-F238E27FC236}">
                <a16:creationId xmlns:a16="http://schemas.microsoft.com/office/drawing/2014/main" id="{A19D1D87-1EA0-86B4-68CC-355672301E02}"/>
              </a:ext>
            </a:extLst>
          </p:cNvPr>
          <p:cNvSpPr>
            <a:spLocks noRot="1" noChangeArrowheads="1" noTextEdit="1"/>
          </p:cNvSpPr>
          <p:nvPr>
            <p:ph type="sldImg"/>
          </p:nvPr>
        </p:nvSpPr>
        <p:spPr>
          <a:ln/>
        </p:spPr>
      </p:sp>
      <p:sp>
        <p:nvSpPr>
          <p:cNvPr id="104451" name="Rectangle 3">
            <a:extLst>
              <a:ext uri="{FF2B5EF4-FFF2-40B4-BE49-F238E27FC236}">
                <a16:creationId xmlns:a16="http://schemas.microsoft.com/office/drawing/2014/main" id="{0C711EE7-A167-6B92-9A89-E7E8C6F76DA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3DAB4F0-C41B-2621-6916-D82164238F73}"/>
              </a:ext>
            </a:extLst>
          </p:cNvPr>
          <p:cNvSpPr>
            <a:spLocks noGrp="1" noChangeArrowheads="1"/>
          </p:cNvSpPr>
          <p:nvPr>
            <p:ph type="sldNum" sz="quarter" idx="5"/>
          </p:nvPr>
        </p:nvSpPr>
        <p:spPr>
          <a:ln/>
        </p:spPr>
        <p:txBody>
          <a:bodyPr/>
          <a:lstStyle/>
          <a:p>
            <a:fld id="{31198CFD-E978-45F6-BD32-AC8CC51B08AF}" type="slidenum">
              <a:rPr lang="en-GB" altLang="en-US"/>
              <a:pPr/>
              <a:t>29</a:t>
            </a:fld>
            <a:endParaRPr lang="en-GB" altLang="en-US"/>
          </a:p>
        </p:txBody>
      </p:sp>
      <p:sp>
        <p:nvSpPr>
          <p:cNvPr id="105474" name="Rectangle 2">
            <a:extLst>
              <a:ext uri="{FF2B5EF4-FFF2-40B4-BE49-F238E27FC236}">
                <a16:creationId xmlns:a16="http://schemas.microsoft.com/office/drawing/2014/main" id="{90DF354E-D673-D909-0563-5E92CF265AFB}"/>
              </a:ext>
            </a:extLst>
          </p:cNvPr>
          <p:cNvSpPr>
            <a:spLocks noRot="1" noChangeArrowheads="1" noTextEdit="1"/>
          </p:cNvSpPr>
          <p:nvPr>
            <p:ph type="sldImg"/>
          </p:nvPr>
        </p:nvSpPr>
        <p:spPr>
          <a:ln/>
        </p:spPr>
      </p:sp>
      <p:sp>
        <p:nvSpPr>
          <p:cNvPr id="105475" name="Rectangle 3">
            <a:extLst>
              <a:ext uri="{FF2B5EF4-FFF2-40B4-BE49-F238E27FC236}">
                <a16:creationId xmlns:a16="http://schemas.microsoft.com/office/drawing/2014/main" id="{A90FE20D-A4A6-A059-3BDE-E874C635744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058F23-2FE8-273A-6A11-C8F099A3B2C6}"/>
              </a:ext>
            </a:extLst>
          </p:cNvPr>
          <p:cNvSpPr>
            <a:spLocks noGrp="1" noChangeArrowheads="1"/>
          </p:cNvSpPr>
          <p:nvPr>
            <p:ph type="sldNum" sz="quarter" idx="5"/>
          </p:nvPr>
        </p:nvSpPr>
        <p:spPr>
          <a:ln/>
        </p:spPr>
        <p:txBody>
          <a:bodyPr/>
          <a:lstStyle/>
          <a:p>
            <a:fld id="{B3993BAC-1B5F-4E87-A95D-425CAEA5DAC9}" type="slidenum">
              <a:rPr lang="en-GB" altLang="en-US"/>
              <a:pPr/>
              <a:t>3</a:t>
            </a:fld>
            <a:endParaRPr lang="en-GB" altLang="en-US"/>
          </a:p>
        </p:txBody>
      </p:sp>
      <p:sp>
        <p:nvSpPr>
          <p:cNvPr id="78850" name="Rectangle 2">
            <a:extLst>
              <a:ext uri="{FF2B5EF4-FFF2-40B4-BE49-F238E27FC236}">
                <a16:creationId xmlns:a16="http://schemas.microsoft.com/office/drawing/2014/main" id="{B66060D4-8CF7-BEA0-CEEC-5FCF1852E38E}"/>
              </a:ext>
            </a:extLst>
          </p:cNvPr>
          <p:cNvSpPr>
            <a:spLocks noRot="1" noChangeArrowheads="1" noTextEdit="1"/>
          </p:cNvSpPr>
          <p:nvPr>
            <p:ph type="sldImg"/>
          </p:nvPr>
        </p:nvSpPr>
        <p:spPr>
          <a:ln/>
        </p:spPr>
      </p:sp>
      <p:sp>
        <p:nvSpPr>
          <p:cNvPr id="78851" name="Rectangle 3">
            <a:extLst>
              <a:ext uri="{FF2B5EF4-FFF2-40B4-BE49-F238E27FC236}">
                <a16:creationId xmlns:a16="http://schemas.microsoft.com/office/drawing/2014/main" id="{F9C76B52-9E4D-225E-5099-6AB810A322A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450B4B7-623D-6CEE-A401-C5A78062896C}"/>
              </a:ext>
            </a:extLst>
          </p:cNvPr>
          <p:cNvSpPr>
            <a:spLocks noGrp="1" noChangeArrowheads="1"/>
          </p:cNvSpPr>
          <p:nvPr>
            <p:ph type="sldNum" sz="quarter" idx="5"/>
          </p:nvPr>
        </p:nvSpPr>
        <p:spPr>
          <a:ln/>
        </p:spPr>
        <p:txBody>
          <a:bodyPr/>
          <a:lstStyle/>
          <a:p>
            <a:fld id="{D7674C4C-7D54-4A69-B104-B794AF115E73}" type="slidenum">
              <a:rPr lang="en-GB" altLang="en-US"/>
              <a:pPr/>
              <a:t>30</a:t>
            </a:fld>
            <a:endParaRPr lang="en-GB" altLang="en-US"/>
          </a:p>
        </p:txBody>
      </p:sp>
      <p:sp>
        <p:nvSpPr>
          <p:cNvPr id="106498" name="Rectangle 2">
            <a:extLst>
              <a:ext uri="{FF2B5EF4-FFF2-40B4-BE49-F238E27FC236}">
                <a16:creationId xmlns:a16="http://schemas.microsoft.com/office/drawing/2014/main" id="{E9F19129-499B-D1DF-B329-F7B65A9C3018}"/>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F186F20A-71CB-7F3C-D021-3F8D18AFF54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3F4494-E99C-F2EB-560A-47E4399BE4BE}"/>
              </a:ext>
            </a:extLst>
          </p:cNvPr>
          <p:cNvSpPr>
            <a:spLocks noGrp="1" noChangeArrowheads="1"/>
          </p:cNvSpPr>
          <p:nvPr>
            <p:ph type="sldNum" sz="quarter" idx="5"/>
          </p:nvPr>
        </p:nvSpPr>
        <p:spPr>
          <a:ln/>
        </p:spPr>
        <p:txBody>
          <a:bodyPr/>
          <a:lstStyle/>
          <a:p>
            <a:fld id="{B46AE8A1-3207-420F-B92A-A8D136A4E9FE}" type="slidenum">
              <a:rPr lang="en-GB" altLang="en-US"/>
              <a:pPr/>
              <a:t>31</a:t>
            </a:fld>
            <a:endParaRPr lang="en-GB" altLang="en-US"/>
          </a:p>
        </p:txBody>
      </p:sp>
      <p:sp>
        <p:nvSpPr>
          <p:cNvPr id="107522" name="Rectangle 2">
            <a:extLst>
              <a:ext uri="{FF2B5EF4-FFF2-40B4-BE49-F238E27FC236}">
                <a16:creationId xmlns:a16="http://schemas.microsoft.com/office/drawing/2014/main" id="{C849697D-6BE3-00C2-2B20-0700FC01F302}"/>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7AA216F9-2232-2CCC-7747-12D22DD0FAA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3667FD3-15A2-2D71-120B-2AE8E24B6CB7}"/>
              </a:ext>
            </a:extLst>
          </p:cNvPr>
          <p:cNvSpPr>
            <a:spLocks noGrp="1" noChangeArrowheads="1"/>
          </p:cNvSpPr>
          <p:nvPr>
            <p:ph type="sldNum" sz="quarter" idx="5"/>
          </p:nvPr>
        </p:nvSpPr>
        <p:spPr>
          <a:ln/>
        </p:spPr>
        <p:txBody>
          <a:bodyPr/>
          <a:lstStyle/>
          <a:p>
            <a:fld id="{6BB971E7-0D2E-407A-AC74-6E091CE2EA4C}" type="slidenum">
              <a:rPr lang="en-GB" altLang="en-US"/>
              <a:pPr/>
              <a:t>32</a:t>
            </a:fld>
            <a:endParaRPr lang="en-GB" altLang="en-US"/>
          </a:p>
        </p:txBody>
      </p:sp>
      <p:sp>
        <p:nvSpPr>
          <p:cNvPr id="108546" name="Rectangle 2">
            <a:extLst>
              <a:ext uri="{FF2B5EF4-FFF2-40B4-BE49-F238E27FC236}">
                <a16:creationId xmlns:a16="http://schemas.microsoft.com/office/drawing/2014/main" id="{01496122-1AE4-8143-DF54-F6C524C6B12A}"/>
              </a:ext>
            </a:extLst>
          </p:cNvPr>
          <p:cNvSpPr>
            <a:spLocks noRot="1" noChangeArrowheads="1" noTextEdit="1"/>
          </p:cNvSpPr>
          <p:nvPr>
            <p:ph type="sldImg"/>
          </p:nvPr>
        </p:nvSpPr>
        <p:spPr>
          <a:ln/>
        </p:spPr>
      </p:sp>
      <p:sp>
        <p:nvSpPr>
          <p:cNvPr id="108547" name="Rectangle 3">
            <a:extLst>
              <a:ext uri="{FF2B5EF4-FFF2-40B4-BE49-F238E27FC236}">
                <a16:creationId xmlns:a16="http://schemas.microsoft.com/office/drawing/2014/main" id="{A939CF41-9320-AB12-5D49-0E1733E381E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896711-AFA6-36EC-6DC9-48FF4F1E2D0D}"/>
              </a:ext>
            </a:extLst>
          </p:cNvPr>
          <p:cNvSpPr>
            <a:spLocks noGrp="1" noChangeArrowheads="1"/>
          </p:cNvSpPr>
          <p:nvPr>
            <p:ph type="sldNum" sz="quarter" idx="5"/>
          </p:nvPr>
        </p:nvSpPr>
        <p:spPr>
          <a:ln/>
        </p:spPr>
        <p:txBody>
          <a:bodyPr/>
          <a:lstStyle/>
          <a:p>
            <a:fld id="{3D778CD4-1306-4C5A-B6E0-7B29B18868E0}" type="slidenum">
              <a:rPr lang="en-GB" altLang="en-US"/>
              <a:pPr/>
              <a:t>33</a:t>
            </a:fld>
            <a:endParaRPr lang="en-GB" altLang="en-US"/>
          </a:p>
        </p:txBody>
      </p:sp>
      <p:sp>
        <p:nvSpPr>
          <p:cNvPr id="109570" name="Rectangle 2">
            <a:extLst>
              <a:ext uri="{FF2B5EF4-FFF2-40B4-BE49-F238E27FC236}">
                <a16:creationId xmlns:a16="http://schemas.microsoft.com/office/drawing/2014/main" id="{81F72B46-6634-182C-DB5E-2D1134188AC3}"/>
              </a:ext>
            </a:extLst>
          </p:cNvPr>
          <p:cNvSpPr>
            <a:spLocks noRot="1" noChangeArrowheads="1" noTextEdit="1"/>
          </p:cNvSpPr>
          <p:nvPr>
            <p:ph type="sldImg"/>
          </p:nvPr>
        </p:nvSpPr>
        <p:spPr>
          <a:ln/>
        </p:spPr>
      </p:sp>
      <p:sp>
        <p:nvSpPr>
          <p:cNvPr id="109571" name="Rectangle 3">
            <a:extLst>
              <a:ext uri="{FF2B5EF4-FFF2-40B4-BE49-F238E27FC236}">
                <a16:creationId xmlns:a16="http://schemas.microsoft.com/office/drawing/2014/main" id="{AD99857A-CF70-0835-D9C5-58D1EA54790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B010CF1-9BAF-8B15-A0E7-5239EACD6EAA}"/>
              </a:ext>
            </a:extLst>
          </p:cNvPr>
          <p:cNvSpPr>
            <a:spLocks noGrp="1" noChangeArrowheads="1"/>
          </p:cNvSpPr>
          <p:nvPr>
            <p:ph type="sldNum" sz="quarter" idx="5"/>
          </p:nvPr>
        </p:nvSpPr>
        <p:spPr>
          <a:ln/>
        </p:spPr>
        <p:txBody>
          <a:bodyPr/>
          <a:lstStyle/>
          <a:p>
            <a:fld id="{DD3EFFEF-71A0-467D-886C-52C68B59D69D}" type="slidenum">
              <a:rPr lang="en-GB" altLang="en-US"/>
              <a:pPr/>
              <a:t>34</a:t>
            </a:fld>
            <a:endParaRPr lang="en-GB" altLang="en-US"/>
          </a:p>
        </p:txBody>
      </p:sp>
      <p:sp>
        <p:nvSpPr>
          <p:cNvPr id="111618" name="Rectangle 2">
            <a:extLst>
              <a:ext uri="{FF2B5EF4-FFF2-40B4-BE49-F238E27FC236}">
                <a16:creationId xmlns:a16="http://schemas.microsoft.com/office/drawing/2014/main" id="{FAB57930-C1E2-A66F-1FA2-5E1354FC752D}"/>
              </a:ext>
            </a:extLst>
          </p:cNvPr>
          <p:cNvSpPr>
            <a:spLocks noRot="1" noChangeArrowheads="1" noTextEdit="1"/>
          </p:cNvSpPr>
          <p:nvPr>
            <p:ph type="sldImg"/>
          </p:nvPr>
        </p:nvSpPr>
        <p:spPr>
          <a:xfrm>
            <a:off x="920750" y="746125"/>
            <a:ext cx="4968875" cy="3725863"/>
          </a:xfrm>
          <a:ln/>
        </p:spPr>
      </p:sp>
      <p:sp>
        <p:nvSpPr>
          <p:cNvPr id="111619" name="Rectangle 3">
            <a:extLst>
              <a:ext uri="{FF2B5EF4-FFF2-40B4-BE49-F238E27FC236}">
                <a16:creationId xmlns:a16="http://schemas.microsoft.com/office/drawing/2014/main" id="{0BCA1C2D-A5DF-393F-3636-41ED63DBEDF7}"/>
              </a:ext>
            </a:extLst>
          </p:cNvPr>
          <p:cNvSpPr>
            <a:spLocks noGrp="1" noChangeArrowheads="1"/>
          </p:cNvSpPr>
          <p:nvPr>
            <p:ph type="body" idx="1"/>
          </p:nvPr>
        </p:nvSpPr>
        <p:spPr>
          <a:xfrm>
            <a:off x="908050" y="4721225"/>
            <a:ext cx="4991100" cy="4471988"/>
          </a:xfrm>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398D20-35EB-E7DC-B6A2-1CE16C373E70}"/>
              </a:ext>
            </a:extLst>
          </p:cNvPr>
          <p:cNvSpPr>
            <a:spLocks noGrp="1" noChangeArrowheads="1"/>
          </p:cNvSpPr>
          <p:nvPr>
            <p:ph type="sldNum" sz="quarter" idx="5"/>
          </p:nvPr>
        </p:nvSpPr>
        <p:spPr>
          <a:ln/>
        </p:spPr>
        <p:txBody>
          <a:bodyPr/>
          <a:lstStyle/>
          <a:p>
            <a:fld id="{FC259E0F-B94F-4A76-AA24-34569548EB53}" type="slidenum">
              <a:rPr lang="en-GB" altLang="en-US"/>
              <a:pPr/>
              <a:t>4</a:t>
            </a:fld>
            <a:endParaRPr lang="en-GB" altLang="en-US"/>
          </a:p>
        </p:txBody>
      </p:sp>
      <p:sp>
        <p:nvSpPr>
          <p:cNvPr id="79874" name="Rectangle 2">
            <a:extLst>
              <a:ext uri="{FF2B5EF4-FFF2-40B4-BE49-F238E27FC236}">
                <a16:creationId xmlns:a16="http://schemas.microsoft.com/office/drawing/2014/main" id="{A160BA2B-D5E9-E073-32B5-65FF40012241}"/>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723819BB-6645-AF9B-FBC2-D8E6C2369EB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4B5341-6BC8-6687-ADF0-C492965820AB}"/>
              </a:ext>
            </a:extLst>
          </p:cNvPr>
          <p:cNvSpPr>
            <a:spLocks noGrp="1" noChangeArrowheads="1"/>
          </p:cNvSpPr>
          <p:nvPr>
            <p:ph type="sldNum" sz="quarter" idx="5"/>
          </p:nvPr>
        </p:nvSpPr>
        <p:spPr>
          <a:ln/>
        </p:spPr>
        <p:txBody>
          <a:bodyPr/>
          <a:lstStyle/>
          <a:p>
            <a:fld id="{4638CD66-6636-4A2D-AFA3-71E03CDB089C}" type="slidenum">
              <a:rPr lang="en-GB" altLang="en-US"/>
              <a:pPr/>
              <a:t>5</a:t>
            </a:fld>
            <a:endParaRPr lang="en-GB" altLang="en-US"/>
          </a:p>
        </p:txBody>
      </p:sp>
      <p:sp>
        <p:nvSpPr>
          <p:cNvPr id="80898" name="Rectangle 2">
            <a:extLst>
              <a:ext uri="{FF2B5EF4-FFF2-40B4-BE49-F238E27FC236}">
                <a16:creationId xmlns:a16="http://schemas.microsoft.com/office/drawing/2014/main" id="{CFFFEC10-FA7C-8330-2FAD-00C8B9132FCC}"/>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D6E92ED6-EDA7-DDDC-2247-3E372EEC803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603E267-9B4F-6776-3B39-CFC652E6D00E}"/>
              </a:ext>
            </a:extLst>
          </p:cNvPr>
          <p:cNvSpPr>
            <a:spLocks noGrp="1" noChangeArrowheads="1"/>
          </p:cNvSpPr>
          <p:nvPr>
            <p:ph type="sldNum" sz="quarter" idx="5"/>
          </p:nvPr>
        </p:nvSpPr>
        <p:spPr>
          <a:ln/>
        </p:spPr>
        <p:txBody>
          <a:bodyPr/>
          <a:lstStyle/>
          <a:p>
            <a:fld id="{DCF24B57-2AC1-4DA0-A6D3-D4378ABC5AF5}" type="slidenum">
              <a:rPr lang="en-GB" altLang="en-US"/>
              <a:pPr/>
              <a:t>6</a:t>
            </a:fld>
            <a:endParaRPr lang="en-GB" altLang="en-US"/>
          </a:p>
        </p:txBody>
      </p:sp>
      <p:sp>
        <p:nvSpPr>
          <p:cNvPr id="81922" name="Rectangle 2">
            <a:extLst>
              <a:ext uri="{FF2B5EF4-FFF2-40B4-BE49-F238E27FC236}">
                <a16:creationId xmlns:a16="http://schemas.microsoft.com/office/drawing/2014/main" id="{7E617306-70BE-7002-0119-B33B13310182}"/>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F8A6C870-7BC5-C763-F100-7F92760C2E4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B4DEB5E-5B0F-6A8F-6584-6328FDD40F41}"/>
              </a:ext>
            </a:extLst>
          </p:cNvPr>
          <p:cNvSpPr>
            <a:spLocks noGrp="1" noChangeArrowheads="1"/>
          </p:cNvSpPr>
          <p:nvPr>
            <p:ph type="sldNum" sz="quarter" idx="5"/>
          </p:nvPr>
        </p:nvSpPr>
        <p:spPr>
          <a:ln/>
        </p:spPr>
        <p:txBody>
          <a:bodyPr/>
          <a:lstStyle/>
          <a:p>
            <a:fld id="{5FA08C7E-306B-4B4E-A1A6-6544F9658197}" type="slidenum">
              <a:rPr lang="en-GB" altLang="en-US"/>
              <a:pPr/>
              <a:t>7</a:t>
            </a:fld>
            <a:endParaRPr lang="en-GB" altLang="en-US"/>
          </a:p>
        </p:txBody>
      </p:sp>
      <p:sp>
        <p:nvSpPr>
          <p:cNvPr id="82946" name="Rectangle 2">
            <a:extLst>
              <a:ext uri="{FF2B5EF4-FFF2-40B4-BE49-F238E27FC236}">
                <a16:creationId xmlns:a16="http://schemas.microsoft.com/office/drawing/2014/main" id="{6E2E2F29-BEC6-6ABD-B6CC-D94E18A357A0}"/>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726B8698-4CC0-7ACB-40AB-1DB53CD9103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14C26B6-2EA7-2562-6DAB-FE8054828F3F}"/>
              </a:ext>
            </a:extLst>
          </p:cNvPr>
          <p:cNvSpPr>
            <a:spLocks noGrp="1" noChangeArrowheads="1"/>
          </p:cNvSpPr>
          <p:nvPr>
            <p:ph type="sldNum" sz="quarter" idx="5"/>
          </p:nvPr>
        </p:nvSpPr>
        <p:spPr>
          <a:ln/>
        </p:spPr>
        <p:txBody>
          <a:bodyPr/>
          <a:lstStyle/>
          <a:p>
            <a:fld id="{E6E6C4EC-89A4-4060-AD26-A2F58ABDAE1C}" type="slidenum">
              <a:rPr lang="en-GB" altLang="en-US"/>
              <a:pPr/>
              <a:t>8</a:t>
            </a:fld>
            <a:endParaRPr lang="en-GB" altLang="en-US"/>
          </a:p>
        </p:txBody>
      </p:sp>
      <p:sp>
        <p:nvSpPr>
          <p:cNvPr id="83970" name="Rectangle 2">
            <a:extLst>
              <a:ext uri="{FF2B5EF4-FFF2-40B4-BE49-F238E27FC236}">
                <a16:creationId xmlns:a16="http://schemas.microsoft.com/office/drawing/2014/main" id="{63DA11A2-BC38-D85E-FE09-13A9BCA7A957}"/>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6922E798-D0A9-230B-2985-CBA36E171DA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3E5B5F-F610-0663-E7B7-EBDABF00B8EC}"/>
              </a:ext>
            </a:extLst>
          </p:cNvPr>
          <p:cNvSpPr>
            <a:spLocks noGrp="1" noChangeArrowheads="1"/>
          </p:cNvSpPr>
          <p:nvPr>
            <p:ph type="sldNum" sz="quarter" idx="5"/>
          </p:nvPr>
        </p:nvSpPr>
        <p:spPr>
          <a:ln/>
        </p:spPr>
        <p:txBody>
          <a:bodyPr/>
          <a:lstStyle/>
          <a:p>
            <a:fld id="{7C592880-D318-4F42-8E18-45DB2331D0D1}" type="slidenum">
              <a:rPr lang="en-GB" altLang="en-US"/>
              <a:pPr/>
              <a:t>9</a:t>
            </a:fld>
            <a:endParaRPr lang="en-GB" altLang="en-US"/>
          </a:p>
        </p:txBody>
      </p:sp>
      <p:sp>
        <p:nvSpPr>
          <p:cNvPr id="84994" name="Rectangle 2">
            <a:extLst>
              <a:ext uri="{FF2B5EF4-FFF2-40B4-BE49-F238E27FC236}">
                <a16:creationId xmlns:a16="http://schemas.microsoft.com/office/drawing/2014/main" id="{C4C722CA-FC85-F4F3-24B5-7AE2E0A8190A}"/>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A2184863-67C9-BF35-BE9C-6B9D90F32202}"/>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8674" name="Group 2">
            <a:extLst>
              <a:ext uri="{FF2B5EF4-FFF2-40B4-BE49-F238E27FC236}">
                <a16:creationId xmlns:a16="http://schemas.microsoft.com/office/drawing/2014/main" id="{C5D37274-8853-5E52-220C-78C687853323}"/>
              </a:ext>
            </a:extLst>
          </p:cNvPr>
          <p:cNvGrpSpPr>
            <a:grpSpLocks/>
          </p:cNvGrpSpPr>
          <p:nvPr/>
        </p:nvGrpSpPr>
        <p:grpSpPr bwMode="auto">
          <a:xfrm>
            <a:off x="319088" y="1752600"/>
            <a:ext cx="8824912" cy="5129213"/>
            <a:chOff x="201" y="1104"/>
            <a:chExt cx="5559" cy="3231"/>
          </a:xfrm>
        </p:grpSpPr>
        <p:sp>
          <p:nvSpPr>
            <p:cNvPr id="28675" name="Freeform 3">
              <a:extLst>
                <a:ext uri="{FF2B5EF4-FFF2-40B4-BE49-F238E27FC236}">
                  <a16:creationId xmlns:a16="http://schemas.microsoft.com/office/drawing/2014/main" id="{BB2D6B70-216D-611E-D693-ECA7559BF7FB}"/>
                </a:ext>
              </a:extLst>
            </p:cNvPr>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8676" name="Freeform 4">
              <a:extLst>
                <a:ext uri="{FF2B5EF4-FFF2-40B4-BE49-F238E27FC236}">
                  <a16:creationId xmlns:a16="http://schemas.microsoft.com/office/drawing/2014/main" id="{BF06A8C4-DE47-1443-10C8-1C079F45E8BD}"/>
                </a:ext>
              </a:extLst>
            </p:cNvPr>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8677" name="Freeform 5">
              <a:extLst>
                <a:ext uri="{FF2B5EF4-FFF2-40B4-BE49-F238E27FC236}">
                  <a16:creationId xmlns:a16="http://schemas.microsoft.com/office/drawing/2014/main" id="{765DAC98-3965-67BB-11BA-7D89E8DD5D08}"/>
                </a:ext>
              </a:extLst>
            </p:cNvPr>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78" name="Freeform 6">
              <a:extLst>
                <a:ext uri="{FF2B5EF4-FFF2-40B4-BE49-F238E27FC236}">
                  <a16:creationId xmlns:a16="http://schemas.microsoft.com/office/drawing/2014/main" id="{1105D99C-76DA-B7FC-483D-2E130791B092}"/>
                </a:ext>
              </a:extLst>
            </p:cNvPr>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79" name="Freeform 7">
              <a:extLst>
                <a:ext uri="{FF2B5EF4-FFF2-40B4-BE49-F238E27FC236}">
                  <a16:creationId xmlns:a16="http://schemas.microsoft.com/office/drawing/2014/main" id="{EBECD52A-4360-F3C3-3981-14AA8F68107B}"/>
                </a:ext>
              </a:extLst>
            </p:cNvPr>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8680" name="Freeform 8">
              <a:extLst>
                <a:ext uri="{FF2B5EF4-FFF2-40B4-BE49-F238E27FC236}">
                  <a16:creationId xmlns:a16="http://schemas.microsoft.com/office/drawing/2014/main" id="{7E459AF8-C33E-EEB1-D1C9-76C92EBAA4EE}"/>
                </a:ext>
              </a:extLst>
            </p:cNvPr>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8681" name="Rectangle 9">
            <a:extLst>
              <a:ext uri="{FF2B5EF4-FFF2-40B4-BE49-F238E27FC236}">
                <a16:creationId xmlns:a16="http://schemas.microsoft.com/office/drawing/2014/main" id="{E6EB9FB4-6AA9-177A-E54A-3B55BA7FFF21}"/>
              </a:ext>
            </a:extLst>
          </p:cNvPr>
          <p:cNvSpPr>
            <a:spLocks noGrp="1" noChangeArrowheads="1"/>
          </p:cNvSpPr>
          <p:nvPr>
            <p:ph type="ctrTitle" sz="quarter"/>
          </p:nvPr>
        </p:nvSpPr>
        <p:spPr>
          <a:xfrm>
            <a:off x="990600" y="1905000"/>
            <a:ext cx="7772400" cy="1736725"/>
          </a:xfrm>
        </p:spPr>
        <p:txBody>
          <a:bodyPr anchor="t"/>
          <a:lstStyle>
            <a:lvl1pPr>
              <a:defRPr sz="5400"/>
            </a:lvl1pPr>
          </a:lstStyle>
          <a:p>
            <a:pPr lvl="0"/>
            <a:r>
              <a:rPr lang="en-US" altLang="en-US" noProof="0"/>
              <a:t>Click to edit Master title style</a:t>
            </a:r>
          </a:p>
        </p:txBody>
      </p:sp>
      <p:sp>
        <p:nvSpPr>
          <p:cNvPr id="28682" name="Rectangle 10">
            <a:extLst>
              <a:ext uri="{FF2B5EF4-FFF2-40B4-BE49-F238E27FC236}">
                <a16:creationId xmlns:a16="http://schemas.microsoft.com/office/drawing/2014/main" id="{9C3349F6-08E4-2D63-36A7-8EBDAD002848}"/>
              </a:ext>
            </a:extLst>
          </p:cNvPr>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28683" name="Rectangle 11">
            <a:extLst>
              <a:ext uri="{FF2B5EF4-FFF2-40B4-BE49-F238E27FC236}">
                <a16:creationId xmlns:a16="http://schemas.microsoft.com/office/drawing/2014/main" id="{3D936D68-67EB-8ADD-C8DF-5D3E12F21478}"/>
              </a:ext>
            </a:extLst>
          </p:cNvPr>
          <p:cNvSpPr>
            <a:spLocks noGrp="1" noChangeArrowheads="1"/>
          </p:cNvSpPr>
          <p:nvPr>
            <p:ph type="dt" sz="quarter" idx="2"/>
          </p:nvPr>
        </p:nvSpPr>
        <p:spPr>
          <a:xfrm>
            <a:off x="990600" y="6245225"/>
            <a:ext cx="1901825" cy="476250"/>
          </a:xfrm>
        </p:spPr>
        <p:txBody>
          <a:bodyPr/>
          <a:lstStyle>
            <a:lvl1pPr>
              <a:defRPr/>
            </a:lvl1pPr>
          </a:lstStyle>
          <a:p>
            <a:endParaRPr lang="en-US" altLang="en-US"/>
          </a:p>
        </p:txBody>
      </p:sp>
      <p:sp>
        <p:nvSpPr>
          <p:cNvPr id="28684" name="Rectangle 12">
            <a:extLst>
              <a:ext uri="{FF2B5EF4-FFF2-40B4-BE49-F238E27FC236}">
                <a16:creationId xmlns:a16="http://schemas.microsoft.com/office/drawing/2014/main" id="{582616DF-A651-EB21-CFFC-A1609FA23E6F}"/>
              </a:ext>
            </a:extLst>
          </p:cNvPr>
          <p:cNvSpPr>
            <a:spLocks noGrp="1" noChangeArrowheads="1"/>
          </p:cNvSpPr>
          <p:nvPr>
            <p:ph type="ftr" sz="quarter" idx="3"/>
          </p:nvPr>
        </p:nvSpPr>
        <p:spPr>
          <a:xfrm>
            <a:off x="3468688" y="6245225"/>
            <a:ext cx="2895600" cy="476250"/>
          </a:xfrm>
        </p:spPr>
        <p:txBody>
          <a:bodyPr/>
          <a:lstStyle>
            <a:lvl1pPr>
              <a:defRPr/>
            </a:lvl1pPr>
          </a:lstStyle>
          <a:p>
            <a:endParaRPr lang="en-US" altLang="en-US"/>
          </a:p>
        </p:txBody>
      </p:sp>
      <p:sp>
        <p:nvSpPr>
          <p:cNvPr id="28685" name="Rectangle 13">
            <a:extLst>
              <a:ext uri="{FF2B5EF4-FFF2-40B4-BE49-F238E27FC236}">
                <a16:creationId xmlns:a16="http://schemas.microsoft.com/office/drawing/2014/main" id="{51E45B52-7DC2-E6F9-E7DE-DD241076A356}"/>
              </a:ext>
            </a:extLst>
          </p:cNvPr>
          <p:cNvSpPr>
            <a:spLocks noGrp="1" noChangeArrowheads="1"/>
          </p:cNvSpPr>
          <p:nvPr>
            <p:ph type="sldNum" sz="quarter" idx="4"/>
          </p:nvPr>
        </p:nvSpPr>
        <p:spPr/>
        <p:txBody>
          <a:bodyPr/>
          <a:lstStyle>
            <a:lvl1pPr>
              <a:defRPr/>
            </a:lvl1pPr>
          </a:lstStyle>
          <a:p>
            <a:fld id="{13BBEEFD-4BB2-4275-B5B4-CD77D0FFCA38}" type="slidenum">
              <a:rPr lang="en-US" altLang="en-US"/>
              <a:pPr/>
              <a:t>‹#›</a:t>
            </a:fld>
            <a:endParaRPr lang="en-US" altLang="en-US"/>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28681"/>
                                        </p:tgtEl>
                                        <p:attrNameLst>
                                          <p:attrName>style.visibility</p:attrName>
                                        </p:attrNameLst>
                                      </p:cBhvr>
                                      <p:to>
                                        <p:strVal val="visible"/>
                                      </p:to>
                                    </p:set>
                                    <p:anim calcmode="lin" valueType="num">
                                      <p:cBhvr>
                                        <p:cTn id="7" dur="1000" fill="hold"/>
                                        <p:tgtEl>
                                          <p:spTgt spid="28681"/>
                                        </p:tgtEl>
                                        <p:attrNameLst>
                                          <p:attrName>ppt_w</p:attrName>
                                        </p:attrNameLst>
                                      </p:cBhvr>
                                      <p:tavLst>
                                        <p:tav tm="0">
                                          <p:val>
                                            <p:strVal val="#ppt_w+.3"/>
                                          </p:val>
                                        </p:tav>
                                        <p:tav tm="100000">
                                          <p:val>
                                            <p:strVal val="#ppt_w"/>
                                          </p:val>
                                        </p:tav>
                                      </p:tavLst>
                                    </p:anim>
                                    <p:anim calcmode="lin" valueType="num">
                                      <p:cBhvr>
                                        <p:cTn id="8" dur="1000" fill="hold"/>
                                        <p:tgtEl>
                                          <p:spTgt spid="28681"/>
                                        </p:tgtEl>
                                        <p:attrNameLst>
                                          <p:attrName>ppt_h</p:attrName>
                                        </p:attrNameLst>
                                      </p:cBhvr>
                                      <p:tavLst>
                                        <p:tav tm="0">
                                          <p:val>
                                            <p:strVal val="#ppt_h"/>
                                          </p:val>
                                        </p:tav>
                                        <p:tav tm="100000">
                                          <p:val>
                                            <p:strVal val="#ppt_h"/>
                                          </p:val>
                                        </p:tav>
                                      </p:tavLst>
                                    </p:anim>
                                    <p:animEffect transition="in" filter="fade">
                                      <p:cBhvr>
                                        <p:cTn id="9" dur="1000"/>
                                        <p:tgtEl>
                                          <p:spTgt spid="286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28682">
                                            <p:txEl>
                                              <p:pRg st="0" end="0"/>
                                            </p:txEl>
                                          </p:spTgt>
                                        </p:tgtEl>
                                        <p:attrNameLst>
                                          <p:attrName>style.visibility</p:attrName>
                                        </p:attrNameLst>
                                      </p:cBhvr>
                                      <p:to>
                                        <p:strVal val="visible"/>
                                      </p:to>
                                    </p:set>
                                    <p:anim calcmode="lin" valueType="num">
                                      <p:cBhvr>
                                        <p:cTn id="14" dur="1000" fill="hold"/>
                                        <p:tgtEl>
                                          <p:spTgt spid="2868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868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86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p:bldP spid="28682"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4CEF5-1B91-5D21-3316-4487E78196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C67824-88E1-5FBB-C152-6B3AED91DB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173589-12F4-303D-F9AF-D3F23153FF3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4CE88F9-2F90-1C55-E675-0CCC8BE43FA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52305A0-091D-7F41-4961-84F39F61B29F}"/>
              </a:ext>
            </a:extLst>
          </p:cNvPr>
          <p:cNvSpPr>
            <a:spLocks noGrp="1"/>
          </p:cNvSpPr>
          <p:nvPr>
            <p:ph type="sldNum" sz="quarter" idx="12"/>
          </p:nvPr>
        </p:nvSpPr>
        <p:spPr/>
        <p:txBody>
          <a:bodyPr/>
          <a:lstStyle>
            <a:lvl1pPr>
              <a:defRPr/>
            </a:lvl1pPr>
          </a:lstStyle>
          <a:p>
            <a:fld id="{88A4A64C-5F7B-4D07-B8E4-B5942F07D592}" type="slidenum">
              <a:rPr lang="en-US" altLang="en-US"/>
              <a:pPr/>
              <a:t>‹#›</a:t>
            </a:fld>
            <a:endParaRPr lang="en-US" altLang="en-US"/>
          </a:p>
        </p:txBody>
      </p:sp>
    </p:spTree>
    <p:extLst>
      <p:ext uri="{BB962C8B-B14F-4D97-AF65-F5344CB8AC3E}">
        <p14:creationId xmlns:p14="http://schemas.microsoft.com/office/powerpoint/2010/main" val="1163421248"/>
      </p:ext>
    </p:extLst>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135995-BA64-A30E-0309-2822F7BDF0F5}"/>
              </a:ext>
            </a:extLst>
          </p:cNvPr>
          <p:cNvSpPr>
            <a:spLocks noGrp="1"/>
          </p:cNvSpPr>
          <p:nvPr>
            <p:ph type="title" orient="vert"/>
          </p:nvPr>
        </p:nvSpPr>
        <p:spPr>
          <a:xfrm>
            <a:off x="6748463" y="244475"/>
            <a:ext cx="2097087"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ECE841-A1B2-48C3-45BE-CB0C10FF745D}"/>
              </a:ext>
            </a:extLst>
          </p:cNvPr>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3481EE-AF17-94AF-C547-9BE8BE2691B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18000D6-228B-8D2A-F62F-FEE54BE318A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FC183E2-783F-E692-3B62-572AD98A6A3E}"/>
              </a:ext>
            </a:extLst>
          </p:cNvPr>
          <p:cNvSpPr>
            <a:spLocks noGrp="1"/>
          </p:cNvSpPr>
          <p:nvPr>
            <p:ph type="sldNum" sz="quarter" idx="12"/>
          </p:nvPr>
        </p:nvSpPr>
        <p:spPr/>
        <p:txBody>
          <a:bodyPr/>
          <a:lstStyle>
            <a:lvl1pPr>
              <a:defRPr/>
            </a:lvl1pPr>
          </a:lstStyle>
          <a:p>
            <a:fld id="{3EC894EF-B0EE-498E-871C-70D178BCD1D8}" type="slidenum">
              <a:rPr lang="en-US" altLang="en-US"/>
              <a:pPr/>
              <a:t>‹#›</a:t>
            </a:fld>
            <a:endParaRPr lang="en-US" altLang="en-US"/>
          </a:p>
        </p:txBody>
      </p:sp>
    </p:spTree>
    <p:extLst>
      <p:ext uri="{BB962C8B-B14F-4D97-AF65-F5344CB8AC3E}">
        <p14:creationId xmlns:p14="http://schemas.microsoft.com/office/powerpoint/2010/main" val="1235546072"/>
      </p:ext>
    </p:extLst>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73E8E-9808-7003-F5A7-38EC76AFF9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04A2C6-D0D0-3B16-7A19-74F0C2966B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27EDD3-2EA1-5707-7DBE-482E71CC975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DF3C05B-87EC-005D-7B28-9E86A768459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79E5306-485D-E815-0E04-8F7FC0B1A2E2}"/>
              </a:ext>
            </a:extLst>
          </p:cNvPr>
          <p:cNvSpPr>
            <a:spLocks noGrp="1"/>
          </p:cNvSpPr>
          <p:nvPr>
            <p:ph type="sldNum" sz="quarter" idx="12"/>
          </p:nvPr>
        </p:nvSpPr>
        <p:spPr/>
        <p:txBody>
          <a:bodyPr/>
          <a:lstStyle>
            <a:lvl1pPr>
              <a:defRPr/>
            </a:lvl1pPr>
          </a:lstStyle>
          <a:p>
            <a:fld id="{F1347987-CA35-4CF0-B8FB-E8C2848CDB05}" type="slidenum">
              <a:rPr lang="en-US" altLang="en-US"/>
              <a:pPr/>
              <a:t>‹#›</a:t>
            </a:fld>
            <a:endParaRPr lang="en-US" altLang="en-US"/>
          </a:p>
        </p:txBody>
      </p:sp>
    </p:spTree>
    <p:extLst>
      <p:ext uri="{BB962C8B-B14F-4D97-AF65-F5344CB8AC3E}">
        <p14:creationId xmlns:p14="http://schemas.microsoft.com/office/powerpoint/2010/main" val="2629721564"/>
      </p:ext>
    </p:extLst>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5C19-24D2-1C56-3C23-189B55D040F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9082F2F-CBB4-311D-C205-BE9645141CC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214E47E-E139-25DE-BC8C-1F0F5FA0478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A503558-A60F-C546-3642-F4E8EFF4E97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9D7B48F-E001-3FFD-36D9-3A9C9EBE995A}"/>
              </a:ext>
            </a:extLst>
          </p:cNvPr>
          <p:cNvSpPr>
            <a:spLocks noGrp="1"/>
          </p:cNvSpPr>
          <p:nvPr>
            <p:ph type="sldNum" sz="quarter" idx="12"/>
          </p:nvPr>
        </p:nvSpPr>
        <p:spPr/>
        <p:txBody>
          <a:bodyPr/>
          <a:lstStyle>
            <a:lvl1pPr>
              <a:defRPr/>
            </a:lvl1pPr>
          </a:lstStyle>
          <a:p>
            <a:fld id="{E7933A12-1841-450D-BFB2-ADE08FBF964D}" type="slidenum">
              <a:rPr lang="en-US" altLang="en-US"/>
              <a:pPr/>
              <a:t>‹#›</a:t>
            </a:fld>
            <a:endParaRPr lang="en-US" altLang="en-US"/>
          </a:p>
        </p:txBody>
      </p:sp>
    </p:spTree>
    <p:extLst>
      <p:ext uri="{BB962C8B-B14F-4D97-AF65-F5344CB8AC3E}">
        <p14:creationId xmlns:p14="http://schemas.microsoft.com/office/powerpoint/2010/main" val="3394413924"/>
      </p:ext>
    </p:extLst>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968EC-02A5-E785-AFC9-1E6B523753A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E883C0-895D-5548-CD84-FFF357CF652B}"/>
              </a:ext>
            </a:extLst>
          </p:cNvPr>
          <p:cNvSpPr>
            <a:spLocks noGrp="1"/>
          </p:cNvSpPr>
          <p:nvPr>
            <p:ph sz="half" idx="1"/>
          </p:nvPr>
        </p:nvSpPr>
        <p:spPr>
          <a:xfrm>
            <a:off x="838200"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F33441-E354-7B51-234A-B29FF87B10EE}"/>
              </a:ext>
            </a:extLst>
          </p:cNvPr>
          <p:cNvSpPr>
            <a:spLocks noGrp="1"/>
          </p:cNvSpPr>
          <p:nvPr>
            <p:ph sz="half" idx="2"/>
          </p:nvPr>
        </p:nvSpPr>
        <p:spPr>
          <a:xfrm>
            <a:off x="4918075"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4E4E7CB-D980-6F13-6E55-4A12FFF4FD5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4231582-EB02-6D5E-7D21-0C668882BD5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C0AB5E6-947E-4D8F-D939-FFD8DDD9388A}"/>
              </a:ext>
            </a:extLst>
          </p:cNvPr>
          <p:cNvSpPr>
            <a:spLocks noGrp="1"/>
          </p:cNvSpPr>
          <p:nvPr>
            <p:ph type="sldNum" sz="quarter" idx="12"/>
          </p:nvPr>
        </p:nvSpPr>
        <p:spPr/>
        <p:txBody>
          <a:bodyPr/>
          <a:lstStyle>
            <a:lvl1pPr>
              <a:defRPr/>
            </a:lvl1pPr>
          </a:lstStyle>
          <a:p>
            <a:fld id="{5B385C86-CA32-48DF-816E-663E872AD250}" type="slidenum">
              <a:rPr lang="en-US" altLang="en-US"/>
              <a:pPr/>
              <a:t>‹#›</a:t>
            </a:fld>
            <a:endParaRPr lang="en-US" altLang="en-US"/>
          </a:p>
        </p:txBody>
      </p:sp>
    </p:spTree>
    <p:extLst>
      <p:ext uri="{BB962C8B-B14F-4D97-AF65-F5344CB8AC3E}">
        <p14:creationId xmlns:p14="http://schemas.microsoft.com/office/powerpoint/2010/main" val="202962064"/>
      </p:ext>
    </p:extLst>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2915F-E4D6-38B9-3A43-FBF69532AB2D}"/>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B70F74-CE5D-21BF-8E51-47E0CB04601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CBFED2-FE5E-DA4F-8FC1-382510F630E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DE63589-6230-0B21-DFD2-2A965EE2CDE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354C98E-BD43-EA9D-687F-B6A1B0B64B0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41EE221-587A-7E98-8DC8-85ECA83682A9}"/>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7C1A01C5-E26F-67E9-EC39-F1FD9150AC4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D47BE58F-6241-2DA9-3A36-387DDC7EBAC5}"/>
              </a:ext>
            </a:extLst>
          </p:cNvPr>
          <p:cNvSpPr>
            <a:spLocks noGrp="1"/>
          </p:cNvSpPr>
          <p:nvPr>
            <p:ph type="sldNum" sz="quarter" idx="12"/>
          </p:nvPr>
        </p:nvSpPr>
        <p:spPr/>
        <p:txBody>
          <a:bodyPr/>
          <a:lstStyle>
            <a:lvl1pPr>
              <a:defRPr/>
            </a:lvl1pPr>
          </a:lstStyle>
          <a:p>
            <a:fld id="{164DF170-8FB6-4D41-84C0-51D02E6B60C2}" type="slidenum">
              <a:rPr lang="en-US" altLang="en-US"/>
              <a:pPr/>
              <a:t>‹#›</a:t>
            </a:fld>
            <a:endParaRPr lang="en-US" altLang="en-US"/>
          </a:p>
        </p:txBody>
      </p:sp>
    </p:spTree>
    <p:extLst>
      <p:ext uri="{BB962C8B-B14F-4D97-AF65-F5344CB8AC3E}">
        <p14:creationId xmlns:p14="http://schemas.microsoft.com/office/powerpoint/2010/main" val="3311381037"/>
      </p:ext>
    </p:extLst>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765AC-5B92-E725-178E-326B944E0B4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37A340-AFD6-1093-D42D-2738C4AB2B1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0AE33BA-8978-6411-21DD-6988F45CCCBF}"/>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019AE09-18FF-3864-8409-76C372F983C7}"/>
              </a:ext>
            </a:extLst>
          </p:cNvPr>
          <p:cNvSpPr>
            <a:spLocks noGrp="1"/>
          </p:cNvSpPr>
          <p:nvPr>
            <p:ph type="sldNum" sz="quarter" idx="12"/>
          </p:nvPr>
        </p:nvSpPr>
        <p:spPr/>
        <p:txBody>
          <a:bodyPr/>
          <a:lstStyle>
            <a:lvl1pPr>
              <a:defRPr/>
            </a:lvl1pPr>
          </a:lstStyle>
          <a:p>
            <a:fld id="{E2EDA8D2-364F-43DD-9932-240FC92CB600}" type="slidenum">
              <a:rPr lang="en-US" altLang="en-US"/>
              <a:pPr/>
              <a:t>‹#›</a:t>
            </a:fld>
            <a:endParaRPr lang="en-US" altLang="en-US"/>
          </a:p>
        </p:txBody>
      </p:sp>
    </p:spTree>
    <p:extLst>
      <p:ext uri="{BB962C8B-B14F-4D97-AF65-F5344CB8AC3E}">
        <p14:creationId xmlns:p14="http://schemas.microsoft.com/office/powerpoint/2010/main" val="2054111015"/>
      </p:ext>
    </p:extLst>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CC081A-A78E-D1CC-EDB9-2F942EAEB650}"/>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D411F9C-03FE-5C3A-65A7-F432CD37B7CC}"/>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1EB9ECA-FDBC-AF39-2236-7FA19A038B2A}"/>
              </a:ext>
            </a:extLst>
          </p:cNvPr>
          <p:cNvSpPr>
            <a:spLocks noGrp="1"/>
          </p:cNvSpPr>
          <p:nvPr>
            <p:ph type="sldNum" sz="quarter" idx="12"/>
          </p:nvPr>
        </p:nvSpPr>
        <p:spPr/>
        <p:txBody>
          <a:bodyPr/>
          <a:lstStyle>
            <a:lvl1pPr>
              <a:defRPr/>
            </a:lvl1pPr>
          </a:lstStyle>
          <a:p>
            <a:fld id="{61597F6B-BC67-4F71-A3DD-D4CA234438DC}" type="slidenum">
              <a:rPr lang="en-US" altLang="en-US"/>
              <a:pPr/>
              <a:t>‹#›</a:t>
            </a:fld>
            <a:endParaRPr lang="en-US" altLang="en-US"/>
          </a:p>
        </p:txBody>
      </p:sp>
    </p:spTree>
    <p:extLst>
      <p:ext uri="{BB962C8B-B14F-4D97-AF65-F5344CB8AC3E}">
        <p14:creationId xmlns:p14="http://schemas.microsoft.com/office/powerpoint/2010/main" val="2781699750"/>
      </p:ext>
    </p:extLst>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69289-DFC4-1F92-AA67-D30DCD4D0DE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95059C7-E321-B337-5227-8E9995205F5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6B31E9-DC2D-87A1-5BCF-7EAAC743E8A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FC8262-F3AC-1181-648A-3F50D0D91FA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53F6F0F-32DE-DC5A-25BC-22E08861023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0471D1D-4DC0-84A9-7EAC-97C2893E1E34}"/>
              </a:ext>
            </a:extLst>
          </p:cNvPr>
          <p:cNvSpPr>
            <a:spLocks noGrp="1"/>
          </p:cNvSpPr>
          <p:nvPr>
            <p:ph type="sldNum" sz="quarter" idx="12"/>
          </p:nvPr>
        </p:nvSpPr>
        <p:spPr/>
        <p:txBody>
          <a:bodyPr/>
          <a:lstStyle>
            <a:lvl1pPr>
              <a:defRPr/>
            </a:lvl1pPr>
          </a:lstStyle>
          <a:p>
            <a:fld id="{30C31C78-336D-4DFB-BC44-CCAE2AA0C00F}" type="slidenum">
              <a:rPr lang="en-US" altLang="en-US"/>
              <a:pPr/>
              <a:t>‹#›</a:t>
            </a:fld>
            <a:endParaRPr lang="en-US" altLang="en-US"/>
          </a:p>
        </p:txBody>
      </p:sp>
    </p:spTree>
    <p:extLst>
      <p:ext uri="{BB962C8B-B14F-4D97-AF65-F5344CB8AC3E}">
        <p14:creationId xmlns:p14="http://schemas.microsoft.com/office/powerpoint/2010/main" val="2935029667"/>
      </p:ext>
    </p:extLst>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E5947-79A4-91BB-C387-1A4098D991D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FE530E-31F5-91F6-D119-292DA38C052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115B432-DA83-A0BD-E712-7DE6E08A94B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7A87CD-CF57-FBA1-DC34-AE762CCA7B4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3DD534A-FA7D-55C6-8303-373E093F257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E09A817-B122-ADB7-86E1-E2E887EC094B}"/>
              </a:ext>
            </a:extLst>
          </p:cNvPr>
          <p:cNvSpPr>
            <a:spLocks noGrp="1"/>
          </p:cNvSpPr>
          <p:nvPr>
            <p:ph type="sldNum" sz="quarter" idx="12"/>
          </p:nvPr>
        </p:nvSpPr>
        <p:spPr/>
        <p:txBody>
          <a:bodyPr/>
          <a:lstStyle>
            <a:lvl1pPr>
              <a:defRPr/>
            </a:lvl1pPr>
          </a:lstStyle>
          <a:p>
            <a:fld id="{9A980A1B-73E4-4EFA-B687-F8C050052231}" type="slidenum">
              <a:rPr lang="en-US" altLang="en-US"/>
              <a:pPr/>
              <a:t>‹#›</a:t>
            </a:fld>
            <a:endParaRPr lang="en-US" altLang="en-US"/>
          </a:p>
        </p:txBody>
      </p:sp>
    </p:spTree>
    <p:extLst>
      <p:ext uri="{BB962C8B-B14F-4D97-AF65-F5344CB8AC3E}">
        <p14:creationId xmlns:p14="http://schemas.microsoft.com/office/powerpoint/2010/main" val="3844825578"/>
      </p:ext>
    </p:extLst>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27650" name="Group 2">
            <a:extLst>
              <a:ext uri="{FF2B5EF4-FFF2-40B4-BE49-F238E27FC236}">
                <a16:creationId xmlns:a16="http://schemas.microsoft.com/office/drawing/2014/main" id="{6F43104B-1B63-5A5C-F53F-BD95F4CED6AF}"/>
              </a:ext>
            </a:extLst>
          </p:cNvPr>
          <p:cNvGrpSpPr>
            <a:grpSpLocks/>
          </p:cNvGrpSpPr>
          <p:nvPr/>
        </p:nvGrpSpPr>
        <p:grpSpPr bwMode="auto">
          <a:xfrm>
            <a:off x="319088" y="1828800"/>
            <a:ext cx="8824912" cy="5029200"/>
            <a:chOff x="201" y="1152"/>
            <a:chExt cx="5559" cy="3168"/>
          </a:xfrm>
        </p:grpSpPr>
        <p:sp>
          <p:nvSpPr>
            <p:cNvPr id="27651" name="Freeform 3">
              <a:extLst>
                <a:ext uri="{FF2B5EF4-FFF2-40B4-BE49-F238E27FC236}">
                  <a16:creationId xmlns:a16="http://schemas.microsoft.com/office/drawing/2014/main" id="{C90B6CFE-AF88-CCEA-CD73-C3F089885386}"/>
                </a:ext>
              </a:extLst>
            </p:cNvPr>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2" name="Freeform 4">
              <a:extLst>
                <a:ext uri="{FF2B5EF4-FFF2-40B4-BE49-F238E27FC236}">
                  <a16:creationId xmlns:a16="http://schemas.microsoft.com/office/drawing/2014/main" id="{A059453E-1E0A-B6AF-386B-7B7A5831CA35}"/>
                </a:ext>
              </a:extLst>
            </p:cNvPr>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3" name="Freeform 5">
              <a:extLst>
                <a:ext uri="{FF2B5EF4-FFF2-40B4-BE49-F238E27FC236}">
                  <a16:creationId xmlns:a16="http://schemas.microsoft.com/office/drawing/2014/main" id="{DF976540-B4F3-A88C-51EB-86F3FA96FB67}"/>
                </a:ext>
              </a:extLst>
            </p:cNvPr>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7654" name="Freeform 6">
              <a:extLst>
                <a:ext uri="{FF2B5EF4-FFF2-40B4-BE49-F238E27FC236}">
                  <a16:creationId xmlns:a16="http://schemas.microsoft.com/office/drawing/2014/main" id="{087C738F-A065-8062-56D9-9D019AA25DBF}"/>
                </a:ext>
              </a:extLst>
            </p:cNvPr>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5" name="Freeform 7">
              <a:extLst>
                <a:ext uri="{FF2B5EF4-FFF2-40B4-BE49-F238E27FC236}">
                  <a16:creationId xmlns:a16="http://schemas.microsoft.com/office/drawing/2014/main" id="{852006FE-6F10-DD07-D954-28C591BBF49F}"/>
                </a:ext>
              </a:extLst>
            </p:cNvPr>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6" name="Freeform 8">
              <a:extLst>
                <a:ext uri="{FF2B5EF4-FFF2-40B4-BE49-F238E27FC236}">
                  <a16:creationId xmlns:a16="http://schemas.microsoft.com/office/drawing/2014/main" id="{FEEC51B2-62F6-1587-95E7-599CE03322A9}"/>
                </a:ext>
              </a:extLst>
            </p:cNvPr>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7" name="Freeform 9">
              <a:extLst>
                <a:ext uri="{FF2B5EF4-FFF2-40B4-BE49-F238E27FC236}">
                  <a16:creationId xmlns:a16="http://schemas.microsoft.com/office/drawing/2014/main" id="{0CDC99AC-0A9C-0F8A-886F-0F491AF87024}"/>
                </a:ext>
              </a:extLst>
            </p:cNvPr>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7658" name="Freeform 10">
              <a:extLst>
                <a:ext uri="{FF2B5EF4-FFF2-40B4-BE49-F238E27FC236}">
                  <a16:creationId xmlns:a16="http://schemas.microsoft.com/office/drawing/2014/main" id="{1041DBE2-D2DC-04D1-2015-6846F00C8E84}"/>
                </a:ext>
              </a:extLst>
            </p:cNvPr>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7659" name="Rectangle 11">
            <a:extLst>
              <a:ext uri="{FF2B5EF4-FFF2-40B4-BE49-F238E27FC236}">
                <a16:creationId xmlns:a16="http://schemas.microsoft.com/office/drawing/2014/main" id="{68556DA4-492D-70D2-8DE7-E447AE14D818}"/>
              </a:ext>
            </a:extLst>
          </p:cNvPr>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27660" name="Rectangle 12">
            <a:extLst>
              <a:ext uri="{FF2B5EF4-FFF2-40B4-BE49-F238E27FC236}">
                <a16:creationId xmlns:a16="http://schemas.microsoft.com/office/drawing/2014/main" id="{B237C531-70AC-611A-3090-3C20DB4BF0B0}"/>
              </a:ext>
            </a:extLst>
          </p:cNvPr>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27661" name="Rectangle 13">
            <a:extLst>
              <a:ext uri="{FF2B5EF4-FFF2-40B4-BE49-F238E27FC236}">
                <a16:creationId xmlns:a16="http://schemas.microsoft.com/office/drawing/2014/main" id="{D8143EC3-0E88-C656-209F-ABDE86C47EF0}"/>
              </a:ext>
            </a:extLst>
          </p:cNvPr>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49CBBA12-7A9A-42C5-8DD7-8F42EB66F6A2}" type="slidenum">
              <a:rPr lang="en-US" altLang="en-US"/>
              <a:pPr/>
              <a:t>‹#›</a:t>
            </a:fld>
            <a:endParaRPr lang="en-US" altLang="en-US"/>
          </a:p>
        </p:txBody>
      </p:sp>
      <p:sp>
        <p:nvSpPr>
          <p:cNvPr id="27662" name="Rectangle 14">
            <a:extLst>
              <a:ext uri="{FF2B5EF4-FFF2-40B4-BE49-F238E27FC236}">
                <a16:creationId xmlns:a16="http://schemas.microsoft.com/office/drawing/2014/main" id="{C48A812D-52AA-0087-4E4D-8D826EAE5D71}"/>
              </a:ext>
            </a:extLst>
          </p:cNvPr>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7663" name="Rectangle 15">
            <a:extLst>
              <a:ext uri="{FF2B5EF4-FFF2-40B4-BE49-F238E27FC236}">
                <a16:creationId xmlns:a16="http://schemas.microsoft.com/office/drawing/2014/main" id="{93273F0C-5A71-A8AE-5160-67BC794589A6}"/>
              </a:ext>
            </a:extLst>
          </p:cNvPr>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27662"/>
                                        </p:tgtEl>
                                        <p:attrNameLst>
                                          <p:attrName>style.visibility</p:attrName>
                                        </p:attrNameLst>
                                      </p:cBhvr>
                                      <p:to>
                                        <p:strVal val="visible"/>
                                      </p:to>
                                    </p:set>
                                    <p:anim calcmode="lin" valueType="num">
                                      <p:cBhvr>
                                        <p:cTn id="7" dur="1000" fill="hold"/>
                                        <p:tgtEl>
                                          <p:spTgt spid="27662"/>
                                        </p:tgtEl>
                                        <p:attrNameLst>
                                          <p:attrName>ppt_w</p:attrName>
                                        </p:attrNameLst>
                                      </p:cBhvr>
                                      <p:tavLst>
                                        <p:tav tm="0">
                                          <p:val>
                                            <p:strVal val="#ppt_w+.3"/>
                                          </p:val>
                                        </p:tav>
                                        <p:tav tm="100000">
                                          <p:val>
                                            <p:strVal val="#ppt_w"/>
                                          </p:val>
                                        </p:tav>
                                      </p:tavLst>
                                    </p:anim>
                                    <p:anim calcmode="lin" valueType="num">
                                      <p:cBhvr>
                                        <p:cTn id="8" dur="1000" fill="hold"/>
                                        <p:tgtEl>
                                          <p:spTgt spid="27662"/>
                                        </p:tgtEl>
                                        <p:attrNameLst>
                                          <p:attrName>ppt_h</p:attrName>
                                        </p:attrNameLst>
                                      </p:cBhvr>
                                      <p:tavLst>
                                        <p:tav tm="0">
                                          <p:val>
                                            <p:strVal val="#ppt_h"/>
                                          </p:val>
                                        </p:tav>
                                        <p:tav tm="100000">
                                          <p:val>
                                            <p:strVal val="#ppt_h"/>
                                          </p:val>
                                        </p:tav>
                                      </p:tavLst>
                                    </p:anim>
                                    <p:animEffect transition="in" filter="fade">
                                      <p:cBhvr>
                                        <p:cTn id="9" dur="1000"/>
                                        <p:tgtEl>
                                          <p:spTgt spid="2766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27663">
                                            <p:txEl>
                                              <p:pRg st="0" end="0"/>
                                            </p:txEl>
                                          </p:spTgt>
                                        </p:tgtEl>
                                        <p:attrNameLst>
                                          <p:attrName>style.visibility</p:attrName>
                                        </p:attrNameLst>
                                      </p:cBhvr>
                                      <p:to>
                                        <p:strVal val="visible"/>
                                      </p:to>
                                    </p:set>
                                    <p:anim calcmode="lin" valueType="num">
                                      <p:cBhvr>
                                        <p:cTn id="14" dur="1000" fill="hold"/>
                                        <p:tgtEl>
                                          <p:spTgt spid="2766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766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7663">
                                            <p:txEl>
                                              <p:pRg st="0" end="0"/>
                                            </p:txEl>
                                          </p:spTgt>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27663">
                                            <p:txEl>
                                              <p:pRg st="1" end="1"/>
                                            </p:txEl>
                                          </p:spTgt>
                                        </p:tgtEl>
                                        <p:attrNameLst>
                                          <p:attrName>style.visibility</p:attrName>
                                        </p:attrNameLst>
                                      </p:cBhvr>
                                      <p:to>
                                        <p:strVal val="visible"/>
                                      </p:to>
                                    </p:set>
                                    <p:anim calcmode="lin" valueType="num">
                                      <p:cBhvr>
                                        <p:cTn id="19" dur="1000" fill="hold"/>
                                        <p:tgtEl>
                                          <p:spTgt spid="2766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2766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27663">
                                            <p:txEl>
                                              <p:pRg st="1" end="1"/>
                                            </p:txEl>
                                          </p:spTgt>
                                        </p:tgtEl>
                                      </p:cBhvr>
                                    </p:animEffect>
                                  </p:childTnLst>
                                </p:cTn>
                              </p:par>
                              <p:par>
                                <p:cTn id="22" presetID="50" presetClass="entr" presetSubtype="0" decel="100000" fill="hold" nodeType="withEffect">
                                  <p:stCondLst>
                                    <p:cond delay="0"/>
                                  </p:stCondLst>
                                  <p:childTnLst>
                                    <p:set>
                                      <p:cBhvr>
                                        <p:cTn id="23" dur="1" fill="hold">
                                          <p:stCondLst>
                                            <p:cond delay="0"/>
                                          </p:stCondLst>
                                        </p:cTn>
                                        <p:tgtEl>
                                          <p:spTgt spid="27663">
                                            <p:txEl>
                                              <p:pRg st="2" end="2"/>
                                            </p:txEl>
                                          </p:spTgt>
                                        </p:tgtEl>
                                        <p:attrNameLst>
                                          <p:attrName>style.visibility</p:attrName>
                                        </p:attrNameLst>
                                      </p:cBhvr>
                                      <p:to>
                                        <p:strVal val="visible"/>
                                      </p:to>
                                    </p:set>
                                    <p:anim calcmode="lin" valueType="num">
                                      <p:cBhvr>
                                        <p:cTn id="24" dur="1000" fill="hold"/>
                                        <p:tgtEl>
                                          <p:spTgt spid="2766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2766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27663">
                                            <p:txEl>
                                              <p:pRg st="2" end="2"/>
                                            </p:txEl>
                                          </p:spTgt>
                                        </p:tgtEl>
                                      </p:cBhvr>
                                    </p:animEffect>
                                  </p:childTnLst>
                                </p:cTn>
                              </p:par>
                              <p:par>
                                <p:cTn id="27" presetID="50" presetClass="entr" presetSubtype="0" decel="100000" fill="hold" nodeType="withEffect">
                                  <p:stCondLst>
                                    <p:cond delay="0"/>
                                  </p:stCondLst>
                                  <p:childTnLst>
                                    <p:set>
                                      <p:cBhvr>
                                        <p:cTn id="28" dur="1" fill="hold">
                                          <p:stCondLst>
                                            <p:cond delay="0"/>
                                          </p:stCondLst>
                                        </p:cTn>
                                        <p:tgtEl>
                                          <p:spTgt spid="27663">
                                            <p:txEl>
                                              <p:pRg st="3" end="3"/>
                                            </p:txEl>
                                          </p:spTgt>
                                        </p:tgtEl>
                                        <p:attrNameLst>
                                          <p:attrName>style.visibility</p:attrName>
                                        </p:attrNameLst>
                                      </p:cBhvr>
                                      <p:to>
                                        <p:strVal val="visible"/>
                                      </p:to>
                                    </p:set>
                                    <p:anim calcmode="lin" valueType="num">
                                      <p:cBhvr>
                                        <p:cTn id="29" dur="1000" fill="hold"/>
                                        <p:tgtEl>
                                          <p:spTgt spid="2766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2766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27663">
                                            <p:txEl>
                                              <p:pRg st="3" end="3"/>
                                            </p:txEl>
                                          </p:spTgt>
                                        </p:tgtEl>
                                      </p:cBhvr>
                                    </p:animEffect>
                                  </p:childTnLst>
                                </p:cTn>
                              </p:par>
                              <p:par>
                                <p:cTn id="32" presetID="50" presetClass="entr" presetSubtype="0" decel="100000" fill="hold" nodeType="withEffect">
                                  <p:stCondLst>
                                    <p:cond delay="0"/>
                                  </p:stCondLst>
                                  <p:childTnLst>
                                    <p:set>
                                      <p:cBhvr>
                                        <p:cTn id="33" dur="1" fill="hold">
                                          <p:stCondLst>
                                            <p:cond delay="0"/>
                                          </p:stCondLst>
                                        </p:cTn>
                                        <p:tgtEl>
                                          <p:spTgt spid="27663">
                                            <p:txEl>
                                              <p:pRg st="4" end="4"/>
                                            </p:txEl>
                                          </p:spTgt>
                                        </p:tgtEl>
                                        <p:attrNameLst>
                                          <p:attrName>style.visibility</p:attrName>
                                        </p:attrNameLst>
                                      </p:cBhvr>
                                      <p:to>
                                        <p:strVal val="visible"/>
                                      </p:to>
                                    </p:set>
                                    <p:anim calcmode="lin" valueType="num">
                                      <p:cBhvr>
                                        <p:cTn id="34" dur="1000" fill="hold"/>
                                        <p:tgtEl>
                                          <p:spTgt spid="2766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2766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276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2" grpId="0"/>
      <p:bldP spid="27663" grpId="0" build="p"/>
    </p:bldLst>
  </p:timing>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bioedonline.org/slides/slide01.cfm?q=pedigree&amp;pg=1"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3" Type="http://schemas.openxmlformats.org/officeDocument/2006/relationships/hyperlink" Target="http://www.bioedonline.org/slides/slide01.cfm?q=pedigree&amp;pg=1"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3" Type="http://schemas.openxmlformats.org/officeDocument/2006/relationships/hyperlink" Target="http://www.bioedonline.org/slides/slide01.cfm?q=pedigree&amp;pg=2"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bioedonline.org/slides/slide01.cfm?q=pedigree&amp;pg=3"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3" Type="http://schemas.openxmlformats.org/officeDocument/2006/relationships/hyperlink" Target="http://www.bioedonline.org/slides/slide01.cfm?q=pedigree&amp;pg=3"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3089BD9-4784-EC5B-D968-1E0E7994523A}"/>
              </a:ext>
            </a:extLst>
          </p:cNvPr>
          <p:cNvSpPr>
            <a:spLocks noGrp="1" noRot="1" noChangeArrowheads="1"/>
          </p:cNvSpPr>
          <p:nvPr>
            <p:ph type="title" idx="4294967295"/>
          </p:nvPr>
        </p:nvSpPr>
        <p:spPr>
          <a:xfrm>
            <a:off x="758825" y="244475"/>
            <a:ext cx="8385175" cy="1431925"/>
          </a:xfrm>
        </p:spPr>
        <p:txBody>
          <a:bodyPr/>
          <a:lstStyle/>
          <a:p>
            <a:r>
              <a:rPr lang="en-US" altLang="en-US">
                <a:solidFill>
                  <a:schemeClr val="hlink"/>
                </a:solidFill>
              </a:rPr>
              <a:t>Year 12 Biology</a:t>
            </a:r>
            <a:endParaRPr lang="en-AU" altLang="en-US">
              <a:solidFill>
                <a:schemeClr val="hlink"/>
              </a:solidFill>
            </a:endParaRPr>
          </a:p>
        </p:txBody>
      </p:sp>
      <p:sp>
        <p:nvSpPr>
          <p:cNvPr id="2051" name="Rectangle 3">
            <a:extLst>
              <a:ext uri="{FF2B5EF4-FFF2-40B4-BE49-F238E27FC236}">
                <a16:creationId xmlns:a16="http://schemas.microsoft.com/office/drawing/2014/main" id="{52D5898C-5321-0AC5-C34A-312793D3C153}"/>
              </a:ext>
            </a:extLst>
          </p:cNvPr>
          <p:cNvSpPr>
            <a:spLocks noGrp="1" noRot="1" noChangeArrowheads="1"/>
          </p:cNvSpPr>
          <p:nvPr>
            <p:ph type="body" sz="half" idx="4294967295"/>
          </p:nvPr>
        </p:nvSpPr>
        <p:spPr>
          <a:xfrm>
            <a:off x="0" y="1905000"/>
            <a:ext cx="3927475" cy="4191000"/>
          </a:xfrm>
        </p:spPr>
        <p:txBody>
          <a:bodyPr/>
          <a:lstStyle/>
          <a:p>
            <a:r>
              <a:rPr lang="en-US" altLang="en-US" sz="3600" b="1">
                <a:solidFill>
                  <a:srgbClr val="000000"/>
                </a:solidFill>
                <a:effectLst/>
              </a:rPr>
              <a:t>Module 3: The Species</a:t>
            </a:r>
          </a:p>
          <a:p>
            <a:r>
              <a:rPr lang="en-US" altLang="en-US" sz="3600" b="1">
                <a:solidFill>
                  <a:srgbClr val="000000"/>
                </a:solidFill>
                <a:effectLst/>
              </a:rPr>
              <a:t>Outcomes covered:</a:t>
            </a:r>
          </a:p>
          <a:p>
            <a:pPr lvl="1"/>
            <a:r>
              <a:rPr lang="en-US" altLang="en-US" sz="3200" b="1">
                <a:solidFill>
                  <a:srgbClr val="000000"/>
                </a:solidFill>
                <a:effectLst/>
              </a:rPr>
              <a:t>3.8, 3.9, 3.10, 3.11</a:t>
            </a:r>
            <a:endParaRPr lang="en-AU" altLang="en-US" sz="3200" b="1">
              <a:solidFill>
                <a:srgbClr val="000000"/>
              </a:solidFill>
              <a:effectLst/>
            </a:endParaRPr>
          </a:p>
        </p:txBody>
      </p:sp>
      <p:pic>
        <p:nvPicPr>
          <p:cNvPr id="2054" name="Picture 6">
            <a:extLst>
              <a:ext uri="{FF2B5EF4-FFF2-40B4-BE49-F238E27FC236}">
                <a16:creationId xmlns:a16="http://schemas.microsoft.com/office/drawing/2014/main" id="{A1A1B499-EE23-D796-F0DC-0A495B75BA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989138"/>
            <a:ext cx="4535488" cy="3663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AA76CFA7-C100-C8F5-CBDE-73F701B86FD2}"/>
              </a:ext>
            </a:extLst>
          </p:cNvPr>
          <p:cNvSpPr>
            <a:spLocks noGrp="1" noRot="1" noChangeArrowheads="1"/>
          </p:cNvSpPr>
          <p:nvPr>
            <p:ph type="title"/>
          </p:nvPr>
        </p:nvSpPr>
        <p:spPr/>
        <p:txBody>
          <a:bodyPr/>
          <a:lstStyle/>
          <a:p>
            <a:r>
              <a:rPr lang="en-US" altLang="en-US"/>
              <a:t>Incomplete dominance problems</a:t>
            </a:r>
            <a:endParaRPr lang="en-AU" altLang="en-US"/>
          </a:p>
        </p:txBody>
      </p:sp>
      <p:sp>
        <p:nvSpPr>
          <p:cNvPr id="35843" name="Rectangle 3">
            <a:extLst>
              <a:ext uri="{FF2B5EF4-FFF2-40B4-BE49-F238E27FC236}">
                <a16:creationId xmlns:a16="http://schemas.microsoft.com/office/drawing/2014/main" id="{66F99491-CD5B-C7EE-B03D-7A61A121C19C}"/>
              </a:ext>
            </a:extLst>
          </p:cNvPr>
          <p:cNvSpPr>
            <a:spLocks noGrp="1" noRot="1" noChangeArrowheads="1"/>
          </p:cNvSpPr>
          <p:nvPr>
            <p:ph type="body" idx="1"/>
          </p:nvPr>
        </p:nvSpPr>
        <p:spPr/>
        <p:txBody>
          <a:bodyPr/>
          <a:lstStyle/>
          <a:p>
            <a:pPr>
              <a:lnSpc>
                <a:spcPct val="90000"/>
              </a:lnSpc>
            </a:pPr>
            <a:r>
              <a:rPr lang="en-US" altLang="en-US" sz="2800" b="1">
                <a:solidFill>
                  <a:srgbClr val="000000"/>
                </a:solidFill>
                <a:effectLst/>
              </a:rPr>
              <a:t>In Andalusian chickens, the black Andalusian character is incompletely dominant to the white-splashed Andalusian character.  The heterozygous condition produces blue Andalusian chickens.  Determine the genotypes and phenotypes of the F1 and F2 generations if a pure breeding, black Andalusian is crossed with a pure breeding, white-splashed Andalusian.</a:t>
            </a:r>
            <a:r>
              <a:rPr lang="en-AU" altLang="en-US" sz="2800">
                <a:solidFill>
                  <a:srgbClr val="000000"/>
                </a:solidFill>
                <a:effectLst>
                  <a:outerShdw blurRad="38100" dist="38100" dir="2700000" algn="tl">
                    <a:srgbClr val="FFFFFF"/>
                  </a:outerShdw>
                </a:effectLst>
              </a:rPr>
              <a:t> </a:t>
            </a:r>
          </a:p>
        </p:txBody>
      </p:sp>
    </p:spTree>
  </p:cSld>
  <p:clrMapOvr>
    <a:masterClrMapping/>
  </p:clrMapOvr>
  <p:transition>
    <p:split orient="ver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2DF2688-6296-CAEF-179E-2FD5D0FEB73C}"/>
              </a:ext>
            </a:extLst>
          </p:cNvPr>
          <p:cNvSpPr>
            <a:spLocks noGrp="1" noRot="1" noChangeArrowheads="1"/>
          </p:cNvSpPr>
          <p:nvPr>
            <p:ph type="title"/>
          </p:nvPr>
        </p:nvSpPr>
        <p:spPr/>
        <p:txBody>
          <a:bodyPr/>
          <a:lstStyle/>
          <a:p>
            <a:r>
              <a:rPr lang="en-US" altLang="en-US"/>
              <a:t>Co- dominance</a:t>
            </a:r>
            <a:endParaRPr lang="en-AU" altLang="en-US"/>
          </a:p>
        </p:txBody>
      </p:sp>
      <p:sp>
        <p:nvSpPr>
          <p:cNvPr id="37891" name="Rectangle 3">
            <a:extLst>
              <a:ext uri="{FF2B5EF4-FFF2-40B4-BE49-F238E27FC236}">
                <a16:creationId xmlns:a16="http://schemas.microsoft.com/office/drawing/2014/main" id="{4477D15C-A465-AE1C-40C7-89A0B2653799}"/>
              </a:ext>
            </a:extLst>
          </p:cNvPr>
          <p:cNvSpPr>
            <a:spLocks noGrp="1" noRot="1" noChangeArrowheads="1"/>
          </p:cNvSpPr>
          <p:nvPr>
            <p:ph type="body" idx="1"/>
          </p:nvPr>
        </p:nvSpPr>
        <p:spPr/>
        <p:txBody>
          <a:bodyPr/>
          <a:lstStyle/>
          <a:p>
            <a:r>
              <a:rPr lang="en-AU" altLang="en-US">
                <a:solidFill>
                  <a:srgbClr val="000000"/>
                </a:solidFill>
                <a:effectLst/>
              </a:rPr>
              <a:t>Occurs when alternative alleles are present in the genotype and fully observed in the phenotype</a:t>
            </a:r>
            <a:r>
              <a:rPr lang="en-AU" altLang="en-US">
                <a:effectLst/>
              </a:rPr>
              <a:t> </a:t>
            </a:r>
          </a:p>
          <a:p>
            <a:r>
              <a:rPr lang="en-AU" altLang="en-US">
                <a:solidFill>
                  <a:srgbClr val="000000"/>
                </a:solidFill>
                <a:effectLst/>
              </a:rPr>
              <a:t>E.g. ABO blood grouping system, where a single gene locus features multiple alleles- IA,  IB, and i. Individuals carrying alleles for both A and B express both in the phenotype AB.</a:t>
            </a:r>
            <a:r>
              <a:rPr lang="en-AU" altLang="en-US"/>
              <a:t> </a:t>
            </a:r>
          </a:p>
        </p:txBody>
      </p:sp>
    </p:spTree>
  </p:cSld>
  <p:clrMapOvr>
    <a:masterClrMapping/>
  </p:clrMapOvr>
  <p:transition>
    <p:split orient="vert"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6D94759-6981-6E7B-E6C2-AC564A29C2E0}"/>
              </a:ext>
            </a:extLst>
          </p:cNvPr>
          <p:cNvSpPr>
            <a:spLocks noGrp="1" noRot="1" noChangeArrowheads="1"/>
          </p:cNvSpPr>
          <p:nvPr>
            <p:ph type="title" idx="4294967295"/>
          </p:nvPr>
        </p:nvSpPr>
        <p:spPr>
          <a:xfrm>
            <a:off x="758825" y="244475"/>
            <a:ext cx="8385175" cy="1431925"/>
          </a:xfrm>
        </p:spPr>
        <p:txBody>
          <a:bodyPr/>
          <a:lstStyle/>
          <a:p>
            <a:r>
              <a:rPr lang="en-US" altLang="en-US"/>
              <a:t>Co- dominance</a:t>
            </a:r>
            <a:endParaRPr lang="en-AU" altLang="en-US"/>
          </a:p>
        </p:txBody>
      </p:sp>
      <p:graphicFrame>
        <p:nvGraphicFramePr>
          <p:cNvPr id="38980" name="Group 68">
            <a:extLst>
              <a:ext uri="{FF2B5EF4-FFF2-40B4-BE49-F238E27FC236}">
                <a16:creationId xmlns:a16="http://schemas.microsoft.com/office/drawing/2014/main" id="{3C4E6BDA-F89C-853F-4EAF-9AE80CB3E3E0}"/>
              </a:ext>
            </a:extLst>
          </p:cNvPr>
          <p:cNvGraphicFramePr>
            <a:graphicFrameLocks noGrp="1"/>
          </p:cNvGraphicFramePr>
          <p:nvPr/>
        </p:nvGraphicFramePr>
        <p:xfrm>
          <a:off x="1352550" y="2587625"/>
          <a:ext cx="7396163" cy="2587625"/>
        </p:xfrm>
        <a:graphic>
          <a:graphicData uri="http://schemas.openxmlformats.org/drawingml/2006/table">
            <a:tbl>
              <a:tblPr/>
              <a:tblGrid>
                <a:gridCol w="3219450">
                  <a:extLst>
                    <a:ext uri="{9D8B030D-6E8A-4147-A177-3AD203B41FA5}">
                      <a16:colId xmlns:a16="http://schemas.microsoft.com/office/drawing/2014/main" val="462628075"/>
                    </a:ext>
                  </a:extLst>
                </a:gridCol>
                <a:gridCol w="4176713">
                  <a:extLst>
                    <a:ext uri="{9D8B030D-6E8A-4147-A177-3AD203B41FA5}">
                      <a16:colId xmlns:a16="http://schemas.microsoft.com/office/drawing/2014/main" val="1752532671"/>
                    </a:ext>
                  </a:extLst>
                </a:gridCol>
              </a:tblGrid>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Genotype</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Phenotype (blood group)</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9405890"/>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 </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or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A</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9800831"/>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 or  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7255383"/>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A</a:t>
                      </a: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a:t>
                      </a:r>
                      <a:r>
                        <a:rPr kumimoji="0" lang="en-AU" altLang="en-US" sz="2800" b="0" i="0" u="none" strike="noStrike" cap="none" normalizeH="0" baseline="30000">
                          <a:ln>
                            <a:noFill/>
                          </a:ln>
                          <a:solidFill>
                            <a:srgbClr val="000000"/>
                          </a:solidFill>
                          <a:effectLst/>
                          <a:latin typeface="Century Schoolbook" panose="02040604050505020304" pitchFamily="18" charset="0"/>
                          <a:cs typeface="Times New Roman" panose="02020603050405020304" pitchFamily="18" charset="0"/>
                        </a:rPr>
                        <a:t>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AB</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9267056"/>
                  </a:ext>
                </a:extLst>
              </a:tr>
              <a:tr h="336550">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ii</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tabLst>
                          <a:tab pos="352425" algn="l"/>
                        </a:tabLst>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accent2"/>
                        </a:buClr>
                        <a:buFont typeface="Wingdings" panose="05000000000000000000" pitchFamily="2" charset="2"/>
                        <a:tabLst>
                          <a:tab pos="352425" algn="l"/>
                        </a:tabLst>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hlink"/>
                        </a:buClr>
                        <a:buFont typeface="Wingdings" panose="05000000000000000000" pitchFamily="2" charset="2"/>
                        <a:tabLst>
                          <a:tab pos="352425" algn="l"/>
                        </a:tabLst>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accent2"/>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tabLst>
                          <a:tab pos="352425" algn="l"/>
                        </a:tabLs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r>
                        <a:rPr kumimoji="0" lang="en-AU" altLang="en-US" sz="2800" b="0" i="0" u="none" strike="noStrike" cap="none" normalizeH="0" baseline="0">
                          <a:ln>
                            <a:noFill/>
                          </a:ln>
                          <a:solidFill>
                            <a:srgbClr val="000000"/>
                          </a:solidFill>
                          <a:effectLst/>
                          <a:latin typeface="Century Schoolbook" panose="02040604050505020304" pitchFamily="18" charset="0"/>
                          <a:cs typeface="Times New Roman" panose="02020603050405020304" pitchFamily="18" charset="0"/>
                        </a:rPr>
                        <a:t>O</a:t>
                      </a:r>
                      <a:endParaRPr kumimoji="0" lang="en-AU" altLang="en-US" sz="2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75748290"/>
                  </a:ext>
                </a:extLst>
              </a:tr>
            </a:tbl>
          </a:graphicData>
        </a:graphic>
      </p:graphicFrame>
    </p:spTree>
  </p:cSld>
  <p:clrMapOvr>
    <a:masterClrMapping/>
  </p:clrMapOvr>
  <p:transition>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37B3A10-6C2E-3760-C63A-D2146FBE135E}"/>
              </a:ext>
            </a:extLst>
          </p:cNvPr>
          <p:cNvSpPr>
            <a:spLocks noGrp="1" noRot="1" noChangeArrowheads="1"/>
          </p:cNvSpPr>
          <p:nvPr>
            <p:ph type="title"/>
          </p:nvPr>
        </p:nvSpPr>
        <p:spPr/>
        <p:txBody>
          <a:bodyPr/>
          <a:lstStyle/>
          <a:p>
            <a:r>
              <a:rPr lang="en-US" altLang="en-US"/>
              <a:t>Sex linked inheritance</a:t>
            </a:r>
            <a:endParaRPr lang="en-AU" altLang="en-US"/>
          </a:p>
        </p:txBody>
      </p:sp>
      <p:sp>
        <p:nvSpPr>
          <p:cNvPr id="39939" name="Rectangle 3">
            <a:extLst>
              <a:ext uri="{FF2B5EF4-FFF2-40B4-BE49-F238E27FC236}">
                <a16:creationId xmlns:a16="http://schemas.microsoft.com/office/drawing/2014/main" id="{65C1B95D-9566-55A1-B422-F18CDCFF8337}"/>
              </a:ext>
            </a:extLst>
          </p:cNvPr>
          <p:cNvSpPr>
            <a:spLocks noGrp="1" noRot="1" noChangeArrowheads="1"/>
          </p:cNvSpPr>
          <p:nvPr>
            <p:ph type="body" idx="1"/>
          </p:nvPr>
        </p:nvSpPr>
        <p:spPr/>
        <p:txBody>
          <a:bodyPr/>
          <a:lstStyle/>
          <a:p>
            <a:pPr>
              <a:lnSpc>
                <a:spcPct val="90000"/>
              </a:lnSpc>
            </a:pPr>
            <a:r>
              <a:rPr lang="en-US" altLang="en-US" b="1">
                <a:solidFill>
                  <a:srgbClr val="000000"/>
                </a:solidFill>
                <a:effectLst/>
              </a:rPr>
              <a:t>Genes are carried on the sex chromosomes (X or Y)</a:t>
            </a:r>
          </a:p>
          <a:p>
            <a:pPr>
              <a:lnSpc>
                <a:spcPct val="90000"/>
              </a:lnSpc>
            </a:pPr>
            <a:r>
              <a:rPr lang="en-AU" altLang="en-US" b="1">
                <a:solidFill>
                  <a:srgbClr val="000000"/>
                </a:solidFill>
                <a:effectLst/>
              </a:rPr>
              <a:t>Sex-linked notation</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normal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carrier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 affected female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Y normal male</a:t>
            </a:r>
          </a:p>
          <a:p>
            <a:pPr lvl="1">
              <a:lnSpc>
                <a:spcPct val="90000"/>
              </a:lnSpc>
            </a:pPr>
            <a:r>
              <a:rPr lang="en-AU" altLang="en-US" b="1">
                <a:solidFill>
                  <a:srgbClr val="000000"/>
                </a:solidFill>
                <a:effectLst/>
              </a:rPr>
              <a:t>X</a:t>
            </a:r>
            <a:r>
              <a:rPr lang="en-AU" altLang="en-US" b="1" baseline="30000">
                <a:solidFill>
                  <a:srgbClr val="000000"/>
                </a:solidFill>
                <a:effectLst/>
              </a:rPr>
              <a:t>b</a:t>
            </a:r>
            <a:r>
              <a:rPr lang="en-AU" altLang="en-US" b="1">
                <a:solidFill>
                  <a:srgbClr val="000000"/>
                </a:solidFill>
                <a:effectLst/>
              </a:rPr>
              <a:t>Y affected male</a:t>
            </a:r>
          </a:p>
        </p:txBody>
      </p:sp>
    </p:spTree>
  </p:cSld>
  <p:clrMapOvr>
    <a:masterClrMapping/>
  </p:clrMapOvr>
  <p:transition>
    <p:split orient="ver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4C0B99F1-2C3B-B443-4751-BAF255EEB6B6}"/>
              </a:ext>
            </a:extLst>
          </p:cNvPr>
          <p:cNvSpPr>
            <a:spLocks noGrp="1" noRot="1" noChangeArrowheads="1"/>
          </p:cNvSpPr>
          <p:nvPr>
            <p:ph type="title"/>
          </p:nvPr>
        </p:nvSpPr>
        <p:spPr/>
        <p:txBody>
          <a:bodyPr/>
          <a:lstStyle/>
          <a:p>
            <a:r>
              <a:rPr lang="en-US" altLang="en-US"/>
              <a:t>Sex linked inheritance Dominant</a:t>
            </a:r>
            <a:endParaRPr lang="en-AU" altLang="en-US"/>
          </a:p>
        </p:txBody>
      </p:sp>
      <p:sp>
        <p:nvSpPr>
          <p:cNvPr id="32771" name="Rectangle 3">
            <a:extLst>
              <a:ext uri="{FF2B5EF4-FFF2-40B4-BE49-F238E27FC236}">
                <a16:creationId xmlns:a16="http://schemas.microsoft.com/office/drawing/2014/main" id="{693DA0C2-7254-D067-97FE-1F7E8B60D158}"/>
              </a:ext>
            </a:extLst>
          </p:cNvPr>
          <p:cNvSpPr>
            <a:spLocks noGrp="1" noRot="1" noChangeArrowheads="1"/>
          </p:cNvSpPr>
          <p:nvPr>
            <p:ph type="body" idx="1"/>
          </p:nvPr>
        </p:nvSpPr>
        <p:spPr/>
        <p:txBody>
          <a:bodyPr/>
          <a:lstStyle/>
          <a:p>
            <a:pPr>
              <a:lnSpc>
                <a:spcPct val="80000"/>
              </a:lnSpc>
            </a:pPr>
            <a:r>
              <a:rPr lang="en-AU" altLang="en-US" sz="2800" b="1">
                <a:solidFill>
                  <a:srgbClr val="000000"/>
                </a:solidFill>
                <a:effectLst/>
              </a:rPr>
              <a:t>Dominant gene on X chromosome</a:t>
            </a:r>
          </a:p>
          <a:p>
            <a:pPr>
              <a:lnSpc>
                <a:spcPct val="80000"/>
              </a:lnSpc>
            </a:pPr>
            <a:r>
              <a:rPr lang="en-AU" altLang="en-US" sz="2800" b="1">
                <a:solidFill>
                  <a:srgbClr val="000000"/>
                </a:solidFill>
                <a:effectLst/>
              </a:rPr>
              <a:t>Affected males pass to all daughters and none of their sons </a:t>
            </a:r>
          </a:p>
          <a:p>
            <a:pPr lvl="1">
              <a:lnSpc>
                <a:spcPct val="80000"/>
              </a:lnSpc>
            </a:pPr>
            <a:r>
              <a:rPr lang="en-US" altLang="en-US" sz="2400" b="1">
                <a:solidFill>
                  <a:srgbClr val="000000"/>
                </a:solidFill>
                <a:effectLst/>
              </a:rPr>
              <a:t>Genotype= X</a:t>
            </a:r>
            <a:r>
              <a:rPr lang="en-US" altLang="en-US" sz="2400" b="1" baseline="30000">
                <a:solidFill>
                  <a:srgbClr val="000000"/>
                </a:solidFill>
                <a:effectLst/>
              </a:rPr>
              <a:t>A</a:t>
            </a:r>
            <a:r>
              <a:rPr lang="en-US" altLang="en-US" sz="2400" b="1">
                <a:solidFill>
                  <a:srgbClr val="000000"/>
                </a:solidFill>
                <a:effectLst/>
              </a:rPr>
              <a:t>Y</a:t>
            </a:r>
            <a:endParaRPr lang="en-AU" altLang="en-US" sz="2400" b="1">
              <a:solidFill>
                <a:srgbClr val="000000"/>
              </a:solidFill>
              <a:effectLst/>
            </a:endParaRPr>
          </a:p>
          <a:p>
            <a:pPr>
              <a:lnSpc>
                <a:spcPct val="80000"/>
              </a:lnSpc>
            </a:pPr>
            <a:r>
              <a:rPr lang="en-AU" altLang="en-US" sz="2800" b="1">
                <a:solidFill>
                  <a:srgbClr val="000000"/>
                </a:solidFill>
                <a:effectLst/>
              </a:rPr>
              <a:t>If the mother has an X- linked dominant trait and is homozygous (X</a:t>
            </a:r>
            <a:r>
              <a:rPr lang="en-AU" altLang="en-US" sz="2800" b="1" baseline="30000">
                <a:solidFill>
                  <a:srgbClr val="000000"/>
                </a:solidFill>
                <a:effectLst/>
              </a:rPr>
              <a:t>A</a:t>
            </a:r>
            <a:r>
              <a:rPr lang="en-AU" altLang="en-US" sz="2800" b="1">
                <a:solidFill>
                  <a:srgbClr val="000000"/>
                </a:solidFill>
                <a:effectLst/>
              </a:rPr>
              <a:t>X</a:t>
            </a:r>
            <a:r>
              <a:rPr lang="en-AU" altLang="en-US" sz="2800" b="1" baseline="30000">
                <a:solidFill>
                  <a:srgbClr val="000000"/>
                </a:solidFill>
                <a:effectLst/>
              </a:rPr>
              <a:t>A</a:t>
            </a:r>
            <a:r>
              <a:rPr lang="en-AU" altLang="en-US" sz="2800" b="1">
                <a:solidFill>
                  <a:srgbClr val="000000"/>
                </a:solidFill>
                <a:effectLst/>
              </a:rPr>
              <a:t>) all children will be affected</a:t>
            </a:r>
          </a:p>
          <a:p>
            <a:pPr>
              <a:lnSpc>
                <a:spcPct val="80000"/>
              </a:lnSpc>
            </a:pPr>
            <a:r>
              <a:rPr lang="en-AU" altLang="en-US" sz="2800" b="1">
                <a:solidFill>
                  <a:srgbClr val="000000"/>
                </a:solidFill>
                <a:effectLst/>
              </a:rPr>
              <a:t>If Mother heterozygous (X</a:t>
            </a:r>
            <a:r>
              <a:rPr lang="en-AU" altLang="en-US" sz="2800" b="1" baseline="30000">
                <a:solidFill>
                  <a:srgbClr val="000000"/>
                </a:solidFill>
                <a:effectLst/>
              </a:rPr>
              <a:t>A</a:t>
            </a:r>
            <a:r>
              <a:rPr lang="en-AU" altLang="en-US" sz="2800" b="1">
                <a:solidFill>
                  <a:srgbClr val="000000"/>
                </a:solidFill>
                <a:effectLst/>
              </a:rPr>
              <a:t>X</a:t>
            </a:r>
            <a:r>
              <a:rPr lang="en-AU" altLang="en-US" sz="2800" b="1" baseline="30000">
                <a:solidFill>
                  <a:srgbClr val="000000"/>
                </a:solidFill>
                <a:effectLst/>
              </a:rPr>
              <a:t>a</a:t>
            </a:r>
            <a:r>
              <a:rPr lang="en-AU" altLang="en-US" sz="2800" b="1">
                <a:solidFill>
                  <a:srgbClr val="000000"/>
                </a:solidFill>
                <a:effectLst/>
              </a:rPr>
              <a:t>) 50% chance of each child being affected </a:t>
            </a:r>
          </a:p>
          <a:p>
            <a:pPr>
              <a:lnSpc>
                <a:spcPct val="80000"/>
              </a:lnSpc>
            </a:pPr>
            <a:r>
              <a:rPr lang="en-AU" altLang="en-US" sz="2800" b="1">
                <a:solidFill>
                  <a:srgbClr val="000000"/>
                </a:solidFill>
                <a:effectLst/>
              </a:rPr>
              <a:t>E.g. dwarfism, rickets, brown teeth enamel.</a:t>
            </a: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a:extLst>
              <a:ext uri="{FF2B5EF4-FFF2-40B4-BE49-F238E27FC236}">
                <a16:creationId xmlns:a16="http://schemas.microsoft.com/office/drawing/2014/main" id="{A0170389-602C-F515-383F-4C3C7AB082BD}"/>
              </a:ext>
            </a:extLst>
          </p:cNvPr>
          <p:cNvSpPr>
            <a:spLocks noGrp="1" noRot="1" noChangeArrowheads="1"/>
          </p:cNvSpPr>
          <p:nvPr>
            <p:ph type="title"/>
          </p:nvPr>
        </p:nvSpPr>
        <p:spPr/>
        <p:txBody>
          <a:bodyPr/>
          <a:lstStyle/>
          <a:p>
            <a:r>
              <a:rPr lang="en-US" altLang="en-US"/>
              <a:t>Sex linked dominant disorders</a:t>
            </a:r>
            <a:endParaRPr lang="en-AU" altLang="en-US"/>
          </a:p>
        </p:txBody>
      </p:sp>
      <p:sp>
        <p:nvSpPr>
          <p:cNvPr id="45061" name="Rectangle 5">
            <a:extLst>
              <a:ext uri="{FF2B5EF4-FFF2-40B4-BE49-F238E27FC236}">
                <a16:creationId xmlns:a16="http://schemas.microsoft.com/office/drawing/2014/main" id="{9796BE96-47E1-E47A-EF2B-7982B710BBF8}"/>
              </a:ext>
            </a:extLst>
          </p:cNvPr>
          <p:cNvSpPr>
            <a:spLocks noGrp="1" noRot="1" noChangeArrowheads="1"/>
          </p:cNvSpPr>
          <p:nvPr>
            <p:ph type="body" sz="half" idx="1"/>
          </p:nvPr>
        </p:nvSpPr>
        <p:spPr/>
        <p:txBody>
          <a:bodyPr/>
          <a:lstStyle/>
          <a:p>
            <a:endParaRPr lang="en-US" altLang="en-US" sz="2800"/>
          </a:p>
        </p:txBody>
      </p:sp>
      <p:sp>
        <p:nvSpPr>
          <p:cNvPr id="45062" name="Rectangle 6">
            <a:extLst>
              <a:ext uri="{FF2B5EF4-FFF2-40B4-BE49-F238E27FC236}">
                <a16:creationId xmlns:a16="http://schemas.microsoft.com/office/drawing/2014/main" id="{B08C06D8-64EB-1DAB-CBB6-89FD81FBAC4B}"/>
              </a:ext>
            </a:extLst>
          </p:cNvPr>
          <p:cNvSpPr>
            <a:spLocks noGrp="1" noRot="1" noChangeArrowheads="1"/>
          </p:cNvSpPr>
          <p:nvPr>
            <p:ph type="body" sz="half" idx="2"/>
          </p:nvPr>
        </p:nvSpPr>
        <p:spPr/>
        <p:txBody>
          <a:bodyPr/>
          <a:lstStyle/>
          <a:p>
            <a:endParaRPr lang="en-US" altLang="en-US" sz="2800"/>
          </a:p>
        </p:txBody>
      </p:sp>
      <p:pic>
        <p:nvPicPr>
          <p:cNvPr id="45064" name="Picture 8">
            <a:extLst>
              <a:ext uri="{FF2B5EF4-FFF2-40B4-BE49-F238E27FC236}">
                <a16:creationId xmlns:a16="http://schemas.microsoft.com/office/drawing/2014/main" id="{57689591-8C3A-3A3E-4B69-9A77D6CCC9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325" y="1700213"/>
            <a:ext cx="3352800" cy="4392612"/>
          </a:xfrm>
          <a:prstGeom prst="rect">
            <a:avLst/>
          </a:prstGeom>
          <a:noFill/>
          <a:extLst>
            <a:ext uri="{909E8E84-426E-40DD-AFC4-6F175D3DCCD1}">
              <a14:hiddenFill xmlns:a14="http://schemas.microsoft.com/office/drawing/2010/main">
                <a:solidFill>
                  <a:srgbClr val="FFFFFF"/>
                </a:solidFill>
              </a14:hiddenFill>
            </a:ext>
          </a:extLst>
        </p:spPr>
      </p:pic>
      <p:pic>
        <p:nvPicPr>
          <p:cNvPr id="45066" name="Picture 10">
            <a:extLst>
              <a:ext uri="{FF2B5EF4-FFF2-40B4-BE49-F238E27FC236}">
                <a16:creationId xmlns:a16="http://schemas.microsoft.com/office/drawing/2014/main" id="{03C2284B-FBB7-46BC-4EFD-CA65F0A415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1888" y="1916113"/>
            <a:ext cx="3684587" cy="37449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C0397F8D-6E4C-ED4C-319E-679B0F6E9D65}"/>
              </a:ext>
            </a:extLst>
          </p:cNvPr>
          <p:cNvSpPr>
            <a:spLocks noGrp="1" noRot="1" noChangeArrowheads="1"/>
          </p:cNvSpPr>
          <p:nvPr>
            <p:ph type="title"/>
          </p:nvPr>
        </p:nvSpPr>
        <p:spPr/>
        <p:txBody>
          <a:bodyPr/>
          <a:lstStyle/>
          <a:p>
            <a:r>
              <a:rPr lang="en-US" altLang="en-US"/>
              <a:t>Sex linked dominant problems</a:t>
            </a:r>
            <a:endParaRPr lang="en-AU" altLang="en-US"/>
          </a:p>
        </p:txBody>
      </p:sp>
      <p:sp>
        <p:nvSpPr>
          <p:cNvPr id="44035" name="Rectangle 3">
            <a:extLst>
              <a:ext uri="{FF2B5EF4-FFF2-40B4-BE49-F238E27FC236}">
                <a16:creationId xmlns:a16="http://schemas.microsoft.com/office/drawing/2014/main" id="{94311F5A-79AB-79C1-8F44-8AFE3B72E5F9}"/>
              </a:ext>
            </a:extLst>
          </p:cNvPr>
          <p:cNvSpPr>
            <a:spLocks noGrp="1" noRot="1" noChangeArrowheads="1"/>
          </p:cNvSpPr>
          <p:nvPr>
            <p:ph type="body" idx="1"/>
          </p:nvPr>
        </p:nvSpPr>
        <p:spPr/>
        <p:txBody>
          <a:bodyPr/>
          <a:lstStyle/>
          <a:p>
            <a:r>
              <a:rPr lang="en-US" altLang="en-US" sz="2800" b="1">
                <a:solidFill>
                  <a:srgbClr val="000000"/>
                </a:solidFill>
                <a:effectLst/>
              </a:rPr>
              <a:t>The barred pattern of chicken feathers is inherited by a pair of sex linked genes, B for barred, b for no bars. If a non-barred female is mated to a barred male,</a:t>
            </a:r>
          </a:p>
          <a:p>
            <a:pPr>
              <a:buFont typeface="Wingdings" panose="05000000000000000000" pitchFamily="2" charset="2"/>
              <a:buNone/>
            </a:pPr>
            <a:r>
              <a:rPr lang="en-US" altLang="en-US" sz="2800" b="1">
                <a:solidFill>
                  <a:srgbClr val="000000"/>
                </a:solidFill>
                <a:effectLst/>
              </a:rPr>
              <a:t>a)	What will the proportion and appearance of the offspring?</a:t>
            </a:r>
          </a:p>
          <a:p>
            <a:pPr>
              <a:buFont typeface="Wingdings" panose="05000000000000000000" pitchFamily="2" charset="2"/>
              <a:buNone/>
            </a:pPr>
            <a:r>
              <a:rPr lang="en-US" altLang="en-US" sz="2800" b="1">
                <a:solidFill>
                  <a:srgbClr val="000000"/>
                </a:solidFill>
                <a:effectLst/>
              </a:rPr>
              <a:t>What will be the appearance and proportion of the progeny produced by mating an Fl male with an Fl female?</a:t>
            </a:r>
            <a:endParaRPr lang="en-AU" altLang="en-US" sz="2800" b="1">
              <a:solidFill>
                <a:srgbClr val="000000"/>
              </a:solidFill>
              <a:effectLst/>
            </a:endParaRPr>
          </a:p>
        </p:txBody>
      </p:sp>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9E8F13F-224F-DB7C-AD30-D6E368F074AB}"/>
              </a:ext>
            </a:extLst>
          </p:cNvPr>
          <p:cNvSpPr>
            <a:spLocks noGrp="1" noRot="1" noChangeArrowheads="1"/>
          </p:cNvSpPr>
          <p:nvPr>
            <p:ph type="title"/>
          </p:nvPr>
        </p:nvSpPr>
        <p:spPr/>
        <p:txBody>
          <a:bodyPr/>
          <a:lstStyle/>
          <a:p>
            <a:r>
              <a:rPr lang="en-US" altLang="en-US"/>
              <a:t>Sex linked Inheritance Recessive</a:t>
            </a:r>
            <a:endParaRPr lang="en-AU" altLang="en-US"/>
          </a:p>
        </p:txBody>
      </p:sp>
      <p:sp>
        <p:nvSpPr>
          <p:cNvPr id="6147" name="Rectangle 3">
            <a:extLst>
              <a:ext uri="{FF2B5EF4-FFF2-40B4-BE49-F238E27FC236}">
                <a16:creationId xmlns:a16="http://schemas.microsoft.com/office/drawing/2014/main" id="{FB7B14AB-A32B-E84B-0B11-CF4C5B995FCB}"/>
              </a:ext>
            </a:extLst>
          </p:cNvPr>
          <p:cNvSpPr>
            <a:spLocks noGrp="1" noRot="1" noChangeArrowheads="1"/>
          </p:cNvSpPr>
          <p:nvPr>
            <p:ph type="body" idx="1"/>
          </p:nvPr>
        </p:nvSpPr>
        <p:spPr/>
        <p:txBody>
          <a:bodyPr/>
          <a:lstStyle/>
          <a:p>
            <a:pPr>
              <a:lnSpc>
                <a:spcPct val="80000"/>
              </a:lnSpc>
            </a:pPr>
            <a:r>
              <a:rPr lang="en-AU" altLang="en-US" sz="2400" b="1">
                <a:solidFill>
                  <a:srgbClr val="000000"/>
                </a:solidFill>
                <a:effectLst/>
              </a:rPr>
              <a:t>Gene located on the X chromosome</a:t>
            </a:r>
          </a:p>
          <a:p>
            <a:pPr>
              <a:lnSpc>
                <a:spcPct val="80000"/>
              </a:lnSpc>
            </a:pPr>
            <a:r>
              <a:rPr lang="en-AU" altLang="en-US" sz="2400" b="1">
                <a:solidFill>
                  <a:srgbClr val="000000"/>
                </a:solidFill>
                <a:effectLst/>
              </a:rPr>
              <a:t>More males than females affected (males inherit X from mother)</a:t>
            </a:r>
          </a:p>
          <a:p>
            <a:pPr>
              <a:lnSpc>
                <a:spcPct val="80000"/>
              </a:lnSpc>
            </a:pPr>
            <a:r>
              <a:rPr lang="en-AU" altLang="en-US" sz="2400" b="1">
                <a:solidFill>
                  <a:srgbClr val="000000"/>
                </a:solidFill>
                <a:effectLst/>
              </a:rPr>
              <a:t>Females can only inherit if the father is affected and mother is a carrier (hetero) or affected (homo)</a:t>
            </a:r>
          </a:p>
          <a:p>
            <a:pPr>
              <a:lnSpc>
                <a:spcPct val="80000"/>
              </a:lnSpc>
            </a:pPr>
            <a:r>
              <a:rPr lang="en-AU" altLang="en-US" sz="2400" b="1">
                <a:solidFill>
                  <a:srgbClr val="000000"/>
                </a:solidFill>
                <a:effectLst/>
              </a:rPr>
              <a:t>An affected female will pass the trait to all her sons</a:t>
            </a:r>
          </a:p>
          <a:p>
            <a:pPr lvl="1">
              <a:lnSpc>
                <a:spcPct val="80000"/>
              </a:lnSpc>
            </a:pPr>
            <a:r>
              <a:rPr lang="en-AU" altLang="en-US" sz="2000" b="1">
                <a:solidFill>
                  <a:srgbClr val="000000"/>
                </a:solidFill>
                <a:effectLst/>
              </a:rPr>
              <a:t>Daughters will be carriers if father is not affected</a:t>
            </a:r>
          </a:p>
          <a:p>
            <a:pPr>
              <a:lnSpc>
                <a:spcPct val="80000"/>
              </a:lnSpc>
            </a:pPr>
            <a:r>
              <a:rPr lang="en-AU" altLang="en-US" sz="2400" b="1">
                <a:solidFill>
                  <a:srgbClr val="000000"/>
                </a:solidFill>
                <a:effectLst/>
              </a:rPr>
              <a:t>Males cannot be carriers (only have 1 X so either affected or not)</a:t>
            </a:r>
          </a:p>
          <a:p>
            <a:pPr>
              <a:lnSpc>
                <a:spcPct val="80000"/>
              </a:lnSpc>
            </a:pPr>
            <a:r>
              <a:rPr lang="en-AU" altLang="en-US" sz="2400" b="1">
                <a:solidFill>
                  <a:srgbClr val="000000"/>
                </a:solidFill>
                <a:effectLst/>
              </a:rPr>
              <a:t>Can skip generations</a:t>
            </a:r>
          </a:p>
          <a:p>
            <a:pPr>
              <a:lnSpc>
                <a:spcPct val="80000"/>
              </a:lnSpc>
            </a:pPr>
            <a:r>
              <a:rPr lang="en-AU" altLang="en-US" sz="2400" b="1">
                <a:solidFill>
                  <a:srgbClr val="000000"/>
                </a:solidFill>
                <a:effectLst/>
              </a:rPr>
              <a:t>E.g. colour blindness, haemophilia, Duchene muscular dystrophy</a:t>
            </a:r>
            <a:endParaRPr lang="en-US" altLang="en-US" sz="2400" b="1">
              <a:solidFill>
                <a:srgbClr val="000000"/>
              </a:solidFill>
              <a:effectLst/>
            </a:endParaRPr>
          </a:p>
        </p:txBody>
      </p:sp>
    </p:spTree>
  </p:cSld>
  <p:clrMapOvr>
    <a:masterClrMapping/>
  </p:clrMapOvr>
  <p:transition>
    <p:split orient="ver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829DB03-F097-1D46-B2C8-D713AF5E043F}"/>
              </a:ext>
            </a:extLst>
          </p:cNvPr>
          <p:cNvSpPr>
            <a:spLocks noGrp="1" noRot="1" noChangeArrowheads="1"/>
          </p:cNvSpPr>
          <p:nvPr>
            <p:ph type="title"/>
          </p:nvPr>
        </p:nvSpPr>
        <p:spPr/>
        <p:txBody>
          <a:bodyPr/>
          <a:lstStyle/>
          <a:p>
            <a:r>
              <a:rPr lang="en-US" altLang="en-US"/>
              <a:t>Sex linked recessive problem</a:t>
            </a:r>
            <a:endParaRPr lang="en-AU" altLang="en-US"/>
          </a:p>
        </p:txBody>
      </p:sp>
      <p:sp>
        <p:nvSpPr>
          <p:cNvPr id="36867" name="Rectangle 3">
            <a:extLst>
              <a:ext uri="{FF2B5EF4-FFF2-40B4-BE49-F238E27FC236}">
                <a16:creationId xmlns:a16="http://schemas.microsoft.com/office/drawing/2014/main" id="{DC19638B-B7CD-3547-D4F7-55892BAD2673}"/>
              </a:ext>
            </a:extLst>
          </p:cNvPr>
          <p:cNvSpPr>
            <a:spLocks noGrp="1" noRot="1" noChangeArrowheads="1"/>
          </p:cNvSpPr>
          <p:nvPr>
            <p:ph type="body" idx="1"/>
          </p:nvPr>
        </p:nvSpPr>
        <p:spPr/>
        <p:txBody>
          <a:bodyPr/>
          <a:lstStyle/>
          <a:p>
            <a:pPr>
              <a:lnSpc>
                <a:spcPct val="80000"/>
              </a:lnSpc>
            </a:pPr>
            <a:r>
              <a:rPr lang="en-US" altLang="en-US" sz="2400" b="1">
                <a:solidFill>
                  <a:srgbClr val="000000"/>
                </a:solidFill>
                <a:effectLst/>
              </a:rPr>
              <a:t>Red-green colour blindness in men is caused by the presence of a sex-linked recessive gene c, whose normal allele is C.</a:t>
            </a:r>
          </a:p>
          <a:p>
            <a:pPr>
              <a:lnSpc>
                <a:spcPct val="80000"/>
              </a:lnSpc>
              <a:buFont typeface="Wingdings" panose="05000000000000000000" pitchFamily="2" charset="2"/>
              <a:buNone/>
            </a:pPr>
            <a:r>
              <a:rPr lang="en-US" altLang="en-US" sz="2400" b="1">
                <a:solidFill>
                  <a:srgbClr val="000000"/>
                </a:solidFill>
                <a:effectLst/>
              </a:rPr>
              <a:t>a)	Can two colour blind parents produce a normal son?</a:t>
            </a:r>
          </a:p>
          <a:p>
            <a:pPr>
              <a:lnSpc>
                <a:spcPct val="80000"/>
              </a:lnSpc>
              <a:buFont typeface="Wingdings" panose="05000000000000000000" pitchFamily="2" charset="2"/>
              <a:buNone/>
            </a:pPr>
            <a:r>
              <a:rPr lang="en-US" altLang="en-US" sz="2400" b="1">
                <a:solidFill>
                  <a:srgbClr val="000000"/>
                </a:solidFill>
                <a:effectLst/>
              </a:rPr>
              <a:t>b)	Can they produce a normal daughter?</a:t>
            </a:r>
          </a:p>
          <a:p>
            <a:pPr>
              <a:lnSpc>
                <a:spcPct val="80000"/>
              </a:lnSpc>
              <a:buFont typeface="Wingdings" panose="05000000000000000000" pitchFamily="2" charset="2"/>
              <a:buNone/>
            </a:pPr>
            <a:r>
              <a:rPr lang="en-US" altLang="en-US" sz="2400" b="1">
                <a:solidFill>
                  <a:srgbClr val="000000"/>
                </a:solidFill>
                <a:effectLst/>
              </a:rPr>
              <a:t>c)	Can two normal parents produce a colourblind son or daughter?</a:t>
            </a:r>
          </a:p>
          <a:p>
            <a:pPr>
              <a:lnSpc>
                <a:spcPct val="80000"/>
              </a:lnSpc>
              <a:buFont typeface="Wingdings" panose="05000000000000000000" pitchFamily="2" charset="2"/>
              <a:buNone/>
            </a:pPr>
            <a:r>
              <a:rPr lang="en-US" altLang="en-US" sz="2400" b="1">
                <a:solidFill>
                  <a:srgbClr val="000000"/>
                </a:solidFill>
                <a:effectLst/>
              </a:rPr>
              <a:t>d)	Can a normal daughter have a colourblind father or mother?</a:t>
            </a:r>
          </a:p>
          <a:p>
            <a:pPr>
              <a:lnSpc>
                <a:spcPct val="80000"/>
              </a:lnSpc>
              <a:buFont typeface="Wingdings" panose="05000000000000000000" pitchFamily="2" charset="2"/>
              <a:buNone/>
            </a:pPr>
            <a:r>
              <a:rPr lang="en-US" altLang="en-US" sz="2400" b="1">
                <a:solidFill>
                  <a:srgbClr val="000000"/>
                </a:solidFill>
                <a:effectLst/>
              </a:rPr>
              <a:t>e)	Can a colourblind daughter have a normal father or mother?</a:t>
            </a:r>
            <a:endParaRPr lang="en-AU" altLang="en-US" sz="2400" b="1">
              <a:solidFill>
                <a:srgbClr val="000000"/>
              </a:solidFill>
              <a:effectLst/>
            </a:endParaRPr>
          </a:p>
        </p:txBody>
      </p:sp>
    </p:spTree>
  </p:cSld>
  <p:clrMapOvr>
    <a:masterClrMapping/>
  </p:clrMapOvr>
  <p:transition>
    <p:split orient="vert"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a:extLst>
              <a:ext uri="{FF2B5EF4-FFF2-40B4-BE49-F238E27FC236}">
                <a16:creationId xmlns:a16="http://schemas.microsoft.com/office/drawing/2014/main" id="{CF52D5D7-2C1E-CD37-0712-CAC18B7B36D5}"/>
              </a:ext>
            </a:extLst>
          </p:cNvPr>
          <p:cNvSpPr>
            <a:spLocks noGrp="1" noRot="1" noChangeArrowheads="1"/>
          </p:cNvSpPr>
          <p:nvPr>
            <p:ph type="title" idx="4294967295"/>
          </p:nvPr>
        </p:nvSpPr>
        <p:spPr>
          <a:xfrm>
            <a:off x="0" y="274638"/>
            <a:ext cx="8229600" cy="1143000"/>
          </a:xfrm>
        </p:spPr>
        <p:txBody>
          <a:bodyPr/>
          <a:lstStyle/>
          <a:p>
            <a:r>
              <a:rPr lang="en-US" altLang="en-US" sz="4000"/>
              <a:t>Sex linked Inheritance in Drosophila</a:t>
            </a:r>
            <a:endParaRPr lang="en-AU" altLang="en-US" sz="4000"/>
          </a:p>
        </p:txBody>
      </p:sp>
      <p:pic>
        <p:nvPicPr>
          <p:cNvPr id="7175" name="Picture 7">
            <a:extLst>
              <a:ext uri="{FF2B5EF4-FFF2-40B4-BE49-F238E27FC236}">
                <a16:creationId xmlns:a16="http://schemas.microsoft.com/office/drawing/2014/main" id="{27746CD8-259D-1E4E-4E68-8E9954B721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981075"/>
            <a:ext cx="5616575" cy="52816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33BC967-4D02-4272-0E81-A7956DB9D805}"/>
              </a:ext>
            </a:extLst>
          </p:cNvPr>
          <p:cNvSpPr>
            <a:spLocks noGrp="1" noRot="1" noChangeArrowheads="1"/>
          </p:cNvSpPr>
          <p:nvPr>
            <p:ph type="title"/>
          </p:nvPr>
        </p:nvSpPr>
        <p:spPr/>
        <p:txBody>
          <a:bodyPr/>
          <a:lstStyle/>
          <a:p>
            <a:r>
              <a:rPr lang="en-US" altLang="en-US"/>
              <a:t>Autosomal Dominant Inheritance</a:t>
            </a:r>
            <a:endParaRPr lang="en-AU" altLang="en-US"/>
          </a:p>
        </p:txBody>
      </p:sp>
      <p:sp>
        <p:nvSpPr>
          <p:cNvPr id="3075" name="Rectangle 3">
            <a:extLst>
              <a:ext uri="{FF2B5EF4-FFF2-40B4-BE49-F238E27FC236}">
                <a16:creationId xmlns:a16="http://schemas.microsoft.com/office/drawing/2014/main" id="{B4F77161-71B8-F7A4-5B48-2874A657F479}"/>
              </a:ext>
            </a:extLst>
          </p:cNvPr>
          <p:cNvSpPr>
            <a:spLocks noGrp="1" noRot="1" noChangeArrowheads="1"/>
          </p:cNvSpPr>
          <p:nvPr>
            <p:ph type="body" idx="1"/>
          </p:nvPr>
        </p:nvSpPr>
        <p:spPr/>
        <p:txBody>
          <a:bodyPr/>
          <a:lstStyle/>
          <a:p>
            <a:pPr>
              <a:lnSpc>
                <a:spcPct val="90000"/>
              </a:lnSpc>
            </a:pPr>
            <a:r>
              <a:rPr lang="en-AU" altLang="en-US" sz="2800">
                <a:solidFill>
                  <a:srgbClr val="000000"/>
                </a:solidFill>
                <a:effectLst/>
              </a:rPr>
              <a:t>Dominant gene located on 1 of the autosomes</a:t>
            </a:r>
          </a:p>
          <a:p>
            <a:pPr>
              <a:lnSpc>
                <a:spcPct val="90000"/>
              </a:lnSpc>
            </a:pPr>
            <a:r>
              <a:rPr lang="en-AU" altLang="en-US" sz="2800">
                <a:solidFill>
                  <a:srgbClr val="000000"/>
                </a:solidFill>
                <a:effectLst/>
              </a:rPr>
              <a:t>Letters used are upper case ie BB or Bb</a:t>
            </a:r>
          </a:p>
          <a:p>
            <a:pPr>
              <a:lnSpc>
                <a:spcPct val="90000"/>
              </a:lnSpc>
            </a:pPr>
            <a:r>
              <a:rPr lang="en-AU" altLang="en-US" sz="2800">
                <a:solidFill>
                  <a:srgbClr val="000000"/>
                </a:solidFill>
                <a:effectLst/>
              </a:rPr>
              <a:t>Affected individuals have to carry at least 1 dominant gene (heterozygous or homozygous)</a:t>
            </a:r>
          </a:p>
          <a:p>
            <a:pPr>
              <a:lnSpc>
                <a:spcPct val="90000"/>
              </a:lnSpc>
            </a:pPr>
            <a:r>
              <a:rPr lang="en-AU" altLang="en-US" sz="2800">
                <a:solidFill>
                  <a:srgbClr val="000000"/>
                </a:solidFill>
                <a:effectLst/>
              </a:rPr>
              <a:t>Passed onto males and females</a:t>
            </a:r>
          </a:p>
          <a:p>
            <a:pPr>
              <a:lnSpc>
                <a:spcPct val="90000"/>
              </a:lnSpc>
            </a:pPr>
            <a:r>
              <a:rPr lang="en-AU" altLang="en-US" sz="2800">
                <a:solidFill>
                  <a:srgbClr val="000000"/>
                </a:solidFill>
                <a:effectLst/>
              </a:rPr>
              <a:t>Every person affected must have at least 1 parent with the trait</a:t>
            </a:r>
          </a:p>
          <a:p>
            <a:pPr>
              <a:lnSpc>
                <a:spcPct val="90000"/>
              </a:lnSpc>
            </a:pPr>
            <a:r>
              <a:rPr lang="en-AU" altLang="en-US" sz="2800">
                <a:solidFill>
                  <a:srgbClr val="000000"/>
                </a:solidFill>
                <a:effectLst/>
              </a:rPr>
              <a:t>Does not skip generations</a:t>
            </a:r>
          </a:p>
          <a:p>
            <a:pPr>
              <a:lnSpc>
                <a:spcPct val="90000"/>
              </a:lnSpc>
            </a:pPr>
            <a:r>
              <a:rPr lang="en-AU" altLang="en-US" sz="2800">
                <a:solidFill>
                  <a:srgbClr val="000000"/>
                </a:solidFill>
                <a:effectLst/>
              </a:rPr>
              <a:t>E.g. Huntington’s disease, Marfan syndrome</a:t>
            </a:r>
            <a:endParaRPr lang="en-US" altLang="en-US" sz="2800">
              <a:solidFill>
                <a:srgbClr val="000000"/>
              </a:solidFill>
              <a:effectLst/>
            </a:endParaRPr>
          </a:p>
        </p:txBody>
      </p:sp>
    </p:spTree>
  </p:cSld>
  <p:clrMapOvr>
    <a:masterClrMapping/>
  </p:clrMapOvr>
  <p:transition>
    <p:split orient="vert"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9" name="Picture 5">
            <a:extLst>
              <a:ext uri="{FF2B5EF4-FFF2-40B4-BE49-F238E27FC236}">
                <a16:creationId xmlns:a16="http://schemas.microsoft.com/office/drawing/2014/main" id="{12C1C1F7-8FF9-0E5A-B7B6-34BFBBE024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5763" y="0"/>
            <a:ext cx="5611812" cy="6597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38D2044-7CC0-4517-0DC2-7138299BC58D}"/>
              </a:ext>
            </a:extLst>
          </p:cNvPr>
          <p:cNvSpPr>
            <a:spLocks noGrp="1" noRot="1" noChangeArrowheads="1"/>
          </p:cNvSpPr>
          <p:nvPr>
            <p:ph type="title"/>
          </p:nvPr>
        </p:nvSpPr>
        <p:spPr/>
        <p:txBody>
          <a:bodyPr/>
          <a:lstStyle/>
          <a:p>
            <a:r>
              <a:rPr lang="en-US" altLang="en-US"/>
              <a:t>General Pedigree</a:t>
            </a:r>
            <a:br>
              <a:rPr lang="en-US" altLang="en-US"/>
            </a:br>
            <a:r>
              <a:rPr lang="en-US" altLang="en-US" sz="2800"/>
              <a:t>refer to NOB2 (new ed) pages 328-332</a:t>
            </a:r>
            <a:endParaRPr lang="en-AU" altLang="en-US"/>
          </a:p>
        </p:txBody>
      </p:sp>
      <p:pic>
        <p:nvPicPr>
          <p:cNvPr id="13317" name="Picture 5">
            <a:extLst>
              <a:ext uri="{FF2B5EF4-FFF2-40B4-BE49-F238E27FC236}">
                <a16:creationId xmlns:a16="http://schemas.microsoft.com/office/drawing/2014/main" id="{C8CB8CB2-1C54-937B-7274-E353D45BD9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773238"/>
            <a:ext cx="6983412" cy="42910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C1BAF8F-A30E-787D-4D29-AD2CC243FD52}"/>
              </a:ext>
            </a:extLst>
          </p:cNvPr>
          <p:cNvSpPr>
            <a:spLocks noGrp="1" noRot="1" noChangeArrowheads="1"/>
          </p:cNvSpPr>
          <p:nvPr>
            <p:ph type="title"/>
          </p:nvPr>
        </p:nvSpPr>
        <p:spPr/>
        <p:txBody>
          <a:bodyPr/>
          <a:lstStyle/>
          <a:p>
            <a:r>
              <a:rPr lang="en-US" altLang="en-US"/>
              <a:t>Autosomal Dominant Pedigree</a:t>
            </a:r>
            <a:endParaRPr lang="en-AU" altLang="en-US"/>
          </a:p>
        </p:txBody>
      </p:sp>
      <p:sp>
        <p:nvSpPr>
          <p:cNvPr id="15379" name="Rectangle 19">
            <a:extLst>
              <a:ext uri="{FF2B5EF4-FFF2-40B4-BE49-F238E27FC236}">
                <a16:creationId xmlns:a16="http://schemas.microsoft.com/office/drawing/2014/main" id="{2B65E03A-8481-0124-FB2E-883C719F7344}"/>
              </a:ext>
            </a:extLst>
          </p:cNvPr>
          <p:cNvSpPr>
            <a:spLocks noGrp="1" noRot="1" noChangeArrowheads="1"/>
          </p:cNvSpPr>
          <p:nvPr>
            <p:ph type="body" sz="half" idx="1"/>
          </p:nvPr>
        </p:nvSpPr>
        <p:spPr/>
        <p:txBody>
          <a:bodyPr/>
          <a:lstStyle/>
          <a:p>
            <a:pPr>
              <a:lnSpc>
                <a:spcPct val="90000"/>
              </a:lnSpc>
            </a:pPr>
            <a:endParaRPr lang="en-US" altLang="en-US" sz="2800"/>
          </a:p>
        </p:txBody>
      </p:sp>
      <p:sp>
        <p:nvSpPr>
          <p:cNvPr id="15380" name="Rectangle 20">
            <a:extLst>
              <a:ext uri="{FF2B5EF4-FFF2-40B4-BE49-F238E27FC236}">
                <a16:creationId xmlns:a16="http://schemas.microsoft.com/office/drawing/2014/main" id="{2329285D-0ECF-4676-5055-D52969129623}"/>
              </a:ext>
            </a:extLst>
          </p:cNvPr>
          <p:cNvSpPr>
            <a:spLocks noGrp="1" noRot="1" noChangeArrowheads="1"/>
          </p:cNvSpPr>
          <p:nvPr>
            <p:ph type="body" sz="half" idx="2"/>
          </p:nvPr>
        </p:nvSpPr>
        <p:spPr/>
        <p:txBody>
          <a:bodyPr/>
          <a:lstStyle/>
          <a:p>
            <a:pPr>
              <a:buFont typeface="Wingdings" panose="05000000000000000000" pitchFamily="2" charset="2"/>
              <a:buNone/>
            </a:pPr>
            <a:r>
              <a:rPr lang="en-US" altLang="en-US" sz="2400" b="1">
                <a:solidFill>
                  <a:srgbClr val="000000"/>
                </a:solidFill>
                <a:effectLst/>
              </a:rPr>
              <a:t>Look for:</a:t>
            </a:r>
          </a:p>
          <a:p>
            <a:r>
              <a:rPr lang="en-US" altLang="en-US" sz="2400" b="1">
                <a:solidFill>
                  <a:srgbClr val="000000"/>
                </a:solidFill>
                <a:effectLst/>
              </a:rPr>
              <a:t>Trait in every generation</a:t>
            </a:r>
          </a:p>
          <a:p>
            <a:pPr lvl="1"/>
            <a:r>
              <a:rPr lang="en-US" altLang="en-US" sz="2000" b="1">
                <a:solidFill>
                  <a:srgbClr val="000000"/>
                </a:solidFill>
                <a:effectLst/>
              </a:rPr>
              <a:t>Once leaves the pedigree does not return</a:t>
            </a:r>
          </a:p>
          <a:p>
            <a:r>
              <a:rPr lang="en-US" altLang="en-US" sz="2400" b="1">
                <a:solidFill>
                  <a:srgbClr val="000000"/>
                </a:solidFill>
                <a:effectLst/>
              </a:rPr>
              <a:t>Every person with the trait must have a parent with the trait</a:t>
            </a:r>
          </a:p>
          <a:p>
            <a:r>
              <a:rPr lang="en-US" altLang="en-US" sz="2400" b="1">
                <a:solidFill>
                  <a:srgbClr val="000000"/>
                </a:solidFill>
                <a:effectLst/>
              </a:rPr>
              <a:t>Males and females equally affected</a:t>
            </a:r>
            <a:endParaRPr lang="en-AU" altLang="en-US" sz="2400" b="1">
              <a:solidFill>
                <a:srgbClr val="000000"/>
              </a:solidFill>
              <a:effectLst/>
            </a:endParaRPr>
          </a:p>
        </p:txBody>
      </p:sp>
      <p:pic>
        <p:nvPicPr>
          <p:cNvPr id="15367" name="Picture 7">
            <a:extLst>
              <a:ext uri="{FF2B5EF4-FFF2-40B4-BE49-F238E27FC236}">
                <a16:creationId xmlns:a16="http://schemas.microsoft.com/office/drawing/2014/main" id="{0E4756D8-92A6-EA70-9177-90A55989D5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1773238"/>
            <a:ext cx="1781175" cy="1944687"/>
          </a:xfrm>
          <a:prstGeom prst="rect">
            <a:avLst/>
          </a:prstGeom>
          <a:noFill/>
          <a:extLst>
            <a:ext uri="{909E8E84-426E-40DD-AFC4-6F175D3DCCD1}">
              <a14:hiddenFill xmlns:a14="http://schemas.microsoft.com/office/drawing/2010/main">
                <a:solidFill>
                  <a:srgbClr val="FFFFFF"/>
                </a:solidFill>
              </a14:hiddenFill>
            </a:ext>
          </a:extLst>
        </p:spPr>
      </p:pic>
      <p:pic>
        <p:nvPicPr>
          <p:cNvPr id="15371" name="Picture 11">
            <a:extLst>
              <a:ext uri="{FF2B5EF4-FFF2-40B4-BE49-F238E27FC236}">
                <a16:creationId xmlns:a16="http://schemas.microsoft.com/office/drawing/2014/main" id="{D2965314-C401-CEB0-C4D7-C3CA2E72E0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4149725"/>
            <a:ext cx="1860550" cy="2016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18307035-664C-5CEB-98A5-5D795C51112C}"/>
              </a:ext>
            </a:extLst>
          </p:cNvPr>
          <p:cNvSpPr>
            <a:spLocks noGrp="1" noRot="1" noChangeArrowheads="1"/>
          </p:cNvSpPr>
          <p:nvPr>
            <p:ph type="title" idx="4294967295"/>
          </p:nvPr>
        </p:nvSpPr>
        <p:spPr>
          <a:xfrm>
            <a:off x="758825" y="244475"/>
            <a:ext cx="8385175" cy="1431925"/>
          </a:xfrm>
        </p:spPr>
        <p:txBody>
          <a:bodyPr/>
          <a:lstStyle/>
          <a:p>
            <a:r>
              <a:rPr lang="en-US" altLang="en-US"/>
              <a:t>Autosomal dominant pedigree</a:t>
            </a:r>
            <a:endParaRPr lang="en-AU" altLang="en-US"/>
          </a:p>
        </p:txBody>
      </p:sp>
      <p:pic>
        <p:nvPicPr>
          <p:cNvPr id="59398" name="Picture 6">
            <a:extLst>
              <a:ext uri="{FF2B5EF4-FFF2-40B4-BE49-F238E27FC236}">
                <a16:creationId xmlns:a16="http://schemas.microsoft.com/office/drawing/2014/main" id="{9367A839-5A0E-48AB-C55F-6D08718A2D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1773238"/>
            <a:ext cx="6265863" cy="469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5" name="Picture 5">
            <a:hlinkClick r:id="rId3"/>
            <a:extLst>
              <a:ext uri="{FF2B5EF4-FFF2-40B4-BE49-F238E27FC236}">
                <a16:creationId xmlns:a16="http://schemas.microsoft.com/office/drawing/2014/main" id="{73F40E97-887E-ECF6-AF5C-A4D5181121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674688"/>
            <a:ext cx="7559675" cy="5670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EDEDC65-7B19-CA4D-174C-52A1E7937A77}"/>
              </a:ext>
            </a:extLst>
          </p:cNvPr>
          <p:cNvSpPr>
            <a:spLocks noGrp="1" noRot="1" noChangeArrowheads="1"/>
          </p:cNvSpPr>
          <p:nvPr>
            <p:ph type="title"/>
          </p:nvPr>
        </p:nvSpPr>
        <p:spPr/>
        <p:txBody>
          <a:bodyPr/>
          <a:lstStyle/>
          <a:p>
            <a:r>
              <a:rPr lang="en-US" altLang="en-US"/>
              <a:t>Autosomal Recessive Pedigree</a:t>
            </a:r>
            <a:endParaRPr lang="en-AU" altLang="en-US"/>
          </a:p>
        </p:txBody>
      </p:sp>
      <p:sp>
        <p:nvSpPr>
          <p:cNvPr id="23564" name="Rectangle 12">
            <a:extLst>
              <a:ext uri="{FF2B5EF4-FFF2-40B4-BE49-F238E27FC236}">
                <a16:creationId xmlns:a16="http://schemas.microsoft.com/office/drawing/2014/main" id="{0343E3A8-8D25-1076-C61F-2549ECE1018A}"/>
              </a:ext>
            </a:extLst>
          </p:cNvPr>
          <p:cNvSpPr>
            <a:spLocks noGrp="1" noRot="1" noChangeArrowheads="1"/>
          </p:cNvSpPr>
          <p:nvPr>
            <p:ph type="body" sz="half" idx="1"/>
          </p:nvPr>
        </p:nvSpPr>
        <p:spPr/>
        <p:txBody>
          <a:bodyPr/>
          <a:lstStyle/>
          <a:p>
            <a:endParaRPr lang="en-US" altLang="en-US" sz="2400"/>
          </a:p>
        </p:txBody>
      </p:sp>
      <p:sp>
        <p:nvSpPr>
          <p:cNvPr id="23565" name="Rectangle 13">
            <a:extLst>
              <a:ext uri="{FF2B5EF4-FFF2-40B4-BE49-F238E27FC236}">
                <a16:creationId xmlns:a16="http://schemas.microsoft.com/office/drawing/2014/main" id="{87D27F3A-D93E-DC70-B527-1740F1A1B118}"/>
              </a:ext>
            </a:extLst>
          </p:cNvPr>
          <p:cNvSpPr>
            <a:spLocks noGrp="1" noRot="1" noChangeArrowheads="1"/>
          </p:cNvSpPr>
          <p:nvPr>
            <p:ph type="body" sz="half" idx="2"/>
          </p:nvPr>
        </p:nvSpPr>
        <p:spPr/>
        <p:txBody>
          <a:bodyPr/>
          <a:lstStyle/>
          <a:p>
            <a:pPr>
              <a:buFont typeface="Wingdings" panose="05000000000000000000" pitchFamily="2" charset="2"/>
              <a:buNone/>
            </a:pPr>
            <a:r>
              <a:rPr lang="en-US" altLang="en-US" sz="2400" b="1">
                <a:solidFill>
                  <a:srgbClr val="000000"/>
                </a:solidFill>
                <a:effectLst/>
              </a:rPr>
              <a:t>Look for:</a:t>
            </a:r>
          </a:p>
          <a:p>
            <a:r>
              <a:rPr lang="en-US" altLang="en-US" sz="2400" b="1">
                <a:solidFill>
                  <a:srgbClr val="000000"/>
                </a:solidFill>
                <a:effectLst/>
              </a:rPr>
              <a:t>Skips in generation</a:t>
            </a:r>
          </a:p>
          <a:p>
            <a:r>
              <a:rPr lang="en-US" altLang="en-US" sz="2400" b="1">
                <a:solidFill>
                  <a:srgbClr val="000000"/>
                </a:solidFill>
                <a:effectLst/>
              </a:rPr>
              <a:t>Unaffected parents can have affected children</a:t>
            </a:r>
          </a:p>
          <a:p>
            <a:r>
              <a:rPr lang="en-US" altLang="en-US" sz="2400" b="1">
                <a:solidFill>
                  <a:srgbClr val="000000"/>
                </a:solidFill>
                <a:effectLst/>
              </a:rPr>
              <a:t>Affected person must be homozygous</a:t>
            </a:r>
          </a:p>
          <a:p>
            <a:r>
              <a:rPr lang="en-US" altLang="en-US" sz="2400" b="1">
                <a:solidFill>
                  <a:srgbClr val="000000"/>
                </a:solidFill>
                <a:effectLst/>
              </a:rPr>
              <a:t>Males and females affected equally</a:t>
            </a:r>
            <a:endParaRPr lang="en-AU" altLang="en-US" sz="2400" b="1">
              <a:solidFill>
                <a:srgbClr val="000000"/>
              </a:solidFill>
              <a:effectLst/>
            </a:endParaRPr>
          </a:p>
        </p:txBody>
      </p:sp>
      <p:pic>
        <p:nvPicPr>
          <p:cNvPr id="23561" name="Picture 9">
            <a:extLst>
              <a:ext uri="{FF2B5EF4-FFF2-40B4-BE49-F238E27FC236}">
                <a16:creationId xmlns:a16="http://schemas.microsoft.com/office/drawing/2014/main" id="{DC52F0C3-F441-0BB9-919A-F4786BC73A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700213"/>
            <a:ext cx="3744913" cy="1822450"/>
          </a:xfrm>
          <a:prstGeom prst="rect">
            <a:avLst/>
          </a:prstGeom>
          <a:noFill/>
          <a:extLst>
            <a:ext uri="{909E8E84-426E-40DD-AFC4-6F175D3DCCD1}">
              <a14:hiddenFill xmlns:a14="http://schemas.microsoft.com/office/drawing/2010/main">
                <a:solidFill>
                  <a:srgbClr val="FFFFFF"/>
                </a:solidFill>
              </a14:hiddenFill>
            </a:ext>
          </a:extLst>
        </p:spPr>
      </p:pic>
      <p:pic>
        <p:nvPicPr>
          <p:cNvPr id="23563" name="Picture 11">
            <a:extLst>
              <a:ext uri="{FF2B5EF4-FFF2-40B4-BE49-F238E27FC236}">
                <a16:creationId xmlns:a16="http://schemas.microsoft.com/office/drawing/2014/main" id="{55458CB8-7C82-999E-7582-6FD7EE75FF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4149725"/>
            <a:ext cx="2055812" cy="215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a:extLst>
              <a:ext uri="{FF2B5EF4-FFF2-40B4-BE49-F238E27FC236}">
                <a16:creationId xmlns:a16="http://schemas.microsoft.com/office/drawing/2014/main" id="{278D4F1D-ECA2-2F18-A658-BD4B6108A120}"/>
              </a:ext>
            </a:extLst>
          </p:cNvPr>
          <p:cNvSpPr>
            <a:spLocks noGrp="1" noRot="1" noChangeArrowheads="1"/>
          </p:cNvSpPr>
          <p:nvPr>
            <p:ph type="title"/>
          </p:nvPr>
        </p:nvSpPr>
        <p:spPr/>
        <p:txBody>
          <a:bodyPr/>
          <a:lstStyle/>
          <a:p>
            <a:r>
              <a:rPr lang="en-US" altLang="en-US"/>
              <a:t>Autosomal recessive</a:t>
            </a:r>
            <a:endParaRPr lang="en-AU" altLang="en-US"/>
          </a:p>
        </p:txBody>
      </p:sp>
      <p:pic>
        <p:nvPicPr>
          <p:cNvPr id="62470" name="Picture 6">
            <a:hlinkClick r:id="rId3"/>
            <a:extLst>
              <a:ext uri="{FF2B5EF4-FFF2-40B4-BE49-F238E27FC236}">
                <a16:creationId xmlns:a16="http://schemas.microsoft.com/office/drawing/2014/main" id="{BB7C767D-6EE9-BBF4-6D23-6F2652BAA6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1412875"/>
            <a:ext cx="6337300" cy="4752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7" name="Picture 5">
            <a:hlinkClick r:id="rId3"/>
            <a:extLst>
              <a:ext uri="{FF2B5EF4-FFF2-40B4-BE49-F238E27FC236}">
                <a16:creationId xmlns:a16="http://schemas.microsoft.com/office/drawing/2014/main" id="{C84ED31B-D541-C510-FB47-AADC156715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566738"/>
            <a:ext cx="7561263" cy="5670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2D514AFE-9822-0AFE-2200-DE645A1C3E64}"/>
              </a:ext>
            </a:extLst>
          </p:cNvPr>
          <p:cNvSpPr>
            <a:spLocks noGrp="1" noRot="1" noChangeArrowheads="1"/>
          </p:cNvSpPr>
          <p:nvPr>
            <p:ph type="title"/>
          </p:nvPr>
        </p:nvSpPr>
        <p:spPr/>
        <p:txBody>
          <a:bodyPr/>
          <a:lstStyle/>
          <a:p>
            <a:r>
              <a:rPr lang="en-US" altLang="en-US"/>
              <a:t>Sex linked Dominant pedigrees</a:t>
            </a:r>
            <a:endParaRPr lang="en-AU" altLang="en-US"/>
          </a:p>
        </p:txBody>
      </p:sp>
      <p:sp>
        <p:nvSpPr>
          <p:cNvPr id="54277" name="Rectangle 5">
            <a:extLst>
              <a:ext uri="{FF2B5EF4-FFF2-40B4-BE49-F238E27FC236}">
                <a16:creationId xmlns:a16="http://schemas.microsoft.com/office/drawing/2014/main" id="{3AE66165-40E0-594B-421F-4D613D4AA206}"/>
              </a:ext>
            </a:extLst>
          </p:cNvPr>
          <p:cNvSpPr>
            <a:spLocks noGrp="1" noRot="1" noChangeArrowheads="1"/>
          </p:cNvSpPr>
          <p:nvPr>
            <p:ph type="body" idx="1"/>
          </p:nvPr>
        </p:nvSpPr>
        <p:spPr/>
        <p:txBody>
          <a:bodyPr/>
          <a:lstStyle/>
          <a:p>
            <a:pPr>
              <a:buFont typeface="Wingdings" panose="05000000000000000000" pitchFamily="2" charset="2"/>
              <a:buNone/>
            </a:pPr>
            <a:r>
              <a:rPr lang="en-US" altLang="en-US" b="1">
                <a:solidFill>
                  <a:srgbClr val="000000"/>
                </a:solidFill>
                <a:effectLst/>
              </a:rPr>
              <a:t>Look for:</a:t>
            </a:r>
          </a:p>
          <a:p>
            <a:r>
              <a:rPr lang="en-US" altLang="en-US" b="1">
                <a:solidFill>
                  <a:srgbClr val="000000"/>
                </a:solidFill>
                <a:effectLst/>
              </a:rPr>
              <a:t>More males being affected</a:t>
            </a:r>
          </a:p>
          <a:p>
            <a:r>
              <a:rPr lang="en-US" altLang="en-US" b="1">
                <a:solidFill>
                  <a:srgbClr val="000000"/>
                </a:solidFill>
                <a:effectLst/>
              </a:rPr>
              <a:t>Affected males passing onto all daughter (dominant) and none of his sons</a:t>
            </a:r>
          </a:p>
          <a:p>
            <a:r>
              <a:rPr lang="en-US" altLang="en-US" b="1">
                <a:solidFill>
                  <a:srgbClr val="000000"/>
                </a:solidFill>
                <a:effectLst/>
              </a:rPr>
              <a:t>Every affected person must have an affected parent</a:t>
            </a:r>
            <a:endParaRPr lang="en-AU" altLang="en-US" b="1">
              <a:solidFill>
                <a:srgbClr val="000000"/>
              </a:solidFill>
              <a:effectLst/>
            </a:endParaRPr>
          </a:p>
        </p:txBody>
      </p:sp>
    </p:spTree>
  </p:cSld>
  <p:clrMapOvr>
    <a:masterClrMapping/>
  </p:clrMapOvr>
  <p:transition>
    <p:split orient="vert"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F85BC91F-E3A7-68ED-5280-38D2D75BAFF1}"/>
              </a:ext>
            </a:extLst>
          </p:cNvPr>
          <p:cNvSpPr>
            <a:spLocks noGrp="1" noRot="1" noChangeArrowheads="1"/>
          </p:cNvSpPr>
          <p:nvPr>
            <p:ph type="title"/>
          </p:nvPr>
        </p:nvSpPr>
        <p:spPr/>
        <p:txBody>
          <a:bodyPr/>
          <a:lstStyle/>
          <a:p>
            <a:r>
              <a:rPr lang="en-US" altLang="en-US"/>
              <a:t>Sex linked recessive pedigrees</a:t>
            </a:r>
          </a:p>
        </p:txBody>
      </p:sp>
      <p:sp>
        <p:nvSpPr>
          <p:cNvPr id="67587" name="Rectangle 3">
            <a:extLst>
              <a:ext uri="{FF2B5EF4-FFF2-40B4-BE49-F238E27FC236}">
                <a16:creationId xmlns:a16="http://schemas.microsoft.com/office/drawing/2014/main" id="{74E7579A-6C7F-A4E0-4E75-9D8520BD24DB}"/>
              </a:ext>
            </a:extLst>
          </p:cNvPr>
          <p:cNvSpPr>
            <a:spLocks noGrp="1" noRot="1" noChangeArrowheads="1"/>
          </p:cNvSpPr>
          <p:nvPr>
            <p:ph type="body" idx="1"/>
          </p:nvPr>
        </p:nvSpPr>
        <p:spPr/>
        <p:txBody>
          <a:bodyPr/>
          <a:lstStyle/>
          <a:p>
            <a:pPr>
              <a:lnSpc>
                <a:spcPct val="90000"/>
              </a:lnSpc>
            </a:pPr>
            <a:r>
              <a:rPr lang="en-US" altLang="en-US" b="1">
                <a:solidFill>
                  <a:srgbClr val="000000"/>
                </a:solidFill>
                <a:effectLst/>
              </a:rPr>
              <a:t>More ales being affected</a:t>
            </a:r>
          </a:p>
          <a:p>
            <a:pPr>
              <a:lnSpc>
                <a:spcPct val="90000"/>
              </a:lnSpc>
            </a:pPr>
            <a:r>
              <a:rPr lang="en-US" altLang="en-US" b="1">
                <a:solidFill>
                  <a:srgbClr val="000000"/>
                </a:solidFill>
                <a:effectLst/>
              </a:rPr>
              <a:t>Affected female will pass onto all her sons</a:t>
            </a:r>
          </a:p>
          <a:p>
            <a:pPr>
              <a:lnSpc>
                <a:spcPct val="90000"/>
              </a:lnSpc>
            </a:pPr>
            <a:r>
              <a:rPr lang="en-US" altLang="en-US" b="1">
                <a:solidFill>
                  <a:srgbClr val="000000"/>
                </a:solidFill>
                <a:effectLst/>
              </a:rPr>
              <a:t>Affected male will pass to daughters who will be a carrier (unless mother also affected)</a:t>
            </a:r>
          </a:p>
          <a:p>
            <a:pPr>
              <a:lnSpc>
                <a:spcPct val="90000"/>
              </a:lnSpc>
            </a:pPr>
            <a:r>
              <a:rPr lang="en-US" altLang="en-US" b="1">
                <a:solidFill>
                  <a:srgbClr val="000000"/>
                </a:solidFill>
                <a:effectLst/>
              </a:rPr>
              <a:t>Unaffected father and carrier mother can produce affected sons</a:t>
            </a:r>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03D32CE5-409A-9217-20F3-8B6F788FA0DC}"/>
              </a:ext>
            </a:extLst>
          </p:cNvPr>
          <p:cNvSpPr>
            <a:spLocks noGrp="1" noRot="1" noChangeArrowheads="1"/>
          </p:cNvSpPr>
          <p:nvPr>
            <p:ph type="title" idx="4294967295"/>
          </p:nvPr>
        </p:nvSpPr>
        <p:spPr>
          <a:xfrm>
            <a:off x="758825" y="244475"/>
            <a:ext cx="8385175" cy="1431925"/>
          </a:xfrm>
        </p:spPr>
        <p:txBody>
          <a:bodyPr/>
          <a:lstStyle/>
          <a:p>
            <a:r>
              <a:rPr lang="en-US" altLang="en-US"/>
              <a:t>Autosomal Dominant- Marfan syndrome</a:t>
            </a:r>
            <a:endParaRPr lang="en-AU" altLang="en-US"/>
          </a:p>
        </p:txBody>
      </p:sp>
      <p:pic>
        <p:nvPicPr>
          <p:cNvPr id="48133" name="Picture 5">
            <a:extLst>
              <a:ext uri="{FF2B5EF4-FFF2-40B4-BE49-F238E27FC236}">
                <a16:creationId xmlns:a16="http://schemas.microsoft.com/office/drawing/2014/main" id="{97B149CE-434A-DDF6-A606-1C16A8761A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844675"/>
            <a:ext cx="4679950" cy="45132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9" name="Picture 5">
            <a:extLst>
              <a:ext uri="{FF2B5EF4-FFF2-40B4-BE49-F238E27FC236}">
                <a16:creationId xmlns:a16="http://schemas.microsoft.com/office/drawing/2014/main" id="{6C31E0DE-4664-4A54-3A75-A8B4E6A76D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404813"/>
            <a:ext cx="7466012" cy="5400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735B5AC-4598-9395-8802-38259FE355F3}"/>
              </a:ext>
            </a:extLst>
          </p:cNvPr>
          <p:cNvSpPr>
            <a:spLocks noGrp="1" noRot="1" noChangeArrowheads="1"/>
          </p:cNvSpPr>
          <p:nvPr>
            <p:ph type="title"/>
          </p:nvPr>
        </p:nvSpPr>
        <p:spPr/>
        <p:txBody>
          <a:bodyPr/>
          <a:lstStyle/>
          <a:p>
            <a:r>
              <a:rPr lang="en-US" altLang="en-US"/>
              <a:t>Sex linked recessive</a:t>
            </a:r>
            <a:endParaRPr lang="en-AU" altLang="en-US"/>
          </a:p>
        </p:txBody>
      </p:sp>
      <p:pic>
        <p:nvPicPr>
          <p:cNvPr id="58373" name="Picture 5">
            <a:hlinkClick r:id="rId3"/>
            <a:extLst>
              <a:ext uri="{FF2B5EF4-FFF2-40B4-BE49-F238E27FC236}">
                <a16:creationId xmlns:a16="http://schemas.microsoft.com/office/drawing/2014/main" id="{8DCAFA0D-DD4E-2416-38BC-24E5D90CA9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1322388"/>
            <a:ext cx="6913563" cy="5184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5" name="Picture 5">
            <a:hlinkClick r:id="rId3"/>
            <a:extLst>
              <a:ext uri="{FF2B5EF4-FFF2-40B4-BE49-F238E27FC236}">
                <a16:creationId xmlns:a16="http://schemas.microsoft.com/office/drawing/2014/main" id="{1E980494-BF1D-2D13-D3A5-05F76EB345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620713"/>
            <a:ext cx="7416800" cy="5562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5CBC3DD6-CA1F-E7E3-9B60-DAC97BE9EB56}"/>
              </a:ext>
            </a:extLst>
          </p:cNvPr>
          <p:cNvSpPr>
            <a:spLocks noGrp="1" noRot="1" noChangeArrowheads="1"/>
          </p:cNvSpPr>
          <p:nvPr>
            <p:ph type="title"/>
          </p:nvPr>
        </p:nvSpPr>
        <p:spPr/>
        <p:txBody>
          <a:bodyPr/>
          <a:lstStyle/>
          <a:p>
            <a:r>
              <a:rPr lang="en-US" altLang="en-US"/>
              <a:t>Questions to complete</a:t>
            </a:r>
          </a:p>
        </p:txBody>
      </p:sp>
      <p:sp>
        <p:nvSpPr>
          <p:cNvPr id="68611" name="Rectangle 3">
            <a:extLst>
              <a:ext uri="{FF2B5EF4-FFF2-40B4-BE49-F238E27FC236}">
                <a16:creationId xmlns:a16="http://schemas.microsoft.com/office/drawing/2014/main" id="{04C4DBE5-4FD1-C3F8-4DF5-DB5E36C8694D}"/>
              </a:ext>
            </a:extLst>
          </p:cNvPr>
          <p:cNvSpPr>
            <a:spLocks noGrp="1" noRot="1" noChangeArrowheads="1"/>
          </p:cNvSpPr>
          <p:nvPr>
            <p:ph type="body" idx="1"/>
          </p:nvPr>
        </p:nvSpPr>
        <p:spPr/>
        <p:txBody>
          <a:bodyPr/>
          <a:lstStyle/>
          <a:p>
            <a:pPr>
              <a:buFont typeface="Wingdings" panose="05000000000000000000" pitchFamily="2" charset="2"/>
              <a:buNone/>
            </a:pPr>
            <a:r>
              <a:rPr lang="en-US" altLang="en-US">
                <a:solidFill>
                  <a:srgbClr val="000000"/>
                </a:solidFill>
                <a:effectLst/>
              </a:rPr>
              <a:t>Complete the following:</a:t>
            </a:r>
          </a:p>
          <a:p>
            <a:r>
              <a:rPr lang="en-US" altLang="en-US">
                <a:solidFill>
                  <a:srgbClr val="000000"/>
                </a:solidFill>
                <a:effectLst/>
              </a:rPr>
              <a:t>Biochallenge pg 334, ques 2</a:t>
            </a:r>
          </a:p>
          <a:p>
            <a:r>
              <a:rPr lang="en-US" altLang="en-US">
                <a:solidFill>
                  <a:srgbClr val="000000"/>
                </a:solidFill>
                <a:effectLst/>
              </a:rPr>
              <a:t>Review ques pgs 335-338</a:t>
            </a:r>
          </a:p>
          <a:p>
            <a:pPr lvl="1"/>
            <a:r>
              <a:rPr lang="en-US" altLang="en-US">
                <a:solidFill>
                  <a:srgbClr val="000000"/>
                </a:solidFill>
                <a:effectLst/>
              </a:rPr>
              <a:t>Ques 6,7,8, 9, 10, 11, 12, 13, 14, </a:t>
            </a:r>
          </a:p>
        </p:txBody>
      </p:sp>
    </p:spTree>
  </p:cSld>
  <p:clrMapOvr>
    <a:masterClrMapping/>
  </p:clrMapOvr>
  <p:transition>
    <p:split orient="vert" dir="in"/>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2">
            <a:extLst>
              <a:ext uri="{FF2B5EF4-FFF2-40B4-BE49-F238E27FC236}">
                <a16:creationId xmlns:a16="http://schemas.microsoft.com/office/drawing/2014/main" id="{6FD95677-C6F7-E018-67F9-DDDF2DC0DF60}"/>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transition>
    <p:split orient="ver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B58F85A-2536-7449-81AD-692F01E1CEA2}"/>
              </a:ext>
            </a:extLst>
          </p:cNvPr>
          <p:cNvSpPr>
            <a:spLocks noGrp="1" noRot="1" noChangeArrowheads="1"/>
          </p:cNvSpPr>
          <p:nvPr>
            <p:ph type="title"/>
          </p:nvPr>
        </p:nvSpPr>
        <p:spPr/>
        <p:txBody>
          <a:bodyPr/>
          <a:lstStyle/>
          <a:p>
            <a:r>
              <a:rPr lang="en-US" altLang="en-US"/>
              <a:t>Autosomal Recessive Inheritance</a:t>
            </a:r>
            <a:endParaRPr lang="en-AU" altLang="en-US"/>
          </a:p>
        </p:txBody>
      </p:sp>
      <p:sp>
        <p:nvSpPr>
          <p:cNvPr id="4099" name="Rectangle 3">
            <a:extLst>
              <a:ext uri="{FF2B5EF4-FFF2-40B4-BE49-F238E27FC236}">
                <a16:creationId xmlns:a16="http://schemas.microsoft.com/office/drawing/2014/main" id="{75DCDAF3-3CCE-3DDF-6A91-EBAADFFA5D28}"/>
              </a:ext>
            </a:extLst>
          </p:cNvPr>
          <p:cNvSpPr>
            <a:spLocks noGrp="1" noRot="1" noChangeArrowheads="1"/>
          </p:cNvSpPr>
          <p:nvPr>
            <p:ph type="body" idx="1"/>
          </p:nvPr>
        </p:nvSpPr>
        <p:spPr/>
        <p:txBody>
          <a:bodyPr/>
          <a:lstStyle/>
          <a:p>
            <a:pPr>
              <a:lnSpc>
                <a:spcPct val="90000"/>
              </a:lnSpc>
            </a:pPr>
            <a:r>
              <a:rPr lang="en-AU" altLang="en-US" sz="2400">
                <a:solidFill>
                  <a:srgbClr val="000000"/>
                </a:solidFill>
                <a:effectLst/>
              </a:rPr>
              <a:t>The recessive gene is located on 1 of the autosomes</a:t>
            </a:r>
          </a:p>
          <a:p>
            <a:pPr>
              <a:lnSpc>
                <a:spcPct val="90000"/>
              </a:lnSpc>
            </a:pPr>
            <a:r>
              <a:rPr lang="en-AU" altLang="en-US" sz="2400">
                <a:solidFill>
                  <a:srgbClr val="000000"/>
                </a:solidFill>
                <a:effectLst/>
              </a:rPr>
              <a:t>Letters used are lower case ie bb</a:t>
            </a:r>
          </a:p>
          <a:p>
            <a:pPr>
              <a:lnSpc>
                <a:spcPct val="90000"/>
              </a:lnSpc>
            </a:pPr>
            <a:r>
              <a:rPr lang="en-AU" altLang="en-US" sz="2400">
                <a:solidFill>
                  <a:srgbClr val="000000"/>
                </a:solidFill>
                <a:effectLst/>
              </a:rPr>
              <a:t>Unaffected parents (heterozygous) can produce affected offspring (if they get both recessive genes ie homozygous)</a:t>
            </a:r>
          </a:p>
          <a:p>
            <a:pPr>
              <a:lnSpc>
                <a:spcPct val="90000"/>
              </a:lnSpc>
            </a:pPr>
            <a:r>
              <a:rPr lang="en-AU" altLang="en-US" sz="2400">
                <a:solidFill>
                  <a:srgbClr val="000000"/>
                </a:solidFill>
                <a:effectLst/>
              </a:rPr>
              <a:t>Inherited by both males and females</a:t>
            </a:r>
          </a:p>
          <a:p>
            <a:pPr>
              <a:lnSpc>
                <a:spcPct val="90000"/>
              </a:lnSpc>
            </a:pPr>
            <a:r>
              <a:rPr lang="en-AU" altLang="en-US" sz="2400">
                <a:solidFill>
                  <a:srgbClr val="000000"/>
                </a:solidFill>
                <a:effectLst/>
              </a:rPr>
              <a:t>Can skip generations</a:t>
            </a:r>
          </a:p>
          <a:p>
            <a:pPr>
              <a:lnSpc>
                <a:spcPct val="90000"/>
              </a:lnSpc>
            </a:pPr>
            <a:r>
              <a:rPr lang="en-AU" altLang="en-US" sz="2400">
                <a:solidFill>
                  <a:srgbClr val="000000"/>
                </a:solidFill>
                <a:effectLst/>
              </a:rPr>
              <a:t>If both parents have the trait then all offspring will also have the trait. The parents are both homozygous.</a:t>
            </a:r>
          </a:p>
          <a:p>
            <a:pPr>
              <a:lnSpc>
                <a:spcPct val="90000"/>
              </a:lnSpc>
            </a:pPr>
            <a:r>
              <a:rPr lang="en-AU" altLang="en-US" sz="2400">
                <a:solidFill>
                  <a:srgbClr val="000000"/>
                </a:solidFill>
                <a:effectLst/>
              </a:rPr>
              <a:t>E.g. cystic fibrosis, sickle cell anaemia, thalassemia</a:t>
            </a:r>
            <a:endParaRPr lang="en-US" altLang="en-US" sz="2400">
              <a:solidFill>
                <a:srgbClr val="000000"/>
              </a:solidFill>
              <a:effectLst/>
            </a:endParaRPr>
          </a:p>
        </p:txBody>
      </p:sp>
    </p:spTree>
  </p:cSld>
  <p:clrMapOvr>
    <a:masterClrMapping/>
  </p:clrMapOvr>
  <p:transition>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62" name="Picture 10">
            <a:extLst>
              <a:ext uri="{FF2B5EF4-FFF2-40B4-BE49-F238E27FC236}">
                <a16:creationId xmlns:a16="http://schemas.microsoft.com/office/drawing/2014/main" id="{25C4BCBD-16BE-51CC-2FCE-D83EAA605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3716338"/>
            <a:ext cx="3160713" cy="2836862"/>
          </a:xfrm>
          <a:prstGeom prst="rect">
            <a:avLst/>
          </a:prstGeom>
          <a:noFill/>
          <a:extLst>
            <a:ext uri="{909E8E84-426E-40DD-AFC4-6F175D3DCCD1}">
              <a14:hiddenFill xmlns:a14="http://schemas.microsoft.com/office/drawing/2010/main">
                <a:solidFill>
                  <a:srgbClr val="FFFFFF"/>
                </a:solidFill>
              </a14:hiddenFill>
            </a:ext>
          </a:extLst>
        </p:spPr>
      </p:pic>
      <p:pic>
        <p:nvPicPr>
          <p:cNvPr id="49167" name="Picture 15">
            <a:extLst>
              <a:ext uri="{FF2B5EF4-FFF2-40B4-BE49-F238E27FC236}">
                <a16:creationId xmlns:a16="http://schemas.microsoft.com/office/drawing/2014/main" id="{B234C8FD-CFA9-F938-A051-4A04A65CEE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0350"/>
            <a:ext cx="4968875" cy="34464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a:extLst>
              <a:ext uri="{FF2B5EF4-FFF2-40B4-BE49-F238E27FC236}">
                <a16:creationId xmlns:a16="http://schemas.microsoft.com/office/drawing/2014/main" id="{5946BAB5-8A6A-2C57-3097-439620B513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588" y="260350"/>
            <a:ext cx="6092825" cy="6337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0667FE1-3FB8-EC14-C12C-153D2B13FF47}"/>
              </a:ext>
            </a:extLst>
          </p:cNvPr>
          <p:cNvSpPr>
            <a:spLocks noGrp="1" noRot="1" noChangeArrowheads="1"/>
          </p:cNvSpPr>
          <p:nvPr>
            <p:ph type="title"/>
          </p:nvPr>
        </p:nvSpPr>
        <p:spPr/>
        <p:txBody>
          <a:bodyPr/>
          <a:lstStyle/>
          <a:p>
            <a:r>
              <a:rPr lang="en-US" altLang="en-US"/>
              <a:t>Autosomal Dominant/ Recessive Problems</a:t>
            </a:r>
            <a:endParaRPr lang="en-AU" altLang="en-US"/>
          </a:p>
        </p:txBody>
      </p:sp>
      <p:sp>
        <p:nvSpPr>
          <p:cNvPr id="33795" name="Rectangle 3">
            <a:extLst>
              <a:ext uri="{FF2B5EF4-FFF2-40B4-BE49-F238E27FC236}">
                <a16:creationId xmlns:a16="http://schemas.microsoft.com/office/drawing/2014/main" id="{EB6831D7-BACF-BCEF-A890-24F057F2EBB2}"/>
              </a:ext>
            </a:extLst>
          </p:cNvPr>
          <p:cNvSpPr>
            <a:spLocks noGrp="1" noRot="1" noChangeArrowheads="1"/>
          </p:cNvSpPr>
          <p:nvPr>
            <p:ph type="body" idx="1"/>
          </p:nvPr>
        </p:nvSpPr>
        <p:spPr/>
        <p:txBody>
          <a:bodyPr/>
          <a:lstStyle/>
          <a:p>
            <a:r>
              <a:rPr lang="en-AU" altLang="en-US" b="1">
                <a:solidFill>
                  <a:srgbClr val="000000"/>
                </a:solidFill>
                <a:effectLst/>
              </a:rPr>
              <a:t>Cross a pure breeding, black coated guinea pig with a pure breeding, white coated guinea pig.   Given that, in guinea pigs, black coat colour is dominant to white coat colour, determine the genotypes and phenotypes of the first and second generation offspring.</a:t>
            </a:r>
            <a:r>
              <a:rPr lang="en-AU" altLang="en-US"/>
              <a:t> </a:t>
            </a:r>
          </a:p>
        </p:txBody>
      </p:sp>
    </p:spTree>
  </p:cSld>
  <p:clrMapOvr>
    <a:masterClrMapping/>
  </p:clrMapOvr>
  <p:transition>
    <p:split orient="vert"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56C2881-4ACB-EDF7-F07F-65426C68A66A}"/>
              </a:ext>
            </a:extLst>
          </p:cNvPr>
          <p:cNvSpPr>
            <a:spLocks noGrp="1" noRot="1" noChangeArrowheads="1"/>
          </p:cNvSpPr>
          <p:nvPr>
            <p:ph type="title"/>
          </p:nvPr>
        </p:nvSpPr>
        <p:spPr/>
        <p:txBody>
          <a:bodyPr/>
          <a:lstStyle/>
          <a:p>
            <a:r>
              <a:rPr lang="en-US" altLang="en-US"/>
              <a:t>Incomplete dominance</a:t>
            </a:r>
            <a:endParaRPr lang="en-AU" altLang="en-US"/>
          </a:p>
        </p:txBody>
      </p:sp>
      <p:sp>
        <p:nvSpPr>
          <p:cNvPr id="34819" name="Rectangle 3">
            <a:extLst>
              <a:ext uri="{FF2B5EF4-FFF2-40B4-BE49-F238E27FC236}">
                <a16:creationId xmlns:a16="http://schemas.microsoft.com/office/drawing/2014/main" id="{7DC1041F-B7A2-87DE-33AD-7D55309428B0}"/>
              </a:ext>
            </a:extLst>
          </p:cNvPr>
          <p:cNvSpPr>
            <a:spLocks noGrp="1" noRot="1" noChangeArrowheads="1"/>
          </p:cNvSpPr>
          <p:nvPr>
            <p:ph type="body" idx="1"/>
          </p:nvPr>
        </p:nvSpPr>
        <p:spPr/>
        <p:txBody>
          <a:bodyPr/>
          <a:lstStyle/>
          <a:p>
            <a:r>
              <a:rPr lang="en-AU" altLang="en-US" b="1">
                <a:solidFill>
                  <a:srgbClr val="000000"/>
                </a:solidFill>
                <a:effectLst/>
              </a:rPr>
              <a:t>In a heterozygous organism, neither gene is dominant, both genes are expressed equally </a:t>
            </a:r>
          </a:p>
          <a:p>
            <a:r>
              <a:rPr lang="en-US" altLang="en-US" b="1">
                <a:solidFill>
                  <a:srgbClr val="000000"/>
                </a:solidFill>
                <a:effectLst/>
              </a:rPr>
              <a:t>Capital letters used for both alleles</a:t>
            </a:r>
          </a:p>
          <a:p>
            <a:pPr lvl="1"/>
            <a:r>
              <a:rPr lang="en-US" altLang="en-US" b="1">
                <a:solidFill>
                  <a:srgbClr val="000000"/>
                </a:solidFill>
                <a:effectLst/>
              </a:rPr>
              <a:t>Snap dragons- red = RR, white= WW,      pink = RW</a:t>
            </a:r>
          </a:p>
          <a:p>
            <a:pPr lvl="1"/>
            <a:r>
              <a:rPr lang="en-US" altLang="en-US" b="1">
                <a:solidFill>
                  <a:srgbClr val="000000"/>
                </a:solidFill>
                <a:effectLst/>
              </a:rPr>
              <a:t>Cows- brown = BB, white= WW, roan=BW</a:t>
            </a:r>
            <a:endParaRPr lang="en-AU" altLang="en-US" b="1">
              <a:solidFill>
                <a:srgbClr val="000000"/>
              </a:solidFill>
              <a:effectLst/>
            </a:endParaRPr>
          </a:p>
        </p:txBody>
      </p:sp>
    </p:spTree>
  </p:cSld>
  <p:clrMapOvr>
    <a:masterClrMapping/>
  </p:clrMapOvr>
  <p:transition>
    <p:split orient="ver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D56D408D-0899-0170-DF20-64131AC983CC}"/>
              </a:ext>
            </a:extLst>
          </p:cNvPr>
          <p:cNvSpPr>
            <a:spLocks noGrp="1" noRot="1" noChangeArrowheads="1"/>
          </p:cNvSpPr>
          <p:nvPr>
            <p:ph type="title"/>
          </p:nvPr>
        </p:nvSpPr>
        <p:spPr/>
        <p:txBody>
          <a:bodyPr/>
          <a:lstStyle/>
          <a:p>
            <a:r>
              <a:rPr lang="en-US" altLang="en-US"/>
              <a:t>Incomplete dominance</a:t>
            </a:r>
            <a:endParaRPr lang="en-AU" altLang="en-US"/>
          </a:p>
        </p:txBody>
      </p:sp>
      <p:sp>
        <p:nvSpPr>
          <p:cNvPr id="47107" name="Rectangle 3">
            <a:extLst>
              <a:ext uri="{FF2B5EF4-FFF2-40B4-BE49-F238E27FC236}">
                <a16:creationId xmlns:a16="http://schemas.microsoft.com/office/drawing/2014/main" id="{E66B84FA-8520-ED96-6CA8-DE3B7D3AE40F}"/>
              </a:ext>
            </a:extLst>
          </p:cNvPr>
          <p:cNvSpPr>
            <a:spLocks noGrp="1" noRot="1" noChangeArrowheads="1"/>
          </p:cNvSpPr>
          <p:nvPr>
            <p:ph type="body" idx="1"/>
          </p:nvPr>
        </p:nvSpPr>
        <p:spPr/>
        <p:txBody>
          <a:bodyPr/>
          <a:lstStyle/>
          <a:p>
            <a:endParaRPr lang="en-US" altLang="en-US"/>
          </a:p>
        </p:txBody>
      </p:sp>
      <p:pic>
        <p:nvPicPr>
          <p:cNvPr id="47109" name="Picture 5">
            <a:extLst>
              <a:ext uri="{FF2B5EF4-FFF2-40B4-BE49-F238E27FC236}">
                <a16:creationId xmlns:a16="http://schemas.microsoft.com/office/drawing/2014/main" id="{0410983E-9A64-1E46-76D6-CF7DDF5128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412875"/>
            <a:ext cx="8280400" cy="50244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sld>
</file>

<file path=ppt/theme/theme1.xml><?xml version="1.0" encoding="utf-8"?>
<a:theme xmlns:a="http://schemas.openxmlformats.org/drawingml/2006/main" name="Glass Layers">
  <a:themeElements>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286</TotalTime>
  <Words>1049</Words>
  <Application>Microsoft Office PowerPoint</Application>
  <PresentationFormat>On-screen Show (4:3)</PresentationFormat>
  <Paragraphs>153</Paragraphs>
  <Slides>34</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Arial Black</vt:lpstr>
      <vt:lpstr>Times New Roman</vt:lpstr>
      <vt:lpstr>Wingdings</vt:lpstr>
      <vt:lpstr>Century Schoolbook</vt:lpstr>
      <vt:lpstr>Glass Layers</vt:lpstr>
      <vt:lpstr>Year 12 Biology</vt:lpstr>
      <vt:lpstr>Autosomal Dominant Inheritance</vt:lpstr>
      <vt:lpstr>Autosomal Dominant- Marfan syndrome</vt:lpstr>
      <vt:lpstr>Autosomal Recessive Inheritance</vt:lpstr>
      <vt:lpstr>PowerPoint Presentation</vt:lpstr>
      <vt:lpstr>PowerPoint Presentation</vt:lpstr>
      <vt:lpstr>Autosomal Dominant/ Recessive Problems</vt:lpstr>
      <vt:lpstr>Incomplete dominance</vt:lpstr>
      <vt:lpstr>Incomplete dominance</vt:lpstr>
      <vt:lpstr>Incomplete dominance problems</vt:lpstr>
      <vt:lpstr>Co- dominance</vt:lpstr>
      <vt:lpstr>Co- dominance</vt:lpstr>
      <vt:lpstr>Sex linked inheritance</vt:lpstr>
      <vt:lpstr>Sex linked inheritance Dominant</vt:lpstr>
      <vt:lpstr>Sex linked dominant disorders</vt:lpstr>
      <vt:lpstr>Sex linked dominant problems</vt:lpstr>
      <vt:lpstr>Sex linked Inheritance Recessive</vt:lpstr>
      <vt:lpstr>Sex linked recessive problem</vt:lpstr>
      <vt:lpstr>Sex linked Inheritance in Drosophila</vt:lpstr>
      <vt:lpstr>PowerPoint Presentation</vt:lpstr>
      <vt:lpstr>General Pedigree refer to NOB2 (new ed) pages 328-332</vt:lpstr>
      <vt:lpstr>Autosomal Dominant Pedigree</vt:lpstr>
      <vt:lpstr>Autosomal dominant pedigree</vt:lpstr>
      <vt:lpstr>PowerPoint Presentation</vt:lpstr>
      <vt:lpstr>Autosomal Recessive Pedigree</vt:lpstr>
      <vt:lpstr>Autosomal recessive</vt:lpstr>
      <vt:lpstr>PowerPoint Presentation</vt:lpstr>
      <vt:lpstr>Sex linked Dominant pedigrees</vt:lpstr>
      <vt:lpstr>Sex linked recessive pedigrees</vt:lpstr>
      <vt:lpstr>PowerPoint Presentation</vt:lpstr>
      <vt:lpstr>Sex linked recessive</vt:lpstr>
      <vt:lpstr>PowerPoint Presentation</vt:lpstr>
      <vt:lpstr>Questions to complete</vt:lpstr>
      <vt:lpstr>PowerPoint Presentation</vt:lpstr>
    </vt:vector>
  </TitlesOfParts>
  <Company>Newman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12 Biology</dc:title>
  <dc:creator>DeLuca.Lisa</dc:creator>
  <cp:lastModifiedBy>Nayan GRIFFITHS</cp:lastModifiedBy>
  <cp:revision>31</cp:revision>
  <dcterms:created xsi:type="dcterms:W3CDTF">2007-07-25T06:33:46Z</dcterms:created>
  <dcterms:modified xsi:type="dcterms:W3CDTF">2023-03-14T11:25:03Z</dcterms:modified>
</cp:coreProperties>
</file>