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90" d="100"/>
          <a:sy n="90" d="100"/>
        </p:scale>
        <p:origin x="96" y="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A060DFE4-6ED9-59F0-0B4B-883886E9BF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54C87BD-636D-40E8-EE9C-DC356BFFACF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D83864BB-CBF6-1079-CEC4-5854F92C0E37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5F87B81C-D59D-3033-3271-20A20A6E9BB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A675A8F0-DAD1-2876-DDA9-7CB57AAE218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24583" name="Rectangle 7">
            <a:extLst>
              <a:ext uri="{FF2B5EF4-FFF2-40B4-BE49-F238E27FC236}">
                <a16:creationId xmlns:a16="http://schemas.microsoft.com/office/drawing/2014/main" id="{D82F761C-8358-CC01-8279-AE007595C6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0966-240B-485F-B20D-BBDD6076371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322AC4-75A6-5DE4-54C4-3709737A45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94FAE4-2E31-49A2-B62F-2D15280A462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B2BEAE32-FF82-9DE6-1827-F9E60A5E3C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CC5377D-7BB9-D8CE-BC84-9727FB2582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5886F92-9708-CF5D-F57B-47FF93AEE4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FE9F50-30F0-432D-8756-CB2DB9A1182B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9965D11-28B1-A171-EAE6-0A39A32BF98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0D92E72-D6F6-F21C-1FCA-4C984F9A2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5F5A060-A435-27B5-C4A9-0CEEEC5E14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939638-7227-4BA8-8197-AF4E186AAB5D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94E9314-F9B4-6142-1AE5-C398BB14FE8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32FCF288-5EE4-9A4C-E76C-D3DB4E0C13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C9A6CA4-0011-EFA8-99CC-43ADE511F0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7C25D9-4E77-4A07-B565-9DF25142F01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0E656983-1CBD-C3C2-3DE7-7E75D9CB9A9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81272E35-8108-3659-6C36-7BB7F8FD92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9AC0B7-D806-1CF3-7FD5-9C8E590E0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4BDEEA-2F30-4D40-A0E7-D800AA5FDA10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304B0EDB-1428-E78F-788B-2981C49E5E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87FF9E0-8AA6-2FAD-E96B-350C6B245C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634AF06-9EBC-24CB-32EC-077CA1A018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EFFF75-C216-4DBE-94FD-DD3B07E285F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40E9E8F3-32FF-04AA-DCE3-3641660974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0C31B674-D2AE-C494-8679-A3651E18DB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17DF58-F22F-C8EF-6464-27A18A9023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FE714-174E-4381-A3FA-5434F958404F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EC4B0F33-08AD-F2F7-DC37-C152B36C4CD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B639A8CB-BE9B-BD15-5F0D-F6A7345F33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FFC66AA-EA45-F1A4-E346-6065215F29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23CFF8-9643-4AC2-969B-A0626AFB0976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6AD08B69-5B2F-D4CC-313F-2EAAA1901C4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ADBABB83-F7DA-769A-A38F-E05A20FC52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9BD7F98-B81C-0FBA-0604-ACB8826C60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1882EB-A16C-47F8-86AA-B3641353D133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92828F9-C69E-F9BF-496D-59A80BA1586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48F293B-B149-08B8-EC20-FD85D123F3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B6A0807-51FF-9F55-85A8-D672C5309B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13C206-37B2-4ED5-AB7C-2BDF942F6785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07D8F523-9D05-D2F7-07FA-B408C4A43F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5D48198A-0889-0E2F-36D2-D24742D9B8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8BCD2B-DC4B-38DD-7E97-96BBDB043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BC60E-CE28-4EEC-B283-C1145F9174F0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FCCC3090-1DF3-0503-3931-242F719ACBC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62F2E84-7362-08BA-4306-B625B2F31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CCD5F3-FA8A-54E9-412C-8F19B243D4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B2B31-DC60-4572-A795-91DCA6AFD237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92607D11-A3E1-3048-517E-10974E4779B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0D3D353-4C47-6704-A74B-CD199D85F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6608FD5-4E86-33E3-C43C-E66CBE6D12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618FA-316E-4397-8973-959D46B938B7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0C5B831A-FE9D-F6A1-9CFE-30608B08821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1BD27E43-66D8-5AA1-0449-D752B9E26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E718527-7D95-5C44-A761-5610952C8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D27DE-EF14-4226-904A-8826355496E3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48EF7C83-D0A6-6833-151E-D8F14E2A7BB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0713E78-8184-18D6-89C4-20E00A893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952E65B-21B3-9785-8542-B7B9BC1709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B9DA3-0616-4B25-BFB3-9853C15F4113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8A29B68D-0BD9-DE1D-B9EB-3D1DA047B7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2970E954-147C-6065-EF15-A023EAFC7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84CE77-57EF-4A72-C57F-EF1B2B11E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0D7178-8BA4-4A7B-90DE-9CFC138B7EC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DF49E18F-FD90-4F96-2CA9-F1FF25C353E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3D565C0F-B50D-4EAF-559C-E4AF9332A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5CC25E3-9337-0676-F9C6-C29A1B65AC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B2D78C-3589-49B5-80D3-AB6BBA450F11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30D57113-FE3B-4D89-CF1F-6F8F5B5955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F50C5456-1A05-B278-EA01-D5859371F8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D680040-5116-E440-0BC6-6E8122D986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371C53-E2C5-48A5-A3DB-76EC3594DF79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93E60F5C-DCF6-AA18-4433-7C80763D88B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5EAF9635-1675-CC04-3F7D-545BF9910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3B17E3C-C4DA-717A-7333-4189F40964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656113-4DFC-4575-9302-764F371BCD11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0701385E-B3C6-FE57-596D-99B796308B3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CA6B7C8-D0EC-7925-967F-6484ACC90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9F007B-3C70-F3AF-8517-4BEC7038E0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3F13C8-EB99-486D-8B59-283EF6E34E1A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E99E4D36-32DA-1E65-BD06-C685444272E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5977D1F-B7D8-65B0-FBCD-C38CF89389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D1DD33A-53B8-DF5B-A08D-7BA57E46D1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34F9DF-EC76-4EDE-A743-EE04FFAA9C37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2B0A9ABF-79FA-DAFB-BBEC-5762B2E05EF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4B628A0D-C24A-0CF0-27EE-0D49F9187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65A375E-142B-7193-F2F9-BF31F2751C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D60FBB-14E2-496F-B1BD-FF412F73C308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80BC637-BA52-94E1-DCF0-6951491D38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44F7E58F-06C3-B5D6-EC34-D55B8ECD8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7107023-E413-D228-22A3-1F51BA86F7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1FE77A-FD90-4A2D-8A99-D804F8AAA0ED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D617A670-0CA5-6ABD-D190-271460FED1D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FD278796-2B8F-87E2-63E4-CB94839EA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0B71D-1715-5D0C-D183-3CE690B34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7CAB5F-43A9-5C2C-932E-3DF3D6530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48DDD7-F4CA-7E1C-1337-B1EECF506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63617-8928-7EFE-EDAA-CBDF5B60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A4219-3185-2B63-A4FA-999691381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581F2-75F2-4C45-886C-94C2D3C705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3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4CC6-60FC-DFCE-5D02-070B1ADC3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41D711-FE9C-E7A4-86E4-F3741C72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E8ECB-7F28-B248-CEEC-E0E2515A8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86761-D5EC-2CE1-51CF-5DDE2A8E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C9B24-FBA3-98C1-C534-38A8BB3C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EDA9A-2C58-4823-893E-48ADDF7880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907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15000C-2813-CF16-A971-979A4F79A4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DF69E8-0162-EF1E-F966-0F49E0A08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5EE7B-6310-82C5-742F-043948FF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0D72F-7903-F9E5-3DF3-A1C270E11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229C8-2593-6BBC-A707-2F007E85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7F945-A494-4313-83D8-7F3F7F82FA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444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2000-214F-63F1-7C74-1735C76BD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68838-DA53-3700-3ECF-364B60CA8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B9C89-B616-2F58-CF23-A65F0E29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B6B1D-3BE9-CE91-17D7-A619010A5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296B03-C495-509F-D858-ED33C57D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70C55-B2B1-438F-8FDA-4554E74CC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5078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9E59E-130F-321B-0901-E19B72A29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C36E92-8F2D-6A5A-4F05-FA96C84B6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83DB51-32C7-C48B-52D0-07415B38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66E821-3AE6-178E-FC24-DAD2F2847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289CB-336D-0953-A645-187747B0D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B873C5-D473-4FA1-815E-C57612E801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03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66EF9-57B1-24E1-E364-2E701B92B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360367-F696-49E8-BA8D-A5578F58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ABDD38-89BD-75E8-6C37-83E4AFA5B5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11207-3276-0090-5BD5-F1EEC2CB3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A5E9A2-2CFC-FAAD-7C26-2290F46AC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42887-3E37-F68B-28C9-682F29D37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DDC622-EF6D-4D6B-8782-B2F0749CD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60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DDC7E-875A-ADB4-DA39-725F0B480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239DA-6D8B-966A-C493-82E0A85163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001C11-F6E8-2CC8-8312-ED8553CCB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728184-3BA9-4DB9-996E-139898257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D6AFFC-4C1D-4EC3-AB10-CBB7A5CDB6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22169C-1000-9AB9-7DFD-5397E96C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A26266-3804-34C2-1B2D-5E8F55C1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3CEB04-465E-FE2A-179F-FE16B11E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FC55E-E710-4EB0-BC82-CCB0D36179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20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B5075-9EF5-B88D-86F1-7346B7FD9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546AE1-692D-8CA6-EC6F-CA3DD2E2E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D04FB-E4BA-6966-9807-44F77BEA8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62A4A-53E8-BDD3-F8CB-AF72BEEAB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5E684-F9BD-400F-B8AB-67D795FFB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3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F09848-EC66-17B5-B48C-0403F8EF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5D409E-7D12-F396-B414-E0D173003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2B4314-856C-158B-5FE8-6CD292AA0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8D09C-C4C1-43AC-A75E-A1EE9D356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101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1133-117E-3D66-5A72-B1209D1D3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4EB6C-AC35-87F4-699A-DB417ACFA2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A8319B-D79E-9AB3-5B93-8D25CD7A0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D9031-C610-9337-20EA-DC7F1A73A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4F0120-CBEF-E661-F63B-36DEC05E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1C718-13E6-0024-E342-DC5C9AE8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678418-A19F-4BAD-96EC-6AF2ABABA6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41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45F4F-2C69-267E-B4BD-AF9DDFA4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DAB78B-6956-F47A-1FCF-D2DEDE3D6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08056-D158-95D2-2C88-56F1FCBF6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CED8-AF30-F358-52F9-62F2A4319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325B4-DA51-632C-F322-0DF1F4017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2F496C-062C-7CEF-3D6D-158D1351F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F4704-3416-40A6-9290-6A7679D2A8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866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9F74C8-1E9E-A9E6-70FF-43DA61724A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7963AB-E19A-0F58-2277-4E0FDD92AB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A055CF2-89DE-A257-D587-D90E818A92F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96D48BC-AD45-4B14-CAD2-D898DEB2D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428B792-2FDE-31C3-FFD4-0498C33A948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AAA5A2-E237-47BD-BE0F-56A47844FF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0A25E09-A5C2-D69F-B2F5-18A4E87B1DF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3048000"/>
            <a:ext cx="7772400" cy="1143000"/>
          </a:xfrm>
        </p:spPr>
        <p:txBody>
          <a:bodyPr anchor="ctr"/>
          <a:lstStyle/>
          <a:p>
            <a:r>
              <a:rPr lang="en-US" altLang="en-US" sz="75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Genetic Traits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40FCDAA-3C4E-0D1E-0863-6137F6B87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1738313" cy="16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2E29BC92-71D8-931A-43BC-8CF198EDC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4608513"/>
            <a:ext cx="1871662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D55A42D6-CB9E-5315-338D-169123C66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0"/>
            <a:ext cx="1955800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276BAE92-C70A-4D7F-EC93-3B14F5CF4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5541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2555BCE-A8E7-1974-9302-FDF2DE6F4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Handedness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3511E3F7-0774-6CF9-979A-B9EB8DF44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28600"/>
            <a:ext cx="14351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>
            <a:extLst>
              <a:ext uri="{FF2B5EF4-FFF2-40B4-BE49-F238E27FC236}">
                <a16:creationId xmlns:a16="http://schemas.microsoft.com/office/drawing/2014/main" id="{00CD693F-39E2-9852-7D1C-2C730ECAF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3749675" cy="30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63E16EAB-4382-3B52-F8F2-7721C5900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76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D0C591D-9CCB-06C4-BD64-9729946DF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Some scientists have reported that handedness is due to a single gene with right handedness dominant and left handedness recessive.  However, other scientists have reported that the interaction of two genes is responsible for this trait.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8FE981AC-4C54-091B-0DC8-C28AA9BC0E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Freckles</a:t>
            </a:r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DB9F86B-FD31-0E9E-C66A-228257195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A391DAEC-D8CF-C21C-6F08-9B917A648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172878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D583C4E-F7EE-BE3D-83B8-D9864FB809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This trait is reportedly due to a single gene’ the presence of freckles is dominant, the absence of freckles is recessive.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>
            <a:extLst>
              <a:ext uri="{FF2B5EF4-FFF2-40B4-BE49-F238E27FC236}">
                <a16:creationId xmlns:a16="http://schemas.microsoft.com/office/drawing/2014/main" id="{31470945-60B9-0F8C-FF42-CB7D2776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Hair curl</a:t>
            </a:r>
          </a:p>
        </p:txBody>
      </p:sp>
      <p:pic>
        <p:nvPicPr>
          <p:cNvPr id="15363" name="Picture 3">
            <a:extLst>
              <a:ext uri="{FF2B5EF4-FFF2-40B4-BE49-F238E27FC236}">
                <a16:creationId xmlns:a16="http://schemas.microsoft.com/office/drawing/2014/main" id="{EC2105F0-D667-417E-9771-C297ADFD6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04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3746D647-BCEC-63BD-9B97-802E8CB08B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3D20887-E26F-243B-49A4-3F9E0BA854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Early geneticists reported that curly hair was dominant and strait hair was recessive.  More recent scientists believe that more than one gene may be involved.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72D1F1F8-F532-EBB0-3139-30EC9973B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019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Allergies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132F605B-46A4-1881-1B2C-9703EE685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73238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60BA5496-B235-57FC-2CE9-8E5175936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343400"/>
            <a:ext cx="898525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6B2572BB-2A49-52C1-2F3D-31D57CACD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435100" cy="179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8CF84560-8172-35CC-A495-E6133167E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19600"/>
            <a:ext cx="1739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>
            <a:extLst>
              <a:ext uri="{FF2B5EF4-FFF2-40B4-BE49-F238E27FC236}">
                <a16:creationId xmlns:a16="http://schemas.microsoft.com/office/drawing/2014/main" id="{FAECBE8E-1885-3BAC-05ED-48AD3BBFD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09600"/>
            <a:ext cx="1816100" cy="1093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>
            <a:extLst>
              <a:ext uri="{FF2B5EF4-FFF2-40B4-BE49-F238E27FC236}">
                <a16:creationId xmlns:a16="http://schemas.microsoft.com/office/drawing/2014/main" id="{B64EBE50-F0CD-E36A-F6EF-2FE9BF28FB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0BD0A38-9044-B7BA-6F80-C959DD430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 sz="3900">
                <a:latin typeface="Book Antiqua" panose="02040602050305030304" pitchFamily="18" charset="0"/>
              </a:rPr>
              <a:t>While allergic reactions are induced by things a person comes in contact with, such as dust, particular foods, and pollen, the tendency to have allergies is inherited.  If a parent has allergies, there is a one in four (25%) chance that their child will also have allergy problems.  The risk increases if both parents have allergies.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53D0E84F-D69F-0A49-F344-01F30437C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6019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Hand Clasping</a:t>
            </a: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AFBEAAAB-78C3-1214-5291-C02EF61A9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3063875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D128BB1-685D-FB4C-B94B-F85DED1E71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Some scientists report that there may be a genetic component to this trait while others have found no evidence to support this.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CA8A04D0-0F5E-E756-5AA5-A556DC0A0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56388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Earlobe</a:t>
            </a:r>
          </a:p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Attachment</a:t>
            </a:r>
          </a:p>
        </p:txBody>
      </p:sp>
      <p:pic>
        <p:nvPicPr>
          <p:cNvPr id="3075" name="Picture 3">
            <a:extLst>
              <a:ext uri="{FF2B5EF4-FFF2-40B4-BE49-F238E27FC236}">
                <a16:creationId xmlns:a16="http://schemas.microsoft.com/office/drawing/2014/main" id="{05408ADC-FACE-FD2A-35A3-EF4CFCF27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9600"/>
            <a:ext cx="2057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B2596C4D-1CE7-6AB5-BE82-A6A543D61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Colorblindness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FC92E08-65D1-7795-6827-0F83807ADB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124200"/>
            <a:ext cx="1554163" cy="234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E13C2797-C478-0962-829E-AF47105C8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827588"/>
            <a:ext cx="3048000" cy="203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B79F558-64C5-57EB-F734-F6BD10A01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7288"/>
            <a:ext cx="283527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8B0605F3-573B-1686-C361-0CB331429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634ADDBF-8A4B-2850-F315-28419456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00400" cy="213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D22A49B1-1CB2-C294-5158-A79F05D70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 sz="3600">
                <a:latin typeface="Book Antiqua" panose="02040602050305030304" pitchFamily="18" charset="0"/>
              </a:rPr>
              <a:t>Colorblindness is due to a recessive allele located on the X chromosome.  Women have two X chromosomes, one of which usually carries the allele for normal color vision.  Therefore, few women are colorblind.  Men only have one X chromosome, so if they carry the allele for colorblindness, they will exhibit this trait.  Thus, colorblindness is seen more frequently in men than in women.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1BBBC8F7-125E-8AE7-A9F9-7FF617322F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1981200"/>
            <a:ext cx="73914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End of show…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>
            <a:extLst>
              <a:ext uri="{FF2B5EF4-FFF2-40B4-BE49-F238E27FC236}">
                <a16:creationId xmlns:a16="http://schemas.microsoft.com/office/drawing/2014/main" id="{5F5F83C1-D9EF-FE63-B0D4-91E466261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This powerpoint was kindly donated to 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51B5EEAA-2D6B-205E-75A5-290E91E063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Some scientists have reported that this trait is due to a single gene for which unattached earlobes is dominant and an attached earlobe is recessive. Other scientists have reported that this trait is probably due to several genes.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>
            <a:extLst>
              <a:ext uri="{FF2B5EF4-FFF2-40B4-BE49-F238E27FC236}">
                <a16:creationId xmlns:a16="http://schemas.microsoft.com/office/drawing/2014/main" id="{8978EE13-2BBF-27B6-8640-C1E6C7BFC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563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Thumb Extension</a:t>
            </a:r>
          </a:p>
        </p:txBody>
      </p:sp>
      <p:pic>
        <p:nvPicPr>
          <p:cNvPr id="5123" name="Picture 3">
            <a:extLst>
              <a:ext uri="{FF2B5EF4-FFF2-40B4-BE49-F238E27FC236}">
                <a16:creationId xmlns:a16="http://schemas.microsoft.com/office/drawing/2014/main" id="{17F04652-93EB-947F-61A6-D88FE4D199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9395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990A466-A2B4-4477-F8AC-33B000AAD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495800"/>
            <a:ext cx="19812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B82CA3-6207-C897-15EB-0AA4F9712F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This trait is reportedly due to a single gene; strait thumb is dominant and hitchhiker's thumb is recessive.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A3811573-51E4-A36C-B4D0-1E9C6F398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5638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Tongue Rolling</a:t>
            </a: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70D77552-8F25-8F6D-4DEE-FD3467CFB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80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7C1EB49B-1B66-0C9D-AF6C-DBA13ADDA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720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11362E8E-E65B-FBC2-0D22-C3DFAFB0C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Tongue rolling ability may be due to a single gene with the ability to roll the tongue a dominant trait and the lack of tongue rolling ability a recessive trait.However, many twins do not share the trait, so it may not be inherited.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33F21F5F-BF24-8018-A942-F749577EE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981200"/>
            <a:ext cx="5638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Dimples</a:t>
            </a:r>
          </a:p>
        </p:txBody>
      </p:sp>
      <p:pic>
        <p:nvPicPr>
          <p:cNvPr id="9219" name="Picture 3">
            <a:extLst>
              <a:ext uri="{FF2B5EF4-FFF2-40B4-BE49-F238E27FC236}">
                <a16:creationId xmlns:a16="http://schemas.microsoft.com/office/drawing/2014/main" id="{7BB9DFA8-4171-BD98-1CDC-DEE6BA285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69C00BB-117B-79B1-3F91-EA91B851CD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848600" cy="6553200"/>
          </a:xfrm>
        </p:spPr>
        <p:txBody>
          <a:bodyPr/>
          <a:lstStyle/>
          <a:p>
            <a:r>
              <a:rPr lang="en-US" altLang="en-US">
                <a:latin typeface="Book Antiqua" panose="02040602050305030304" pitchFamily="18" charset="0"/>
              </a:rPr>
              <a:t>Dimples are reportedly due to a single gene with dimples dominant (people may exibit a dimple on only one side of the face) and a lack of dimples is recessive.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505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B3B3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489</Words>
  <Application>Microsoft Office PowerPoint</Application>
  <PresentationFormat>On-screen Show (4:3)</PresentationFormat>
  <Paragraphs>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Times New Roman</vt:lpstr>
      <vt:lpstr>Book Antiqua</vt:lpstr>
      <vt:lpstr>Arial</vt:lpstr>
      <vt:lpstr>Default Design</vt:lpstr>
      <vt:lpstr>Genetic Traits</vt:lpstr>
      <vt:lpstr>PowerPoint Presentation</vt:lpstr>
      <vt:lpstr>Some scientists have reported that this trait is due to a single gene for which unattached earlobes is dominant and an attached earlobe is recessive. Other scientists have reported that this trait is probably due to several genes.</vt:lpstr>
      <vt:lpstr>PowerPoint Presentation</vt:lpstr>
      <vt:lpstr>This trait is reportedly due to a single gene; strait thumb is dominant and hitchhiker's thumb is recessive.</vt:lpstr>
      <vt:lpstr>PowerPoint Presentation</vt:lpstr>
      <vt:lpstr>Tongue rolling ability may be due to a single gene with the ability to roll the tongue a dominant trait and the lack of tongue rolling ability a recessive trait.However, many twins do not share the trait, so it may not be inherited.</vt:lpstr>
      <vt:lpstr>PowerPoint Presentation</vt:lpstr>
      <vt:lpstr>Dimples are reportedly due to a single gene with dimples dominant (people may exibit a dimple on only one side of the face) and a lack of dimples is recessive.</vt:lpstr>
      <vt:lpstr>PowerPoint Presentation</vt:lpstr>
      <vt:lpstr>Some scientists have reported that handedness is due to a single gene with right handedness dominant and left handedness recessive.  However, other scientists have reported that the interaction of two genes is responsible for this trait.</vt:lpstr>
      <vt:lpstr>PowerPoint Presentation</vt:lpstr>
      <vt:lpstr>This trait is reportedly due to a single gene’ the presence of freckles is dominant, the absence of freckles is recessive.</vt:lpstr>
      <vt:lpstr>PowerPoint Presentation</vt:lpstr>
      <vt:lpstr>Early geneticists reported that curly hair was dominant and strait hair was recessive.  More recent scientists believe that more than one gene may be involved.</vt:lpstr>
      <vt:lpstr>PowerPoint Presentation</vt:lpstr>
      <vt:lpstr>While allergic reactions are induced by things a person comes in contact with, such as dust, particular foods, and pollen, the tendency to have allergies is inherited.  If a parent has allergies, there is a one in four (25%) chance that their child will also have allergy problems.  The risk increases if both parents have allergies.</vt:lpstr>
      <vt:lpstr>PowerPoint Presentation</vt:lpstr>
      <vt:lpstr>Some scientists report that there may be a genetic component to this trait while others have found no evidence to support this.</vt:lpstr>
      <vt:lpstr>PowerPoint Presentation</vt:lpstr>
      <vt:lpstr>Colorblindness is due to a recessive allele located on the X chromosome.  Women have two X chromosomes, one of which usually carries the allele for normal color vision.  Therefore, few women are colorblind.  Men only have one X chromosome, so if they carry the allele for colorblindness, they will exhibit this trait.  Thus, colorblindness is seen more frequently in men than in women.</vt:lpstr>
      <vt:lpstr>PowerPoint Presentation</vt:lpstr>
      <vt:lpstr>PowerPoint Presentation</vt:lpstr>
    </vt:vector>
  </TitlesOfParts>
  <Company>Edinburg Attendance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Genetic Traits</dc:title>
  <dc:creator>Pam Tucker</dc:creator>
  <cp:lastModifiedBy>Nayan GRIFFITHS</cp:lastModifiedBy>
  <cp:revision>4</cp:revision>
  <dcterms:created xsi:type="dcterms:W3CDTF">2007-03-27T21:18:45Z</dcterms:created>
  <dcterms:modified xsi:type="dcterms:W3CDTF">2023-03-14T11:25:25Z</dcterms:modified>
</cp:coreProperties>
</file>