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0F715A2-2429-935E-2FAC-66211592526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0CBB174-841E-0FA8-89D6-46726D212AF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D3092EC3-835D-4085-BC8E-9CA36F9FC15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2C1BCAF7-6773-C56A-56E0-B713819BBB8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6A2593F2-5B51-EEAB-6E6C-57C737ACFB2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302CB170-DC40-16D0-2941-D642488D7C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D862D1-13D0-431D-A1B1-73F032C3B07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34BCF15-9A41-4D11-4347-ACE890C24D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06A083-D52B-4A4B-842A-E5693BE9CB13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2F7FE7FC-11B8-1511-3E10-55B065FB77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EF9C698-0193-2ACF-7415-39AF119CF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1181021-831D-E0E6-9E7F-7A875FF658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04383D-4A54-4C9E-9FE9-88D0B70E803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B30FF735-A264-13AC-B6A2-DBFB1AF5E5C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55D43F3-7976-0BE6-C9B6-DA6F2C903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E6A452-4DFD-74E8-34A1-74210BD788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4ACCD6-0D2D-4A82-A895-C8FA2C18C001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043095D9-C700-CE42-0098-E6543203A0D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46D5344-B9E2-A6B5-2511-C4B71D33B5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4B6DA63-F623-A672-87B6-4C9AA491EC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FBAF4D-C509-4333-A06A-5DDB9E8C4154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33BFF54B-D891-2A12-E8C5-6191A465038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ED31949-53C2-B6C4-30EF-4D169BCDF0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B04833-686E-D71C-041D-2D9F81CA36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ED235A-8CDB-4B0B-8A63-B7BD8776CC60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436B43CD-3B6D-24B9-F740-70B261C3FA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807C2D4-07D6-4810-D104-B1C433AC3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AF1FFAA-2491-4B64-E0D5-1213AB6CA9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83079C-1B13-44D7-959E-F882C086693C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C230502C-E31A-258D-19A5-BF8099E9F95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0B70E15-64E6-31BA-009B-F57159E12A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F62D2F9-A5A6-E667-5C12-0A9148A61D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0A317-B902-4158-A040-72E43693E693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D0227954-CAF4-0B18-B2E0-8EA6A276E1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D871176-C09E-8E56-C280-690EC87178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749C4C3-ABD3-3BFD-7258-A2EEBD6816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5A7967-91E2-4D03-B72E-0BF276270034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7C011856-51FA-E30F-4EA7-F5272ED6C2B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DFF90A9-436D-3949-CFF8-95088816D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71641-44E4-68A4-1C13-B91080FFA6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E4AC5F-970A-9233-5AC2-C57D33083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96CE2-21E7-D88E-D76F-48733837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FD706-50A3-5168-322A-C1650A49E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C27C-4083-86EE-2048-DF08148A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38435-9B3D-4DC5-B78F-4607F24BFA4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616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373B4-7A4B-C8A4-4BB9-7D32159E0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518A04-6E46-31E6-4111-EDFAFF50C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BEB30-BE85-70FA-6E70-8B59F765A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464C2-1586-E7E2-1570-A79DF85ED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DBBE0-F246-0307-4259-9D3549DB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5EE72-010D-4BAB-89BE-6402592065C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738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362CFE-4700-FD4C-8664-19C818FB9B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AAD2F6-3C7D-618C-B7B2-8CEDD9C1F7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1519A-A7E6-4022-7D38-F5CFA9AB5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A6454-70BD-5F60-0857-A8C346C58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BEA34-F848-AE7E-53C8-FDCDEFFF2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8C445-C63F-4CC9-8963-006C32D8649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4184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CDCAE-DE64-BFFA-BA33-AD67230A7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74651-4E54-86F0-89AC-59646FCBA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09A97-2770-DD12-8E42-265FF41D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F7B7E-B495-F9F6-AED2-F3F4F5B50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0B432-DE68-A0FA-7447-0B6A2DA7E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79E7C-4DE6-4FB7-AA0B-E90613CFA2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864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03DC4-E182-AA8D-B874-5426481AA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BD4FD-635F-C2EA-C84D-183B28363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01503-46E1-13B4-FD42-CA9C7A5CC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B2EC1-54A4-4D5C-1CCE-34D1D59E0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C8492-6F88-52B4-55CD-8D24E6BC0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25BC0-20DB-4F52-9ADA-F3A80FA118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330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57A6E-1B60-EBD6-A316-9789E0E7C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E347A-0F97-47BF-9AFF-7337C0930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AF3A3-7327-69BD-9406-0D56BF205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AAE14-FD5D-5EAA-C8E4-6D48CE280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24043B-ED68-1457-A06A-CDD386DBB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1DBF3-6320-5655-D676-E4AAC85DD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90052-E38B-46A6-999B-E7F0C570910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36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71D8F-D5F2-DE4C-DF25-E72C223BC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6E310-CAEE-6900-E976-8D5678679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D2DF2-1BA2-2EB3-869B-7BB2935B0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634294-0F86-D97A-0D03-62D9EC66D4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221C05-4110-77B1-C319-A1A078FDEA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1A65D7-CAA4-50DC-C50E-EB5CF99F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01B11C-6029-B59C-71B0-A290B05CB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635743-605D-97BE-44A6-BE96F8CFB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063E2-BEC2-4832-8361-AAD2A7A525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721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78085-495B-1D9E-410A-2EF7C8CA0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8EB72B-BE86-27E3-D947-5423B359E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D9404D-75AD-6CAC-D86D-905C6849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C6D4DD-F54A-3780-B7F7-C5DC9E9EB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CD262-F069-4959-AB15-9A6A3313CE0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692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548A70-223D-13C6-8256-39F2FC88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5DD293-6169-BAC4-8918-D230B4470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03F33D-28DF-8E72-461C-E1EC15F38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BEBA3-F84A-4DFA-96E3-0208737F8CC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0878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61D72-4748-E374-C6A0-F1F14F19A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9DCF0-2EA8-9BC7-DEA5-61E9B3711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C7346A-6705-2A8F-29D4-D6ED83F04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82918D-4EB5-42D4-5FBE-32AE55168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D93957-B997-0841-38D4-F68F908E3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B5794-3F72-57EC-C621-DB54F6959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A20D4-EB8A-403C-B10B-6164F57BADA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340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195D5-0AE0-9203-17BA-996A07F73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3DDAD1-B7D2-8DCD-F364-68E9B2A85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04631-3A27-C3AC-863D-1C0499267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18262A-B1EE-A748-FC9C-60C94896D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0477D-18DF-1DEE-6640-97370C3BF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440BD-DE99-87D3-A7AA-E0B32FCF8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D5327-3C9D-4DD6-9C27-CF30D1B8C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38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00"/>
            </a:gs>
            <a:gs pos="100000">
              <a:srgbClr val="FF0000">
                <a:gamma/>
                <a:shade val="46275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36D8F3-E87A-40A2-F76B-57279CC92D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7A71CE7-538C-3C61-9EAC-9A9ED8251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1D10EDE-0395-D4E1-C1D8-6C093403BA7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2685B60-1978-7B1C-EFB1-B67D94399FF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B10D43-86DA-E446-5662-9524B10300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21943D-7E5E-4C5A-93AB-6884AAA9339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PMingLiU" panose="02020500000000000000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PMingLiU" panose="02020500000000000000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PMingLiU" panose="02020500000000000000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PMingLiU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PMingLiU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PMingLiU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PMingLiU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PMingLiU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7850CDC-08F0-257D-8680-FACB0654CA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zh-TW" sz="7200"/>
              <a:t>GENETIC SCREENING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C16F415-8E08-D684-FD74-1B161F180D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What is genetic screening?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6EB94C9-A498-C2E2-3271-AA365A3A8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One of the fastest moving fields in medical science.</a:t>
            </a:r>
          </a:p>
          <a:p>
            <a:r>
              <a:rPr lang="en-US" altLang="zh-TW"/>
              <a:t>A technique to determine the genotype or phenotype of an organism.</a:t>
            </a:r>
          </a:p>
          <a:p>
            <a:r>
              <a:rPr lang="en-US" altLang="zh-TW"/>
              <a:t>It is often used to detect faulty or abnormal genes in an organism.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9F8238A-8A17-B7F0-3F93-E0C823F24F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Some examples of genetic tests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C06C1CE-7757-49F3-86D6-570121BBBD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Prenatal screening</a:t>
            </a:r>
          </a:p>
          <a:p>
            <a:r>
              <a:rPr lang="en-US" altLang="zh-TW"/>
              <a:t>Newborn screening</a:t>
            </a:r>
          </a:p>
          <a:p>
            <a:r>
              <a:rPr lang="en-US" altLang="zh-TW"/>
              <a:t>Carrier screening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634FC53-80A8-C8E9-4CEF-75E3D4E6FB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Prenatal Screening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B14FC07-298D-0842-52F8-29D0D908B4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/>
              <a:t>This can detect a disorder before a baby is born.</a:t>
            </a:r>
          </a:p>
          <a:p>
            <a:r>
              <a:rPr lang="en-US" altLang="zh-TW" sz="2400"/>
              <a:t>An ultrasound test is used to determine if the fetus is at a high or low risk from a genetic disorder.</a:t>
            </a:r>
          </a:p>
          <a:p>
            <a:r>
              <a:rPr lang="en-US" altLang="zh-TW" sz="2400"/>
              <a:t>Disorders are diagnosed by examining a small amount of fetal cells. This carries a small risk to the fetus.</a:t>
            </a:r>
          </a:p>
          <a:p>
            <a:r>
              <a:rPr lang="en-US" altLang="zh-TW" sz="2400"/>
              <a:t>If diagnosed early in the pregnancy, there is still the possibility of abortion.</a:t>
            </a:r>
          </a:p>
          <a:p>
            <a:r>
              <a:rPr lang="en-US" altLang="zh-TW" sz="2400"/>
              <a:t>Prenatal screening is sometimes seen as controversial.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B8E08F8-BE76-AFC6-45A5-860A2D426A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Newborn Screening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83C91B3-55D9-CA78-F6FD-E5A6F31FC3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/>
              <a:t>Newborns are tested for diseases and early diagnoses allows for immediate treatment.</a:t>
            </a:r>
          </a:p>
          <a:p>
            <a:r>
              <a:rPr lang="en-US" altLang="zh-TW" sz="2800"/>
              <a:t>A blood sample is tested for genetic disorders.</a:t>
            </a:r>
          </a:p>
          <a:p>
            <a:r>
              <a:rPr lang="en-US" altLang="zh-TW" sz="2800"/>
              <a:t>In most of the USA, newborn screening is mandatory, unless parents have a religious objection to it.</a:t>
            </a:r>
          </a:p>
          <a:p>
            <a:r>
              <a:rPr lang="en-US" altLang="zh-TW" sz="2800"/>
              <a:t>Sometimes residual blood samples are used for genetic research, as long as the samples are kept anonymous.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566BE83-78C0-5680-4DB5-9721714D37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Carrier Screening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05A2C0A-8E9F-022A-09C4-70769BBA54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/>
              <a:t>This involves testing prospective parents for diseases that they show no symptoms of, but may carry a recessive gene for.</a:t>
            </a:r>
          </a:p>
          <a:p>
            <a:r>
              <a:rPr lang="en-US" altLang="zh-TW" sz="2400"/>
              <a:t>A blood sample or cheek cell sample is analysed to determine whether either parent carries a faulty gene.</a:t>
            </a:r>
          </a:p>
          <a:p>
            <a:r>
              <a:rPr lang="en-US" altLang="zh-TW" sz="2400"/>
              <a:t>If both parents carry a specific faulty gene, the chance of the fetus receiving the gene from both parents is 25%, and the chance of being a carrier is 50%.</a:t>
            </a:r>
          </a:p>
          <a:p>
            <a:r>
              <a:rPr lang="en-US" altLang="zh-TW" sz="2400"/>
              <a:t>If both parents carry a faulty gene, they may decide to have prenatal testing on the fetus.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2C320FF-F236-AB27-EE35-75B3B188C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Other types of screening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27D5832-BBFC-A841-C5B0-05B858129F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Preimplantation screening: </a:t>
            </a:r>
            <a:r>
              <a:rPr lang="en-US" altLang="zh-TW" sz="2400"/>
              <a:t>Screening embryos fertilised by IVF before they are implanted into the uterus.</a:t>
            </a:r>
          </a:p>
          <a:p>
            <a:r>
              <a:rPr lang="en-US" altLang="zh-TW"/>
              <a:t>Presymptomatic screening: </a:t>
            </a:r>
            <a:r>
              <a:rPr lang="en-US" altLang="zh-TW" sz="2400"/>
              <a:t>Screening to predict adult-onset diseases such as Huntington’s disease.</a:t>
            </a:r>
          </a:p>
          <a:p>
            <a:r>
              <a:rPr lang="en-US" altLang="zh-TW"/>
              <a:t>Presymptomatic screening: </a:t>
            </a:r>
            <a:r>
              <a:rPr lang="en-US" altLang="zh-TW" sz="2400"/>
              <a:t>Screening to estimate the risk of developing cancer or Alzheimer’s disease as an adult.</a:t>
            </a:r>
          </a:p>
          <a:p>
            <a:r>
              <a:rPr lang="en-US" altLang="zh-TW"/>
              <a:t>Forensic/Identity testing: </a:t>
            </a:r>
            <a:r>
              <a:rPr lang="en-US" altLang="zh-TW" sz="2400"/>
              <a:t>Screening to eg. determine the father of an individual (paternity test).</a:t>
            </a:r>
            <a:endParaRPr lang="en-US" altLang="zh-TW"/>
          </a:p>
          <a:p>
            <a:endParaRPr lang="en-US" altLang="zh-TW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B675375D-3E20-F098-3C9A-DFF929661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kumimoji="0"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kumimoji="0" lang="en-GB" altLang="en-US" sz="2400">
              <a:cs typeface="Arial" panose="020B0604020202020204" pitchFamily="34" charset="0"/>
            </a:endParaRPr>
          </a:p>
          <a:p>
            <a:endParaRPr kumimoji="0" lang="en-GB" altLang="en-US" sz="2400">
              <a:cs typeface="Arial" panose="020B0604020202020204" pitchFamily="34" charset="0"/>
            </a:endParaRPr>
          </a:p>
          <a:p>
            <a:endParaRPr kumimoji="0" lang="en-GB" altLang="en-US" sz="2400">
              <a:cs typeface="Arial" panose="020B0604020202020204" pitchFamily="34" charset="0"/>
            </a:endParaRPr>
          </a:p>
          <a:p>
            <a:endParaRPr kumimoji="0" lang="en-GB" altLang="en-US" sz="2400">
              <a:cs typeface="Arial" panose="020B0604020202020204" pitchFamily="34" charset="0"/>
            </a:endParaRPr>
          </a:p>
          <a:p>
            <a:endParaRPr kumimoji="0" lang="en-GB" altLang="en-US" sz="2400">
              <a:cs typeface="Arial" panose="020B0604020202020204" pitchFamily="34" charset="0"/>
            </a:endParaRPr>
          </a:p>
          <a:p>
            <a:r>
              <a:rPr kumimoji="0"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kumimoji="0"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kumimoji="0"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PMingLiU"/>
        <a:cs typeface=""/>
      </a:majorFont>
      <a:minorFont>
        <a:latin typeface="Arial"/>
        <a:ea typeface="PMingLiU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PMingLiU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PMingLiU" panose="02020500000000000000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421</Words>
  <Application>Microsoft Office PowerPoint</Application>
  <PresentationFormat>On-screen Show (4:3)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PMingLiU</vt:lpstr>
      <vt:lpstr>Default Design</vt:lpstr>
      <vt:lpstr>GENETIC SCREENING</vt:lpstr>
      <vt:lpstr>What is genetic screening?</vt:lpstr>
      <vt:lpstr>Some examples of genetic tests</vt:lpstr>
      <vt:lpstr>Prenatal Screening</vt:lpstr>
      <vt:lpstr>Newborn Screening</vt:lpstr>
      <vt:lpstr>Carrier Screening</vt:lpstr>
      <vt:lpstr>Other types of screening</vt:lpstr>
      <vt:lpstr>PowerPoint Presentation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SCREENING</dc:title>
  <dc:creator>ROSI JELFS</dc:creator>
  <cp:lastModifiedBy>Nayan GRIFFITHS</cp:lastModifiedBy>
  <cp:revision>12</cp:revision>
  <dcterms:created xsi:type="dcterms:W3CDTF">2006-03-23T20:04:49Z</dcterms:created>
  <dcterms:modified xsi:type="dcterms:W3CDTF">2023-03-14T11:25:34Z</dcterms:modified>
</cp:coreProperties>
</file>