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67" r:id="rId5"/>
    <p:sldId id="259" r:id="rId6"/>
    <p:sldId id="260" r:id="rId7"/>
    <p:sldId id="268" r:id="rId8"/>
    <p:sldId id="263" r:id="rId9"/>
    <p:sldId id="261" r:id="rId10"/>
    <p:sldId id="269" r:id="rId11"/>
    <p:sldId id="262" r:id="rId12"/>
    <p:sldId id="264" r:id="rId13"/>
    <p:sldId id="265" r:id="rId14"/>
    <p:sldId id="270" r:id="rId15"/>
    <p:sldId id="266" r:id="rId16"/>
    <p:sldId id="271" r:id="rId17"/>
    <p:sldId id="276" r:id="rId18"/>
    <p:sldId id="272" r:id="rId19"/>
    <p:sldId id="273" r:id="rId20"/>
    <p:sldId id="279" r:id="rId21"/>
    <p:sldId id="274" r:id="rId22"/>
    <p:sldId id="275" r:id="rId23"/>
    <p:sldId id="277" r:id="rId24"/>
    <p:sldId id="278" r:id="rId25"/>
    <p:sldId id="280" r:id="rId2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5938" autoAdjust="0"/>
  </p:normalViewPr>
  <p:slideViewPr>
    <p:cSldViewPr>
      <p:cViewPr varScale="1">
        <p:scale>
          <a:sx n="72" d="100"/>
          <a:sy n="72" d="100"/>
        </p:scale>
        <p:origin x="127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1B972C6-3360-36BF-87BF-E3C8CC05B1C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055EAC0-4F54-70B8-82D6-9B4F3A5F685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2095B1CF-66BB-0684-C815-17614F27EF7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68EE01D7-786B-4721-ECAC-3A892E01A26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13359E1B-D6D9-5A83-522F-BF9C4C66ABE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3AB41AF1-AC0C-F7C8-1348-15C091CE4A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9947128-86F8-4523-AC3F-E14E0AED9F7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A47D1F8-7AD5-7576-49F7-D834F770CC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33CE7C-EE0F-4024-A2E2-BBCB3B5471F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722322E9-344B-FDC9-56B4-36156391B25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151657E3-0B79-A27C-E281-2B0F66D51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All living things or things which have been living contain DNA.  </a:t>
            </a:r>
          </a:p>
          <a:p>
            <a:endParaRPr lang="en-GB" altLang="en-US"/>
          </a:p>
          <a:p>
            <a:r>
              <a:rPr lang="en-GB" altLang="en-US"/>
              <a:t>What might contain DNA that is dead but made out of once living material:</a:t>
            </a:r>
          </a:p>
          <a:p>
            <a:r>
              <a:rPr lang="en-GB" altLang="en-US"/>
              <a:t>Wooden objects such as chairs, dead leaves, meat etc. 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43C6903-B86A-7195-775A-1C8B94CECA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60D8E1-1B51-4695-9DFD-9D45F2F26FDE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43467607-16B6-E538-6B35-C67A2009268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3264EAB3-0483-D062-8FC6-E75BF37919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892F736-C7A9-9A08-B080-9ABF45F86B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050D23-20A2-4660-8ED5-4AA063E0792F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F430E6B3-6599-090F-A2EA-D5C88554C9E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4453C51F-972B-73F6-1DA3-281BC09D1C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F0CBDBB-86CD-849A-91EE-BFADF9333A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69C336-C0BA-4CDE-8E00-E185A4F51593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0763D820-888E-38CA-4EE4-BE1B2155153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1EF35C8-3F0C-FDA7-08A9-7D287AB9A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C2285A1-9551-47D5-27E1-E1477B879A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57B713-BD4C-4D2B-A774-09690D0C73BE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D746A91E-B15D-B44F-9035-3A677C98943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A8579376-A5A4-A55B-EE2A-871DDD7DE6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5955293-F195-E1EF-69B2-563A1FD814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D0CC29-DBD8-4BA8-9E63-26F7CAF61910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244CE75F-01B5-D913-0658-CD756D9EEB2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75F3F3E3-3724-A97B-384E-43E23095B4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3012F4F-6D1D-79A9-6818-38A4F0D03D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A60B1A-1074-462B-9939-2BFEC8845FAB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4CB5B55B-A749-5EB5-9FB8-A07E76BA49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92F2EFCD-DDC3-DBF2-1E21-3E1606B78B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04E8303-87AD-ECA8-5897-560842DAD9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E31AC1-D435-48F3-99F5-53136788ACD7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96C530AD-E298-79A8-8431-9699BB14F21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439FFA6F-3016-A81C-F3A1-D1B39A807C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83AD671-9562-054F-A563-1477C12C3A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878769-AF14-4A83-B7BA-3C7494EE2B76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084E48BA-ED1E-2896-236C-E8CD607D160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DEB427B-C4EB-B6A3-52F8-C7393643E0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2E91D95-8BF3-D276-E737-136F705609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E56518-297B-474E-B419-D15A9D301745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2524170B-321C-6CAE-E21F-8BED38AD821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3205FBB6-2A49-F483-849C-45CD4DF6A9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C7BB651-1ADF-46E9-37F6-A352A6D78F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A0B88D-CA39-4580-BC70-9E2A7D8369D1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4058C602-42EC-67C3-5BB3-BDE6C607EA0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A34B53C-92F1-07DE-1451-7DBA23B9EB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4D37D84-6191-9467-FD93-1B04B0706D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6FFC83-ACF4-40B4-8A42-F62AC54E9067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8DB83C9D-6421-6A4E-A994-EE9DB33B815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FCA96B4F-0F4B-EFE0-E940-FB97B1BE03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1C0CFAD-6400-C9E7-AE25-24A08FBD51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430852-5802-4B82-A1E1-62FE2EF7F6D3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AB445195-7ABA-4168-A7A0-6EDAA15505A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2501F713-895E-BBB3-D2DD-F2392D0ACE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F364C30-B3FA-2F70-6880-3E44F4D16F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1A6544-B22B-449C-A41F-09A04101C69D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36DF1049-83A5-32A5-B4D9-1907FE13BC2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C71D6380-17AE-6399-2608-D794152374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951A9A2-4231-32BC-ADC3-62AC55450E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55A83E-F873-475D-A564-83755B9D7953}" type="slidenum">
              <a:rPr lang="en-GB" altLang="en-US"/>
              <a:pPr/>
              <a:t>22</a:t>
            </a:fld>
            <a:endParaRPr lang="en-GB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B906B05C-AE7F-5244-607C-BAAEFCD1B3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E31ACF67-28E5-365A-418E-92483141C8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5B841FF-B8BC-CF97-2D8E-C68918AD1C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2D0801-004F-4AF0-89F4-7F8C93AF42D5}" type="slidenum">
              <a:rPr lang="en-GB" altLang="en-US"/>
              <a:pPr/>
              <a:t>23</a:t>
            </a:fld>
            <a:endParaRPr lang="en-GB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6AFA05C1-8080-E8EC-5B43-5D0DD79E258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C3024CC-4E87-6332-4ED9-4DDD383C37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53D8E1E-2B85-EFA7-02B7-CB5B42D4DD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459C26-0401-4F8E-844E-A2A15358E3DE}" type="slidenum">
              <a:rPr lang="en-GB" altLang="en-US"/>
              <a:pPr/>
              <a:t>24</a:t>
            </a:fld>
            <a:endParaRPr lang="en-GB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19C84A37-701D-4236-87DD-1C61E8C3C1C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B6A36C15-FC72-DC69-E752-0C54ADE119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6CC736-87F9-DC5A-BE80-43BF959424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FF0FB6-4FA3-4C51-A945-CAEF0C97062D}" type="slidenum">
              <a:rPr lang="en-GB" altLang="en-US"/>
              <a:pPr/>
              <a:t>25</a:t>
            </a:fld>
            <a:endParaRPr lang="en-GB" altLang="en-US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D9775CA8-6949-773E-D33E-638BB9061A7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F380E46F-7324-2E28-1281-8820D911C0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CAB7CBD-B2F5-6CBF-9838-96ACFC37E9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6538CD-00CB-4DF6-9128-EF443EC405E4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B9154B6-4D47-23B3-D47E-F75ED654EAD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901B7012-2880-E847-EE6F-4C3EED03E7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75B136F-DA41-5A30-222E-F481689D63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D52196-87EF-4129-BFB6-2C7B914F2748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585BE640-C100-D868-1CFB-41FDEBCFC02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EF8BE817-85CE-A7CD-0BF9-2A7C3F9B16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4C6669D-3710-7083-AC13-E290B0A034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89C6CC-130A-4EA8-A6C6-AEAFDC92FDB9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20442F2C-C178-F2BC-9174-DEA007008B1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27A4DA90-D7BE-7CEE-6620-52276E1D8B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5501F47-F82C-97A3-7195-A36DCB6ECF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C702FC-CF07-4314-811E-3E2F941F94F0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46B19173-8E81-E4C1-47A1-C982459E544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00D63F9E-95BD-1DC0-BA81-5096E57494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2CEC51A-72F3-1F0F-8DA7-E377959FE1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404205-61F9-45ED-80B0-A5E92CCA174E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6430468D-5E5C-CC52-429D-0C36444ED93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5326136-B380-783B-53AF-3033BD9B8B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79B7BC5-C30B-D5C9-4F44-6A412E05D2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3E6D27-0A2D-4DD8-8F6F-B29C54AB935C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C15C0E2D-0B91-F0BD-FC80-C7E3BF20059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C69DF51B-88BA-7209-EDDF-61E0F3177B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B42B3D6-C8DE-AAA0-B85E-08E68085EE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722119-BB2C-47BF-A7AD-243F3260353C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E49A8E5B-36D3-3047-2AB9-6B043CD519C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2C2ECC3E-100F-BFBC-9555-36A681C773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D6FD7-CB08-F2F2-394D-3B6237954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6E192-5C5C-534F-DDEC-BA80ECD7B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A2193-25A6-64A0-DF15-7A93104AF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ECC7A-6761-9973-5C99-5EED3280D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8B158A-9FDA-9FDE-BDDE-A182399F6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6012B8-1982-4017-A36E-3D25FA6191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7017339"/>
      </p:ext>
    </p:extLst>
  </p:cSld>
  <p:clrMapOvr>
    <a:masterClrMapping/>
  </p:clrMapOvr>
  <p:transition advClick="0" advTm="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7E908-315D-6D9A-7292-1BBCD8422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38E91A-0C7C-B78C-AB26-1F19F37FE1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DBB50-3F7A-E7D9-9594-5B44E6201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1427E-A45C-B841-95A9-4118D68B0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4C6C1-1771-5E2C-D263-D68A57FB0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9ABE1-4153-448E-A9C0-6B312479125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39743922"/>
      </p:ext>
    </p:extLst>
  </p:cSld>
  <p:clrMapOvr>
    <a:masterClrMapping/>
  </p:clrMapOvr>
  <p:transition advClick="0" advTm="3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D8840E-CD0D-76F9-8C17-CAD76DFDA6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F8255F-EBA1-5C1D-2CC0-CEAC9D87B3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A7144-D6E0-C16B-9FFC-9FD4799DE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9D35B-1EA9-5314-9474-61B31FEE3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165C8-449E-E06D-F4CE-5AA0263A4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FB2BD8-56C4-4DB0-9E64-AB71CAFCDC5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8326558"/>
      </p:ext>
    </p:extLst>
  </p:cSld>
  <p:clrMapOvr>
    <a:masterClrMapping/>
  </p:clrMapOvr>
  <p:transition advClick="0" advTm="3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D356F5-CBCE-4B5D-7BEA-F5FC0DE4DCD9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F9FDCE-A03E-F79F-6016-0281C0D51E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88C539-1B43-A35F-4438-ECDD49679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AF5B57-B2FB-D926-C11A-E168A6D65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5BF9979-25CC-484D-8050-7BABB25BA5A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5379296"/>
      </p:ext>
    </p:extLst>
  </p:cSld>
  <p:clrMapOvr>
    <a:masterClrMapping/>
  </p:clrMapOvr>
  <p:transition advClick="0" advTm="3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8CF0F-AE0C-E8A4-9016-BE13AE325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4A276-63BD-D769-E4DF-203E60382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4E754-18D1-0617-6DC4-607A6B2FF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66E32-5B38-9B1A-16BD-B43C1A1D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076E2-5DB1-654A-DB94-DA7FA55C4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35FD3-B363-44F7-8DE4-9D428594DB2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7080417"/>
      </p:ext>
    </p:extLst>
  </p:cSld>
  <p:clrMapOvr>
    <a:masterClrMapping/>
  </p:clrMapOvr>
  <p:transition advClick="0" advTm="3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8BABA-06CC-3242-1493-3709FBB0B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E7D2B-F1A5-AC23-AF32-7E6C5D099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C7F88-609C-AB81-CC50-FC3DEAAB7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37630-D230-4E12-114B-CAF4218B2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85AA3-88DA-4A13-89D3-7F62DB1E2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15F6C8-E0AF-4F7B-888C-920812E0B7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7056785"/>
      </p:ext>
    </p:extLst>
  </p:cSld>
  <p:clrMapOvr>
    <a:masterClrMapping/>
  </p:clrMapOvr>
  <p:transition advClick="0" advTm="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E79D2-3AEB-9909-ACF1-447044A11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1F978-0AAA-35E1-74A5-E64640B09B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43750B-EF66-F346-6CE5-415F94473D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4250D8-A94F-CFF8-FBA1-8D110A8C1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A6830D-3093-014A-FA74-2E5612607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DF0A3C-F558-DBBA-5114-8D7580D6E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AF224-AED0-432E-97B8-ED9E8691DF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940308"/>
      </p:ext>
    </p:extLst>
  </p:cSld>
  <p:clrMapOvr>
    <a:masterClrMapping/>
  </p:clrMapOvr>
  <p:transition advClick="0" advTm="3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B8DBC-1B37-4636-81AA-9B480FF68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49E44-92E7-6F9D-5576-6F5032397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ADE23A-F236-F465-8EED-A0CD80A005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28765A-CD00-B1F6-3C2B-E79902C2A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2298FB-8ED9-EA55-D62E-5CD7D936EE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2F92B1-FA8E-E602-EC98-A443AEE63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80FB41-34BA-69CE-27AC-47A877836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E9FFFF-037F-4D21-370F-959D2EE2D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618F0-D638-4BBA-BF14-508B981EBED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54115361"/>
      </p:ext>
    </p:extLst>
  </p:cSld>
  <p:clrMapOvr>
    <a:masterClrMapping/>
  </p:clrMapOvr>
  <p:transition advClick="0" advTm="3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7EB3C-5499-4D46-7D04-88ACC9B3E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95BE73-EEFA-E876-C048-320B553BB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6301D4-F4E9-688A-905F-435F33247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C55913-B81D-1BDF-7954-98691AFC6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171E84-99D2-47CB-BBA6-E4D6F934F73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4286849"/>
      </p:ext>
    </p:extLst>
  </p:cSld>
  <p:clrMapOvr>
    <a:masterClrMapping/>
  </p:clrMapOvr>
  <p:transition advClick="0" advTm="3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2CD3AA-288A-0B81-59FF-9B08D2D6A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DE15EA-549F-7107-72B2-64A997C63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3A426-C8CD-F063-08D1-390F8B25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E2B97-7E9B-40E0-8795-3D6A055F5B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2505854"/>
      </p:ext>
    </p:extLst>
  </p:cSld>
  <p:clrMapOvr>
    <a:masterClrMapping/>
  </p:clrMapOvr>
  <p:transition advClick="0" advTm="3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98D6C-0510-67B7-E686-FA9EF22C9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2C9DD-094C-945B-07FC-0ED56E504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1F1E6-7752-17D3-B5EF-CD118F10DF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5C541-74C3-60D9-CEBF-8848879F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DE173-8FC8-6AE2-24B5-B24A35DA8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6BB0DA-5DC3-1D16-6CD5-45A00B1E6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CB0EF-A009-49EB-9CC3-36BE15B26F5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996078"/>
      </p:ext>
    </p:extLst>
  </p:cSld>
  <p:clrMapOvr>
    <a:masterClrMapping/>
  </p:clrMapOvr>
  <p:transition advClick="0" advTm="3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14936-F7DC-9C1A-D6AF-051C35454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15B27E-86F2-DBC8-95CD-EFAE7AB3F2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346BB8-1231-3C51-5380-3420B9D4C8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790B48-53E9-83FC-0C07-A1180482E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AE5AD3-FCC9-E8E0-D811-EF7C2746B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EF91E-4620-7C67-0179-9F657046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4E7AD9-6AA4-49D8-8046-DA4235D20D4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117368"/>
      </p:ext>
    </p:extLst>
  </p:cSld>
  <p:clrMapOvr>
    <a:masterClrMapping/>
  </p:clrMapOvr>
  <p:transition advClick="0" advTm="3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B0BCDB2-E58E-EBA0-1921-280FD0CF1C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5824E8E-1808-2C24-DD03-6F213978A2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AB70621-DA48-D21C-6209-1AFD8C89F86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320F379-0023-F990-392F-FBE7DE14CED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6B64418-36AB-E5E6-C213-8284DC47D6A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1DBEAF1-6FF5-444C-B137-316F7C81244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 advTm="300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>
            <a:extLst>
              <a:ext uri="{FF2B5EF4-FFF2-40B4-BE49-F238E27FC236}">
                <a16:creationId xmlns:a16="http://schemas.microsoft.com/office/drawing/2014/main" id="{9E2560C7-E7F4-58CF-9606-AD7268BE8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92375"/>
            <a:ext cx="6999287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DNA or </a:t>
            </a:r>
            <a:r>
              <a:rPr lang="en-GB" altLang="en-US" sz="7200" u="sng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no</a:t>
            </a:r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DNA</a:t>
            </a:r>
          </a:p>
        </p:txBody>
      </p:sp>
    </p:spTree>
  </p:cSld>
  <p:clrMapOvr>
    <a:masterClrMapping/>
  </p:clrMapOvr>
  <p:transition advClick="0" advTm="3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F25A73F8-9725-EF8B-AD43-8EE80B95F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92375"/>
            <a:ext cx="6999287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DNA or </a:t>
            </a:r>
            <a:r>
              <a:rPr lang="en-GB" altLang="en-US" sz="7200" u="sng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no</a:t>
            </a:r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DNA</a:t>
            </a:r>
          </a:p>
        </p:txBody>
      </p:sp>
    </p:spTree>
  </p:cSld>
  <p:clrMapOvr>
    <a:masterClrMapping/>
  </p:clrMapOvr>
  <p:transition advClick="0" advTm="3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6480704C-5C73-E196-C1B3-F300488EC3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613F02A-AA5B-5D8F-80BA-545542E8AF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9223" name="Picture 7">
            <a:extLst>
              <a:ext uri="{FF2B5EF4-FFF2-40B4-BE49-F238E27FC236}">
                <a16:creationId xmlns:a16="http://schemas.microsoft.com/office/drawing/2014/main" id="{FA2DF46C-29D9-8F7F-54B1-1DAF35B684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692150"/>
            <a:ext cx="6769100" cy="507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4" name="Text Box 8">
            <a:extLst>
              <a:ext uri="{FF2B5EF4-FFF2-40B4-BE49-F238E27FC236}">
                <a16:creationId xmlns:a16="http://schemas.microsoft.com/office/drawing/2014/main" id="{A8B39387-7BCE-9A88-6CF6-F3B920089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75" y="193675"/>
            <a:ext cx="10302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7. </a:t>
            </a:r>
          </a:p>
        </p:txBody>
      </p:sp>
    </p:spTree>
  </p:cSld>
  <p:clrMapOvr>
    <a:masterClrMapping/>
  </p:clrMapOvr>
  <p:transition advClick="0" advTm="3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C67194F-5DE0-83AE-C7D6-CA299E0FC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E3E0A6A-6A9E-F67B-70F5-816A219F0F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1269" name="Picture 5">
            <a:extLst>
              <a:ext uri="{FF2B5EF4-FFF2-40B4-BE49-F238E27FC236}">
                <a16:creationId xmlns:a16="http://schemas.microsoft.com/office/drawing/2014/main" id="{E50E4DB7-A422-510F-CAA1-D02D0C2E4A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620713"/>
            <a:ext cx="6864350" cy="563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0" name="Text Box 6">
            <a:extLst>
              <a:ext uri="{FF2B5EF4-FFF2-40B4-BE49-F238E27FC236}">
                <a16:creationId xmlns:a16="http://schemas.microsoft.com/office/drawing/2014/main" id="{40F7CBB4-15D3-2672-3BB7-5390A554C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4813"/>
            <a:ext cx="1030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8. </a:t>
            </a:r>
          </a:p>
        </p:txBody>
      </p:sp>
    </p:spTree>
  </p:cSld>
  <p:clrMapOvr>
    <a:masterClrMapping/>
  </p:clrMapOvr>
  <p:transition advClick="0" advTm="3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8FD4EDA-C9FD-8FB3-B380-9ECA0B655E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236AEC18-FDB8-BE30-34DB-23A1A9D3C1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2293" name="Picture 5">
            <a:extLst>
              <a:ext uri="{FF2B5EF4-FFF2-40B4-BE49-F238E27FC236}">
                <a16:creationId xmlns:a16="http://schemas.microsoft.com/office/drawing/2014/main" id="{BE3F54C7-52DC-942D-D990-C19DF8126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404813"/>
            <a:ext cx="6840538" cy="588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4" name="Text Box 6">
            <a:extLst>
              <a:ext uri="{FF2B5EF4-FFF2-40B4-BE49-F238E27FC236}">
                <a16:creationId xmlns:a16="http://schemas.microsoft.com/office/drawing/2014/main" id="{4BFC066D-5625-BFB3-17BC-B63507D57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0713"/>
            <a:ext cx="10302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9. </a:t>
            </a:r>
          </a:p>
        </p:txBody>
      </p:sp>
    </p:spTree>
  </p:cSld>
  <p:clrMapOvr>
    <a:masterClrMapping/>
  </p:clrMapOvr>
  <p:transition advClick="0" advTm="3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B969D510-0C96-E9A8-A105-40432542E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92375"/>
            <a:ext cx="6999287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DNA or </a:t>
            </a:r>
            <a:r>
              <a:rPr lang="en-GB" altLang="en-US" sz="7200" u="sng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no</a:t>
            </a:r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DNA</a:t>
            </a:r>
          </a:p>
        </p:txBody>
      </p:sp>
    </p:spTree>
  </p:cSld>
  <p:clrMapOvr>
    <a:masterClrMapping/>
  </p:clrMapOvr>
  <p:transition advClick="0" advTm="3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42F584F-D769-A8D0-2C1A-284EB02B6C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443D8EC-45D1-86A5-75FE-11B324405A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3317" name="Picture 5">
            <a:extLst>
              <a:ext uri="{FF2B5EF4-FFF2-40B4-BE49-F238E27FC236}">
                <a16:creationId xmlns:a16="http://schemas.microsoft.com/office/drawing/2014/main" id="{456B283B-0622-F94F-A2D3-4698F0EA81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76250"/>
            <a:ext cx="5416550" cy="6119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8" name="Text Box 6">
            <a:extLst>
              <a:ext uri="{FF2B5EF4-FFF2-40B4-BE49-F238E27FC236}">
                <a16:creationId xmlns:a16="http://schemas.microsoft.com/office/drawing/2014/main" id="{05E2754F-6DA4-0942-79E7-2BBC92306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76250"/>
            <a:ext cx="14541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10. </a:t>
            </a:r>
          </a:p>
        </p:txBody>
      </p:sp>
    </p:spTree>
  </p:cSld>
  <p:clrMapOvr>
    <a:masterClrMapping/>
  </p:clrMapOvr>
  <p:transition advClick="0" advTm="3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7ED2B0D-2222-5F7F-2390-80243D732B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4289A84-8B05-76C2-C0F2-9AC3E8854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8436" name="Text Box 4">
            <a:extLst>
              <a:ext uri="{FF2B5EF4-FFF2-40B4-BE49-F238E27FC236}">
                <a16:creationId xmlns:a16="http://schemas.microsoft.com/office/drawing/2014/main" id="{2246060B-EAE7-0AC3-DDD1-0841AB36E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76250"/>
            <a:ext cx="14541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11. </a:t>
            </a:r>
          </a:p>
        </p:txBody>
      </p:sp>
      <p:pic>
        <p:nvPicPr>
          <p:cNvPr id="18438" name="Picture 6">
            <a:extLst>
              <a:ext uri="{FF2B5EF4-FFF2-40B4-BE49-F238E27FC236}">
                <a16:creationId xmlns:a16="http://schemas.microsoft.com/office/drawing/2014/main" id="{595DE8A2-7D93-5C1D-AD0A-EBEBA58D2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052513"/>
            <a:ext cx="6337300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 advTm="3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DF4509DD-93EC-BC1A-9E9D-842C577EF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92375"/>
            <a:ext cx="6999287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DNA or </a:t>
            </a:r>
            <a:r>
              <a:rPr lang="en-GB" altLang="en-US" sz="7200" u="sng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no</a:t>
            </a:r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DNA</a:t>
            </a:r>
          </a:p>
        </p:txBody>
      </p:sp>
    </p:spTree>
  </p:cSld>
  <p:clrMapOvr>
    <a:masterClrMapping/>
  </p:clrMapOvr>
  <p:transition advClick="0" advTm="3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BD2778E-E0A0-C6A3-2C0E-B115F799AF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12263FF-20F6-614C-A179-C4C5ED034F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691532F7-99C2-C6B6-4EAD-E81F65120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76250"/>
            <a:ext cx="14541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12. </a:t>
            </a:r>
          </a:p>
        </p:txBody>
      </p:sp>
      <p:pic>
        <p:nvPicPr>
          <p:cNvPr id="19462" name="Picture 6">
            <a:extLst>
              <a:ext uri="{FF2B5EF4-FFF2-40B4-BE49-F238E27FC236}">
                <a16:creationId xmlns:a16="http://schemas.microsoft.com/office/drawing/2014/main" id="{4BACD88B-E68F-EC49-C580-0DED0C09F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981075"/>
            <a:ext cx="6983413" cy="494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 advTm="3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3932D921-41FC-9760-16C6-AB1BDE8900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FCCE80A2-528F-0A07-8705-CAE194EC0F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0485" name="Picture 5">
            <a:extLst>
              <a:ext uri="{FF2B5EF4-FFF2-40B4-BE49-F238E27FC236}">
                <a16:creationId xmlns:a16="http://schemas.microsoft.com/office/drawing/2014/main" id="{AFC53C24-EC34-CB7B-C1D5-1F0D1E70B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879475"/>
            <a:ext cx="6985000" cy="55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486" name="Text Box 6">
            <a:extLst>
              <a:ext uri="{FF2B5EF4-FFF2-40B4-BE49-F238E27FC236}">
                <a16:creationId xmlns:a16="http://schemas.microsoft.com/office/drawing/2014/main" id="{98B315C9-127F-80AA-D8FE-620C2CA3C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4813"/>
            <a:ext cx="14541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13. </a:t>
            </a:r>
          </a:p>
        </p:txBody>
      </p:sp>
    </p:spTree>
  </p:cSld>
  <p:clrMapOvr>
    <a:masterClrMapping/>
  </p:clrMapOvr>
  <p:transition advClick="0" advTm="3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spriteimage">
            <a:extLst>
              <a:ext uri="{FF2B5EF4-FFF2-40B4-BE49-F238E27FC236}">
                <a16:creationId xmlns:a16="http://schemas.microsoft.com/office/drawing/2014/main" id="{25D91DFE-E667-1D0D-742A-6C587BB38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33375"/>
            <a:ext cx="3592512" cy="568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2" name="Text Box 10">
            <a:extLst>
              <a:ext uri="{FF2B5EF4-FFF2-40B4-BE49-F238E27FC236}">
                <a16:creationId xmlns:a16="http://schemas.microsoft.com/office/drawing/2014/main" id="{ECD8DA92-801A-C801-6FF8-7E6D85BF4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75" y="193675"/>
            <a:ext cx="10302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1. </a:t>
            </a:r>
          </a:p>
        </p:txBody>
      </p:sp>
    </p:spTree>
  </p:cSld>
  <p:clrMapOvr>
    <a:masterClrMapping/>
  </p:clrMapOvr>
  <p:transition advClick="0" advTm="300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>
            <a:extLst>
              <a:ext uri="{FF2B5EF4-FFF2-40B4-BE49-F238E27FC236}">
                <a16:creationId xmlns:a16="http://schemas.microsoft.com/office/drawing/2014/main" id="{7BE67A8F-D6AA-C8CD-4DF4-4187BFD81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92375"/>
            <a:ext cx="6999287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DNA or </a:t>
            </a:r>
            <a:r>
              <a:rPr lang="en-GB" altLang="en-US" sz="7200" u="sng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no</a:t>
            </a:r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DNA</a:t>
            </a:r>
          </a:p>
        </p:txBody>
      </p:sp>
    </p:spTree>
  </p:cSld>
  <p:clrMapOvr>
    <a:masterClrMapping/>
  </p:clrMapOvr>
  <p:transition advClick="0" advTm="3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DFED0C6-46B7-C8C5-5B2E-53D00EA4D9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C5F669F2-CA0C-14E0-1F4F-7582C9EFF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1509" name="Picture 5">
            <a:extLst>
              <a:ext uri="{FF2B5EF4-FFF2-40B4-BE49-F238E27FC236}">
                <a16:creationId xmlns:a16="http://schemas.microsoft.com/office/drawing/2014/main" id="{3EB59588-5F49-2A74-8B3F-88D10A6AE6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620713"/>
            <a:ext cx="3563937" cy="5976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10" name="Text Box 6">
            <a:extLst>
              <a:ext uri="{FF2B5EF4-FFF2-40B4-BE49-F238E27FC236}">
                <a16:creationId xmlns:a16="http://schemas.microsoft.com/office/drawing/2014/main" id="{E5FF8997-CE79-0902-75A9-582E42DF0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04813"/>
            <a:ext cx="14541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14. </a:t>
            </a:r>
          </a:p>
        </p:txBody>
      </p:sp>
    </p:spTree>
  </p:cSld>
  <p:clrMapOvr>
    <a:masterClrMapping/>
  </p:clrMapOvr>
  <p:transition advClick="0" advTm="3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951780A-A6F6-8D02-042C-058FD6F19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1BF3FF4-D2BE-B157-4C49-77AB4F456E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6DC5BA9D-A872-BBED-038C-D9BDB77BB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6250"/>
            <a:ext cx="14541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15. </a:t>
            </a:r>
          </a:p>
        </p:txBody>
      </p:sp>
      <p:pic>
        <p:nvPicPr>
          <p:cNvPr id="22534" name="Picture 6">
            <a:extLst>
              <a:ext uri="{FF2B5EF4-FFF2-40B4-BE49-F238E27FC236}">
                <a16:creationId xmlns:a16="http://schemas.microsoft.com/office/drawing/2014/main" id="{D219FA39-9A1B-3B9F-4FD4-D7FA36BC79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404813"/>
            <a:ext cx="4591050" cy="611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 advTm="300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6">
            <a:extLst>
              <a:ext uri="{FF2B5EF4-FFF2-40B4-BE49-F238E27FC236}">
                <a16:creationId xmlns:a16="http://schemas.microsoft.com/office/drawing/2014/main" id="{77907139-1FB8-DC7A-50B8-C6BDCA5079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6629" name="Picture 5">
            <a:extLst>
              <a:ext uri="{FF2B5EF4-FFF2-40B4-BE49-F238E27FC236}">
                <a16:creationId xmlns:a16="http://schemas.microsoft.com/office/drawing/2014/main" id="{E1942F49-87DA-AA7D-C136-6D56FEEFEF63}"/>
              </a:ext>
            </a:extLst>
          </p:cNvPr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68538" y="333375"/>
            <a:ext cx="5040312" cy="62214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6633" name="Text Box 9">
            <a:extLst>
              <a:ext uri="{FF2B5EF4-FFF2-40B4-BE49-F238E27FC236}">
                <a16:creationId xmlns:a16="http://schemas.microsoft.com/office/drawing/2014/main" id="{E106855D-B7DD-0261-23C8-7AF5AAD06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04813"/>
            <a:ext cx="14541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16. </a:t>
            </a:r>
          </a:p>
        </p:txBody>
      </p:sp>
    </p:spTree>
  </p:cSld>
  <p:clrMapOvr>
    <a:masterClrMapping/>
  </p:clrMapOvr>
  <p:transition advClick="0" advTm="300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245F7A2-84AF-B89F-A46B-DA7D4DF4B1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4475B4D-AEA6-1D1F-1C23-C34178C7E9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8677" name="Picture 5">
            <a:extLst>
              <a:ext uri="{FF2B5EF4-FFF2-40B4-BE49-F238E27FC236}">
                <a16:creationId xmlns:a16="http://schemas.microsoft.com/office/drawing/2014/main" id="{5344A3CC-324B-5084-A328-25FDA8815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333375"/>
            <a:ext cx="7512050" cy="584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8" name="Text Box 6">
            <a:extLst>
              <a:ext uri="{FF2B5EF4-FFF2-40B4-BE49-F238E27FC236}">
                <a16:creationId xmlns:a16="http://schemas.microsoft.com/office/drawing/2014/main" id="{E5397015-F517-3655-AB3C-FFF8BDFBF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04813"/>
            <a:ext cx="14541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17. </a:t>
            </a:r>
          </a:p>
        </p:txBody>
      </p:sp>
    </p:spTree>
  </p:cSld>
  <p:clrMapOvr>
    <a:masterClrMapping/>
  </p:clrMapOvr>
  <p:transition advClick="0" advTm="300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>
            <a:extLst>
              <a:ext uri="{FF2B5EF4-FFF2-40B4-BE49-F238E27FC236}">
                <a16:creationId xmlns:a16="http://schemas.microsoft.com/office/drawing/2014/main" id="{2EC1DFEE-2B96-992E-586D-574B449B8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 sz="2400"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endParaRPr lang="en-GB" altLang="en-US" sz="2400">
              <a:cs typeface="Arial" panose="020B0604020202020204" pitchFamily="34" charset="0"/>
            </a:endParaRPr>
          </a:p>
          <a:p>
            <a:r>
              <a:rPr lang="en-GB" altLang="en-US" sz="2400"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71A75E8-9E89-9A2F-E128-48CFA0DDC3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AA50E1B-76A7-BBF1-5606-B8AFD9FEAE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5125" name="Picture 5" descr="eagleimage">
            <a:extLst>
              <a:ext uri="{FF2B5EF4-FFF2-40B4-BE49-F238E27FC236}">
                <a16:creationId xmlns:a16="http://schemas.microsoft.com/office/drawing/2014/main" id="{A5B8D628-124A-AFF1-BDEE-C63D3D680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88913"/>
            <a:ext cx="4176712" cy="6408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6" name="Text Box 6">
            <a:extLst>
              <a:ext uri="{FF2B5EF4-FFF2-40B4-BE49-F238E27FC236}">
                <a16:creationId xmlns:a16="http://schemas.microsoft.com/office/drawing/2014/main" id="{3458262C-6128-5B29-A976-9F084FCEF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765175"/>
            <a:ext cx="1030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2. </a:t>
            </a:r>
          </a:p>
        </p:txBody>
      </p:sp>
    </p:spTree>
  </p:cSld>
  <p:clrMapOvr>
    <a:masterClrMapping/>
  </p:clrMapOvr>
  <p:transition advClick="0" advTm="3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EA6024E2-DAF4-685E-1E23-0276EAA09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92375"/>
            <a:ext cx="6999287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DNA or </a:t>
            </a:r>
            <a:r>
              <a:rPr lang="en-GB" altLang="en-US" sz="7200" u="sng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no</a:t>
            </a:r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DNA</a:t>
            </a:r>
          </a:p>
        </p:txBody>
      </p:sp>
    </p:spTree>
  </p:cSld>
  <p:clrMapOvr>
    <a:masterClrMapping/>
  </p:clrMapOvr>
  <p:transition advClick="0" advTm="3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A715614-7456-24A0-57FD-06D3DDA5B8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F81E11D-C7D0-9569-88DE-B5D1DA3919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6151" name="Picture 7">
            <a:extLst>
              <a:ext uri="{FF2B5EF4-FFF2-40B4-BE49-F238E27FC236}">
                <a16:creationId xmlns:a16="http://schemas.microsoft.com/office/drawing/2014/main" id="{8DA82939-F667-D83B-3918-D27E1CA45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76250"/>
            <a:ext cx="7440612" cy="595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2" name="Text Box 8">
            <a:extLst>
              <a:ext uri="{FF2B5EF4-FFF2-40B4-BE49-F238E27FC236}">
                <a16:creationId xmlns:a16="http://schemas.microsoft.com/office/drawing/2014/main" id="{7C945A03-E822-E975-EAE7-0CA963388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04813"/>
            <a:ext cx="1030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3. </a:t>
            </a:r>
          </a:p>
        </p:txBody>
      </p:sp>
    </p:spTree>
  </p:cSld>
  <p:clrMapOvr>
    <a:masterClrMapping/>
  </p:clrMapOvr>
  <p:transition advClick="0" advTm="3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D03DF75-D2D0-431D-7C41-7DCF572FB7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E1204D1-EF87-3E24-CDFF-1802B3E78F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7173" name="Picture 5">
            <a:extLst>
              <a:ext uri="{FF2B5EF4-FFF2-40B4-BE49-F238E27FC236}">
                <a16:creationId xmlns:a16="http://schemas.microsoft.com/office/drawing/2014/main" id="{AB0B4A96-59D8-55FF-E9E2-DFBA191924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692150"/>
            <a:ext cx="6400800" cy="531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4" name="Text Box 6">
            <a:extLst>
              <a:ext uri="{FF2B5EF4-FFF2-40B4-BE49-F238E27FC236}">
                <a16:creationId xmlns:a16="http://schemas.microsoft.com/office/drawing/2014/main" id="{973E2EB0-7417-C91C-DD82-4FE0FA6A2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692150"/>
            <a:ext cx="1030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4. </a:t>
            </a:r>
          </a:p>
        </p:txBody>
      </p:sp>
    </p:spTree>
  </p:cSld>
  <p:clrMapOvr>
    <a:masterClrMapping/>
  </p:clrMapOvr>
  <p:transition advClick="0" advTm="3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>
            <a:extLst>
              <a:ext uri="{FF2B5EF4-FFF2-40B4-BE49-F238E27FC236}">
                <a16:creationId xmlns:a16="http://schemas.microsoft.com/office/drawing/2014/main" id="{DC195C71-5BF6-6AD0-005F-D507A513E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92375"/>
            <a:ext cx="6999287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DNA or </a:t>
            </a:r>
            <a:r>
              <a:rPr lang="en-GB" altLang="en-US" sz="7200" u="sng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no</a:t>
            </a:r>
            <a:r>
              <a:rPr lang="en-GB" altLang="en-US" sz="7200">
                <a:solidFill>
                  <a:srgbClr val="FF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DNA</a:t>
            </a:r>
          </a:p>
        </p:txBody>
      </p:sp>
    </p:spTree>
  </p:cSld>
  <p:clrMapOvr>
    <a:masterClrMapping/>
  </p:clrMapOvr>
  <p:transition advClick="0" advTm="3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05DF61B1-304E-441F-C4F6-BEECBE193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B3653A9-B665-0479-F88C-7494398441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0245" name="Picture 5">
            <a:extLst>
              <a:ext uri="{FF2B5EF4-FFF2-40B4-BE49-F238E27FC236}">
                <a16:creationId xmlns:a16="http://schemas.microsoft.com/office/drawing/2014/main" id="{EA5A2C79-3F77-E5BD-D974-04E192AC62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692150"/>
            <a:ext cx="7656512" cy="526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6" name="Text Box 6">
            <a:extLst>
              <a:ext uri="{FF2B5EF4-FFF2-40B4-BE49-F238E27FC236}">
                <a16:creationId xmlns:a16="http://schemas.microsoft.com/office/drawing/2014/main" id="{862FC678-2049-4F68-3AD5-89CD38575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10302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5. </a:t>
            </a:r>
          </a:p>
        </p:txBody>
      </p:sp>
    </p:spTree>
  </p:cSld>
  <p:clrMapOvr>
    <a:masterClrMapping/>
  </p:clrMapOvr>
  <p:transition advClick="0" advTm="3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3232448-5328-96AF-52E4-6392EAFD54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8C3BDCB-6610-C196-65E7-95599BF186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8197" name="Picture 5">
            <a:extLst>
              <a:ext uri="{FF2B5EF4-FFF2-40B4-BE49-F238E27FC236}">
                <a16:creationId xmlns:a16="http://schemas.microsoft.com/office/drawing/2014/main" id="{B6284078-D292-427C-BE97-4AF9B84753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60350"/>
            <a:ext cx="4656137" cy="6192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Text Box 6">
            <a:extLst>
              <a:ext uri="{FF2B5EF4-FFF2-40B4-BE49-F238E27FC236}">
                <a16:creationId xmlns:a16="http://schemas.microsoft.com/office/drawing/2014/main" id="{023D5910-5800-A8E8-D5BC-D6229DCE8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765175"/>
            <a:ext cx="10302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sz="6000" b="1">
                <a:solidFill>
                  <a:srgbClr val="FF99CC"/>
                </a:solidFill>
              </a:rPr>
              <a:t>6. </a:t>
            </a:r>
          </a:p>
        </p:txBody>
      </p:sp>
    </p:spTree>
  </p:cSld>
  <p:clrMapOvr>
    <a:masterClrMapping/>
  </p:clrMapOvr>
  <p:transition advClick="0" advTm="3000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178</Words>
  <Application>Microsoft Office PowerPoint</Application>
  <PresentationFormat>On-screen Show (4:3)</PresentationFormat>
  <Paragraphs>59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HCData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</dc:creator>
  <cp:lastModifiedBy>Nayan GRIFFITHS</cp:lastModifiedBy>
  <cp:revision>8</cp:revision>
  <dcterms:created xsi:type="dcterms:W3CDTF">2004-01-20T21:26:26Z</dcterms:created>
  <dcterms:modified xsi:type="dcterms:W3CDTF">2023-03-14T11:17:21Z</dcterms:modified>
</cp:coreProperties>
</file>