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0" r:id="rId1"/>
  </p:sldMasterIdLst>
  <p:notesMasterIdLst>
    <p:notesMasterId r:id="rId15"/>
  </p:notesMasterIdLst>
  <p:sldIdLst>
    <p:sldId id="256" r:id="rId2"/>
    <p:sldId id="279" r:id="rId3"/>
    <p:sldId id="281" r:id="rId4"/>
    <p:sldId id="283" r:id="rId5"/>
    <p:sldId id="284" r:id="rId6"/>
    <p:sldId id="285" r:id="rId7"/>
    <p:sldId id="287" r:id="rId8"/>
    <p:sldId id="278" r:id="rId9"/>
    <p:sldId id="286" r:id="rId10"/>
    <p:sldId id="282" r:id="rId11"/>
    <p:sldId id="288" r:id="rId12"/>
    <p:sldId id="289" r:id="rId13"/>
    <p:sldId id="290" r:id="rId14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660033"/>
    <a:srgbClr val="000000"/>
    <a:srgbClr val="E31B2E"/>
    <a:srgbClr val="008000"/>
    <a:srgbClr val="FF6600"/>
    <a:srgbClr val="990033"/>
    <a:srgbClr val="3B0A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86" autoAdjust="0"/>
    <p:restoredTop sz="94660"/>
  </p:normalViewPr>
  <p:slideViewPr>
    <p:cSldViewPr>
      <p:cViewPr varScale="1">
        <p:scale>
          <a:sx n="104" d="100"/>
          <a:sy n="104" d="100"/>
        </p:scale>
        <p:origin x="37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71B4C3DB-7448-B97C-4E7E-C3443A51935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GB" altLang="en-US"/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413E5158-87A8-D37A-192D-3C0293A6C1F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399B8082-5E5D-435E-A4A1-83C77B7919D2}" type="datetimeFigureOut">
              <a:rPr lang="en-GB" altLang="en-US"/>
              <a:pPr/>
              <a:t>14/03/2023</a:t>
            </a:fld>
            <a:endParaRPr lang="en-GB" altLang="en-US"/>
          </a:p>
        </p:txBody>
      </p:sp>
      <p:sp>
        <p:nvSpPr>
          <p:cNvPr id="28676" name="Rectangle 4">
            <a:extLst>
              <a:ext uri="{FF2B5EF4-FFF2-40B4-BE49-F238E27FC236}">
                <a16:creationId xmlns:a16="http://schemas.microsoft.com/office/drawing/2014/main" id="{26EA8AD5-EBD6-E222-319E-AC94940893FB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8677" name="Rectangle 5">
            <a:extLst>
              <a:ext uri="{FF2B5EF4-FFF2-40B4-BE49-F238E27FC236}">
                <a16:creationId xmlns:a16="http://schemas.microsoft.com/office/drawing/2014/main" id="{F33A3052-2378-0D0B-D717-58D7084C226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28678" name="Rectangle 6">
            <a:extLst>
              <a:ext uri="{FF2B5EF4-FFF2-40B4-BE49-F238E27FC236}">
                <a16:creationId xmlns:a16="http://schemas.microsoft.com/office/drawing/2014/main" id="{753FBEF6-D4AC-A59F-BB04-08573D86507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GB" altLang="en-US"/>
          </a:p>
        </p:txBody>
      </p:sp>
      <p:sp>
        <p:nvSpPr>
          <p:cNvPr id="28679" name="Rectangle 7">
            <a:extLst>
              <a:ext uri="{FF2B5EF4-FFF2-40B4-BE49-F238E27FC236}">
                <a16:creationId xmlns:a16="http://schemas.microsoft.com/office/drawing/2014/main" id="{A6024B2E-83A8-FCEA-6D90-29EF9A58A67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313DE80E-9643-4C94-8845-7BEB254217F7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39ACAD38-AF79-E309-0D61-B63B0699E40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6677B7A1-C620-BE6D-FB20-6B812CB99C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A6D9E5AE-3568-38B2-3101-252D48348F1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130B640D-7389-E81B-DB45-F7B8ACD9B7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E3888898-2657-4F5A-1D0D-0EFB030CA4B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B0A8B495-AD45-57C9-3C51-396CF9C3E1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8BDA1A74-6998-53AC-546D-900185D3C66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CD49F8B2-BAC7-9379-8A42-E38A01932B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58DDB087-7D1F-5DAE-D5B3-035403B5D37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EC7B0712-9F1B-C800-A1CA-CAE4156238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79E8F868-FFB6-86EF-FBD4-5C8CFEF6737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092C816F-EBA9-5D3E-A258-51E97D9CF8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FC3CFA66-7B20-A0DE-975A-247015C8B39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01E87E91-F139-55F9-60C7-ED2B45DEC0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1DE7FE60-FA36-FC5D-B368-899EF3174EF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B86C9880-7AC3-C929-AD53-225909B393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2F3DBB3D-1159-8C44-C915-055AEA0BF51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C6473403-0606-3516-229C-34E4B6370A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EBB52361-4A7C-5A47-3DD6-8787313F1EC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3650000C-C083-3867-22AE-53E8DBFB67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E9DCA6D6-32EB-7710-F49A-F0EE544E618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D17E4FF1-CB07-296A-2F24-A76EEE8B66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B1DEF784-3538-1F31-51C6-7398FA37258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E8905E42-ACE9-8EAC-B1A4-803EE559F2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4B0FB1F6-2B74-3F6F-9E01-A9DAEEA9548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9E0330B0-3642-2395-317B-DDBD51AF25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gradFill rotWithShape="1">
          <a:gsLst>
            <a:gs pos="0">
              <a:srgbClr val="7030A0"/>
            </a:gs>
            <a:gs pos="3999">
              <a:srgbClr val="381850"/>
            </a:gs>
            <a:gs pos="99001">
              <a:srgbClr val="002C3D"/>
            </a:gs>
            <a:gs pos="100000">
              <a:srgbClr val="002C3D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" name="Date Placeholder 29">
            <a:extLst>
              <a:ext uri="{FF2B5EF4-FFF2-40B4-BE49-F238E27FC236}">
                <a16:creationId xmlns:a16="http://schemas.microsoft.com/office/drawing/2014/main" id="{A46A54D7-2087-C76F-D8FB-D29B13669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18">
            <a:extLst>
              <a:ext uri="{FF2B5EF4-FFF2-40B4-BE49-F238E27FC236}">
                <a16:creationId xmlns:a16="http://schemas.microsoft.com/office/drawing/2014/main" id="{4534C3F9-B72F-3C44-365A-5C5CC6AD18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26">
            <a:extLst>
              <a:ext uri="{FF2B5EF4-FFF2-40B4-BE49-F238E27FC236}">
                <a16:creationId xmlns:a16="http://schemas.microsoft.com/office/drawing/2014/main" id="{558223E1-1650-BB58-ED99-5EE597ADD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3F0B1"/>
                </a:solidFill>
              </a:defRPr>
            </a:lvl1pPr>
          </a:lstStyle>
          <a:p>
            <a:fld id="{CF099546-5892-4189-A2AD-3E49B3D539F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4485113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1EC89C32-D9C4-8136-158F-44E7AE1143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B2DD7A7D-3687-A488-F3A7-D784F7D4C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05633AC2-8E8F-5818-2A2D-64AA137CD5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EF3AEA-3023-4E1A-BCDF-B18623281D5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600520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D85280BA-BBF3-AC5B-C9BA-3186A11418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F0DCF49C-F350-B58E-6350-642E551A0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EE718E1A-F646-259D-DC98-06BEF1C8B5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A93219-5C73-464B-B1E5-3F945630255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2049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8229600" cy="1143000"/>
          </a:xfrm>
        </p:spPr>
        <p:txBody>
          <a:bodyPr/>
          <a:lstStyle>
            <a:lvl1pPr>
              <a:defRPr>
                <a:solidFill>
                  <a:schemeClr val="accent6">
                    <a:lumMod val="20000"/>
                    <a:lumOff val="80000"/>
                  </a:schemeClr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1571612"/>
            <a:ext cx="8429684" cy="4929222"/>
          </a:xfrm>
        </p:spPr>
        <p:txBody>
          <a:bodyPr>
            <a:normAutofit/>
          </a:bodyPr>
          <a:lstStyle>
            <a:lvl1pPr>
              <a:defRPr sz="3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  <a:lvl2pPr>
              <a:defRPr sz="3200">
                <a:solidFill>
                  <a:schemeClr val="accent6">
                    <a:lumMod val="20000"/>
                    <a:lumOff val="80000"/>
                  </a:schemeClr>
                </a:solidFill>
              </a:defRPr>
            </a:lvl2pPr>
            <a:lvl3pPr>
              <a:defRPr sz="2800">
                <a:solidFill>
                  <a:schemeClr val="accent6">
                    <a:lumMod val="20000"/>
                    <a:lumOff val="80000"/>
                  </a:schemeClr>
                </a:solidFill>
              </a:defRPr>
            </a:lvl3pPr>
            <a:lvl4pPr>
              <a:defRPr sz="2800">
                <a:solidFill>
                  <a:schemeClr val="accent6">
                    <a:lumMod val="20000"/>
                    <a:lumOff val="80000"/>
                  </a:schemeClr>
                </a:solidFill>
              </a:defRPr>
            </a:lvl4pPr>
            <a:lvl5pPr>
              <a:defRPr sz="2800">
                <a:solidFill>
                  <a:schemeClr val="accent6">
                    <a:lumMod val="20000"/>
                    <a:lumOff val="8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2C73D147-0419-C81D-9874-5347642867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11723273-A6CE-1C4E-2008-CA2C13B8C1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20405EAD-3C85-7825-E67E-57483E1DC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E6711E-EBE7-469F-B1BB-E549414B424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41647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gradFill rotWithShape="1">
          <a:gsLst>
            <a:gs pos="0">
              <a:srgbClr val="7030A0"/>
            </a:gs>
            <a:gs pos="3999">
              <a:srgbClr val="381850"/>
            </a:gs>
            <a:gs pos="99001">
              <a:srgbClr val="002C3D"/>
            </a:gs>
            <a:gs pos="100000">
              <a:srgbClr val="002C3D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E4C26E-C9A9-DD95-046D-DE6656CC65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A8357A-5F67-09F1-1977-1044CCFF4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5690AC-EBA8-C770-9C6A-0693865EA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3F0B1"/>
                </a:solidFill>
              </a:defRPr>
            </a:lvl1pPr>
          </a:lstStyle>
          <a:p>
            <a:fld id="{A1F949F0-C82A-41B4-BF8D-BA54D949ACA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0112338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>
            <a:extLst>
              <a:ext uri="{FF2B5EF4-FFF2-40B4-BE49-F238E27FC236}">
                <a16:creationId xmlns:a16="http://schemas.microsoft.com/office/drawing/2014/main" id="{66F1D6E9-68CA-FBC0-F3A2-A00666460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1">
            <a:extLst>
              <a:ext uri="{FF2B5EF4-FFF2-40B4-BE49-F238E27FC236}">
                <a16:creationId xmlns:a16="http://schemas.microsoft.com/office/drawing/2014/main" id="{DE3165E7-EECF-927B-315D-3174DE12B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17">
            <a:extLst>
              <a:ext uri="{FF2B5EF4-FFF2-40B4-BE49-F238E27FC236}">
                <a16:creationId xmlns:a16="http://schemas.microsoft.com/office/drawing/2014/main" id="{9B50842F-ADCE-8F5D-3E7F-0F538A9182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088A6F-BF4C-401D-A4F9-AACD2FD0114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847379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9">
            <a:extLst>
              <a:ext uri="{FF2B5EF4-FFF2-40B4-BE49-F238E27FC236}">
                <a16:creationId xmlns:a16="http://schemas.microsoft.com/office/drawing/2014/main" id="{81B6A7FC-401B-8750-737E-86A85BD48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Footer Placeholder 21">
            <a:extLst>
              <a:ext uri="{FF2B5EF4-FFF2-40B4-BE49-F238E27FC236}">
                <a16:creationId xmlns:a16="http://schemas.microsoft.com/office/drawing/2014/main" id="{F401B158-A2E2-226B-46A4-B4E3909243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17">
            <a:extLst>
              <a:ext uri="{FF2B5EF4-FFF2-40B4-BE49-F238E27FC236}">
                <a16:creationId xmlns:a16="http://schemas.microsoft.com/office/drawing/2014/main" id="{E671D13A-923A-859E-6F78-56FCC005D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016CAB-EF85-46BF-A849-567DECCC233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94352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9">
            <a:extLst>
              <a:ext uri="{FF2B5EF4-FFF2-40B4-BE49-F238E27FC236}">
                <a16:creationId xmlns:a16="http://schemas.microsoft.com/office/drawing/2014/main" id="{79C06CA8-7FC1-3C06-4332-E69F8F4FA9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Footer Placeholder 21">
            <a:extLst>
              <a:ext uri="{FF2B5EF4-FFF2-40B4-BE49-F238E27FC236}">
                <a16:creationId xmlns:a16="http://schemas.microsoft.com/office/drawing/2014/main" id="{36ABA22B-C16C-246F-4C86-6B83C39A3B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17">
            <a:extLst>
              <a:ext uri="{FF2B5EF4-FFF2-40B4-BE49-F238E27FC236}">
                <a16:creationId xmlns:a16="http://schemas.microsoft.com/office/drawing/2014/main" id="{F3AEACEB-9CF0-FB69-2801-D819DE07B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D5E802-F949-4E3D-99EF-20D73569C95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60379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>
            <a:extLst>
              <a:ext uri="{FF2B5EF4-FFF2-40B4-BE49-F238E27FC236}">
                <a16:creationId xmlns:a16="http://schemas.microsoft.com/office/drawing/2014/main" id="{CCEE5401-5EEE-0D75-2738-60C399A3E6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21">
            <a:extLst>
              <a:ext uri="{FF2B5EF4-FFF2-40B4-BE49-F238E27FC236}">
                <a16:creationId xmlns:a16="http://schemas.microsoft.com/office/drawing/2014/main" id="{F016E89B-D96E-4BA1-0BD0-846F95EB3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17">
            <a:extLst>
              <a:ext uri="{FF2B5EF4-FFF2-40B4-BE49-F238E27FC236}">
                <a16:creationId xmlns:a16="http://schemas.microsoft.com/office/drawing/2014/main" id="{B1D05660-AEAF-9E6D-0022-E0C77BEAF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BE3913-0B3C-4972-9AF4-AF9A66B3F74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19131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>
            <a:extLst>
              <a:ext uri="{FF2B5EF4-FFF2-40B4-BE49-F238E27FC236}">
                <a16:creationId xmlns:a16="http://schemas.microsoft.com/office/drawing/2014/main" id="{0F301850-624B-8184-09A9-AA1FE5B85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1">
            <a:extLst>
              <a:ext uri="{FF2B5EF4-FFF2-40B4-BE49-F238E27FC236}">
                <a16:creationId xmlns:a16="http://schemas.microsoft.com/office/drawing/2014/main" id="{F99A89F4-9FC0-160D-5366-03310EF27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17">
            <a:extLst>
              <a:ext uri="{FF2B5EF4-FFF2-40B4-BE49-F238E27FC236}">
                <a16:creationId xmlns:a16="http://schemas.microsoft.com/office/drawing/2014/main" id="{BFACA687-6F84-0461-3300-76DD9622A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EDAA0E-B263-4BC1-B77B-30B9F36598B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7617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13">
            <a:extLst>
              <a:ext uri="{FF2B5EF4-FFF2-40B4-BE49-F238E27FC236}">
                <a16:creationId xmlns:a16="http://schemas.microsoft.com/office/drawing/2014/main" id="{56D7F1B8-EBBC-07B4-CA49-1244D465B559}"/>
              </a:ext>
            </a:extLst>
          </p:cNvPr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ight Triangle 5">
            <a:extLst>
              <a:ext uri="{FF2B5EF4-FFF2-40B4-BE49-F238E27FC236}">
                <a16:creationId xmlns:a16="http://schemas.microsoft.com/office/drawing/2014/main" id="{6CE1F0DF-9B65-EE3E-B17A-E7AEA2EB7DDD}"/>
              </a:ext>
            </a:extLst>
          </p:cNvPr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reeform 15">
            <a:extLst>
              <a:ext uri="{FF2B5EF4-FFF2-40B4-BE49-F238E27FC236}">
                <a16:creationId xmlns:a16="http://schemas.microsoft.com/office/drawing/2014/main" id="{0932B290-90B5-9AEF-DD53-6C676BB505EC}"/>
              </a:ext>
            </a:extLst>
          </p:cNvPr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16">
            <a:extLst>
              <a:ext uri="{FF2B5EF4-FFF2-40B4-BE49-F238E27FC236}">
                <a16:creationId xmlns:a16="http://schemas.microsoft.com/office/drawing/2014/main" id="{A89608B8-9D6A-6E43-0CBD-8993E2E639C5}"/>
              </a:ext>
            </a:extLst>
          </p:cNvPr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Date Placeholder 4">
            <a:extLst>
              <a:ext uri="{FF2B5EF4-FFF2-40B4-BE49-F238E27FC236}">
                <a16:creationId xmlns:a16="http://schemas.microsoft.com/office/drawing/2014/main" id="{E3D5B422-E55B-0EFD-799A-DBC6ABD4B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" name="Footer Placeholder 5">
            <a:extLst>
              <a:ext uri="{FF2B5EF4-FFF2-40B4-BE49-F238E27FC236}">
                <a16:creationId xmlns:a16="http://schemas.microsoft.com/office/drawing/2014/main" id="{7F944A83-A317-FAD7-0883-5632F3CAF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" name="Slide Number Placeholder 6">
            <a:extLst>
              <a:ext uri="{FF2B5EF4-FFF2-40B4-BE49-F238E27FC236}">
                <a16:creationId xmlns:a16="http://schemas.microsoft.com/office/drawing/2014/main" id="{193CB270-D604-8CEA-533F-9D034AB5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fld id="{CE86C6DF-7639-4ED5-9A71-F4759464CC0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13877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7030A0"/>
            </a:gs>
            <a:gs pos="3999">
              <a:srgbClr val="381850"/>
            </a:gs>
            <a:gs pos="99001">
              <a:srgbClr val="00648D"/>
            </a:gs>
            <a:gs pos="100000">
              <a:srgbClr val="00648D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>
            <a:extLst>
              <a:ext uri="{FF2B5EF4-FFF2-40B4-BE49-F238E27FC236}">
                <a16:creationId xmlns:a16="http://schemas.microsoft.com/office/drawing/2014/main" id="{2304E4A1-8ECB-B728-2876-8632EE501A7E}"/>
              </a:ext>
            </a:extLst>
          </p:cNvPr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EC0DF62E-AFD8-8B25-1507-6CB6CB13D903}"/>
              </a:ext>
            </a:extLst>
          </p:cNvPr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Title Placeholder 8">
            <a:extLst>
              <a:ext uri="{FF2B5EF4-FFF2-40B4-BE49-F238E27FC236}">
                <a16:creationId xmlns:a16="http://schemas.microsoft.com/office/drawing/2014/main" id="{21360468-3F48-D63F-49DB-F4A715CD6D4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29">
            <a:extLst>
              <a:ext uri="{FF2B5EF4-FFF2-40B4-BE49-F238E27FC236}">
                <a16:creationId xmlns:a16="http://schemas.microsoft.com/office/drawing/2014/main" id="{B1E39E79-2ABC-BAC3-809A-F49B3FE04F7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7D3761A2-B383-D266-1806-5F5609DEC0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" name="Footer Placeholder 21">
            <a:extLst>
              <a:ext uri="{FF2B5EF4-FFF2-40B4-BE49-F238E27FC236}">
                <a16:creationId xmlns:a16="http://schemas.microsoft.com/office/drawing/2014/main" id="{D8A35418-DB0E-EDD4-811C-9B4D0D5F4C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9779E682-C845-E2BF-C915-5560F2D02B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397626"/>
                </a:solidFill>
              </a:defRPr>
            </a:lvl1pPr>
          </a:lstStyle>
          <a:p>
            <a:fld id="{12BCF6F7-0021-46A8-B5C5-9074F657CD1A}" type="slidenum">
              <a:rPr lang="en-GB" altLang="en-US"/>
              <a:pPr/>
              <a:t>‹#›</a:t>
            </a:fld>
            <a:endParaRPr lang="en-GB" altLang="en-US"/>
          </a:p>
        </p:txBody>
      </p:sp>
      <p:grpSp>
        <p:nvGrpSpPr>
          <p:cNvPr id="1033" name="Group 1">
            <a:extLst>
              <a:ext uri="{FF2B5EF4-FFF2-40B4-BE49-F238E27FC236}">
                <a16:creationId xmlns:a16="http://schemas.microsoft.com/office/drawing/2014/main" id="{9FD5C177-35F1-7C9E-29EC-994682DB97D8}"/>
              </a:ext>
            </a:extLst>
          </p:cNvPr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E37523B0-F2A6-F633-B8F8-CA1DF7362326}"/>
                </a:ext>
              </a:extLst>
            </p:cNvPr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F4E52DFF-6A64-DA5C-6B4C-E224531BD2EE}"/>
                </a:ext>
              </a:extLst>
            </p:cNvPr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25" r:id="rId2"/>
    <p:sldLayoutId id="2147483734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5" r:id="rId9"/>
    <p:sldLayoutId id="2147483731" r:id="rId10"/>
    <p:sldLayoutId id="214748373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>
            <a:extLst>
              <a:ext uri="{FF2B5EF4-FFF2-40B4-BE49-F238E27FC236}">
                <a16:creationId xmlns:a16="http://schemas.microsoft.com/office/drawing/2014/main" id="{5F70A17C-DFF7-A961-3CFE-A7028BF7C9F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533400" y="3228975"/>
            <a:ext cx="7854950" cy="1752600"/>
          </a:xfrm>
        </p:spPr>
        <p:txBody>
          <a:bodyPr/>
          <a:lstStyle/>
          <a:p>
            <a:pPr marR="0"/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1413DE3-86B8-EDEF-6BF0-9A22391D27E7}"/>
              </a:ext>
            </a:extLst>
          </p:cNvPr>
          <p:cNvSpPr/>
          <p:nvPr/>
        </p:nvSpPr>
        <p:spPr>
          <a:xfrm>
            <a:off x="642910" y="1285860"/>
            <a:ext cx="4857784" cy="2677656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>
              <a:defRPr/>
            </a:pPr>
            <a:r>
              <a:rPr lang="en-NZ" sz="9600" b="1" dirty="0">
                <a:ln w="38100">
                  <a:solidFill>
                    <a:srgbClr val="3B0A70"/>
                  </a:solidFill>
                </a:ln>
                <a:solidFill>
                  <a:srgbClr val="660033"/>
                </a:solidFill>
                <a:latin typeface="Narkisim" pitchFamily="34" charset="-79"/>
                <a:ea typeface="GungsuhChe" pitchFamily="49" charset="-127"/>
                <a:cs typeface="Narkisim" pitchFamily="34" charset="-79"/>
              </a:rPr>
              <a:t>DNA</a:t>
            </a:r>
          </a:p>
          <a:p>
            <a:pPr algn="ctr">
              <a:defRPr/>
            </a:pPr>
            <a:r>
              <a:rPr lang="en-NZ" sz="7200" b="1" dirty="0">
                <a:ln w="38100">
                  <a:solidFill>
                    <a:srgbClr val="3B0A70"/>
                  </a:solidFill>
                </a:ln>
                <a:solidFill>
                  <a:srgbClr val="660033"/>
                </a:solidFill>
                <a:latin typeface="Narkisim" pitchFamily="34" charset="-79"/>
                <a:ea typeface="GungsuhChe" pitchFamily="49" charset="-127"/>
                <a:cs typeface="Narkisim" pitchFamily="34" charset="-79"/>
              </a:rPr>
              <a:t>Structure</a:t>
            </a:r>
            <a:endParaRPr lang="en-NZ" sz="9600" b="1" dirty="0">
              <a:ln w="38100">
                <a:solidFill>
                  <a:srgbClr val="3B0A70"/>
                </a:solidFill>
              </a:ln>
              <a:solidFill>
                <a:srgbClr val="660033"/>
              </a:solidFill>
              <a:latin typeface="Narkisim" pitchFamily="34" charset="-79"/>
              <a:ea typeface="GungsuhChe" pitchFamily="49" charset="-127"/>
              <a:cs typeface="Narkisim" pitchFamily="34" charset="-79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B1CD3C-8621-DD64-972E-534AD5EED0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188" y="214313"/>
            <a:ext cx="8229600" cy="11430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CA" dirty="0"/>
              <a:t>DNA Structure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1FEDCD-FB1A-EE66-695C-B191A886AC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188" y="1571625"/>
            <a:ext cx="8429625" cy="4929188"/>
          </a:xfrm>
        </p:spPr>
        <p:txBody>
          <a:bodyPr>
            <a:normAutofit fontScale="92500" lnSpcReduction="200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CA" dirty="0"/>
              <a:t>A gene is a section of DNA that codes for a </a:t>
            </a:r>
            <a:r>
              <a:rPr lang="en-CA" dirty="0">
                <a:solidFill>
                  <a:srgbClr val="FFFF00"/>
                </a:solidFill>
              </a:rPr>
              <a:t>protein</a:t>
            </a:r>
            <a:r>
              <a:rPr lang="en-CA" dirty="0"/>
              <a:t>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CA" dirty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CA" dirty="0"/>
              <a:t>Each unique gene has a unique sequence of bases.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CA" dirty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CA" dirty="0"/>
              <a:t>This unique sequence of bases will code for the production of a unique protein.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CA" dirty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CA" dirty="0"/>
              <a:t>It is these proteins and combination of proteins that give us a unique </a:t>
            </a:r>
            <a:r>
              <a:rPr lang="en-CA" dirty="0">
                <a:solidFill>
                  <a:srgbClr val="FFFF00"/>
                </a:solidFill>
              </a:rPr>
              <a:t>phenotype</a:t>
            </a:r>
            <a:r>
              <a:rPr lang="en-CA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216C38-8C0A-50B9-A074-4B18A646F4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188" y="214313"/>
            <a:ext cx="8229600" cy="11430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endParaRPr lang="en-CA"/>
          </a:p>
        </p:txBody>
      </p:sp>
      <p:pic>
        <p:nvPicPr>
          <p:cNvPr id="4" name="Content Placeholder 3" descr="DNA.gif">
            <a:extLst>
              <a:ext uri="{FF2B5EF4-FFF2-40B4-BE49-F238E27FC236}">
                <a16:creationId xmlns:a16="http://schemas.microsoft.com/office/drawing/2014/main" id="{DE7FF646-35A2-2206-C04F-AFA49DFCAFA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duotone>
              <a:prstClr val="black"/>
              <a:srgbClr val="FFC000">
                <a:tint val="45000"/>
                <a:satMod val="400000"/>
              </a:srgbClr>
            </a:duotone>
          </a:blip>
          <a:srcRect t="36383"/>
          <a:stretch>
            <a:fillRect/>
          </a:stretch>
        </p:blipFill>
        <p:spPr>
          <a:xfrm rot="5400000">
            <a:off x="1562112" y="-114328"/>
            <a:ext cx="914400" cy="2714644"/>
          </a:xfrm>
        </p:spPr>
      </p:pic>
      <p:pic>
        <p:nvPicPr>
          <p:cNvPr id="5" name="Content Placeholder 3" descr="DNA.gif">
            <a:extLst>
              <a:ext uri="{FF2B5EF4-FFF2-40B4-BE49-F238E27FC236}">
                <a16:creationId xmlns:a16="http://schemas.microsoft.com/office/drawing/2014/main" id="{688F22B0-11BC-0F65-FA86-9FAD9FDDA9C3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rgbClr val="FFC000">
                <a:tint val="45000"/>
                <a:satMod val="400000"/>
              </a:srgbClr>
            </a:duotone>
          </a:blip>
          <a:srcRect t="24665" b="28460"/>
          <a:stretch>
            <a:fillRect/>
          </a:stretch>
        </p:blipFill>
        <p:spPr>
          <a:xfrm rot="5400000">
            <a:off x="3919566" y="242862"/>
            <a:ext cx="914400" cy="2000264"/>
          </a:xfrm>
          <a:prstGeom prst="rect">
            <a:avLst/>
          </a:prstGeom>
        </p:spPr>
      </p:pic>
      <p:pic>
        <p:nvPicPr>
          <p:cNvPr id="6" name="Content Placeholder 3" descr="DNA.gif">
            <a:extLst>
              <a:ext uri="{FF2B5EF4-FFF2-40B4-BE49-F238E27FC236}">
                <a16:creationId xmlns:a16="http://schemas.microsoft.com/office/drawing/2014/main" id="{36FB85C8-E87F-B842-46BA-473DBBECF605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rgbClr val="FFC000">
                <a:tint val="45000"/>
                <a:satMod val="400000"/>
              </a:srgbClr>
            </a:duotone>
          </a:blip>
          <a:srcRect b="28460"/>
          <a:stretch>
            <a:fillRect/>
          </a:stretch>
        </p:blipFill>
        <p:spPr>
          <a:xfrm rot="5400000">
            <a:off x="6446075" y="-269089"/>
            <a:ext cx="914400" cy="3052754"/>
          </a:xfrm>
          <a:prstGeom prst="rect">
            <a:avLst/>
          </a:prstGeom>
        </p:spPr>
      </p:pic>
      <p:pic>
        <p:nvPicPr>
          <p:cNvPr id="7" name="Content Placeholder 3" descr="DNA.gif">
            <a:extLst>
              <a:ext uri="{FF2B5EF4-FFF2-40B4-BE49-F238E27FC236}">
                <a16:creationId xmlns:a16="http://schemas.microsoft.com/office/drawing/2014/main" id="{D4C69AE9-95F4-141D-09EE-5ABBCF2D4BEF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rgbClr val="E31B2E">
                <a:tint val="45000"/>
                <a:satMod val="400000"/>
              </a:srgbClr>
            </a:duotone>
          </a:blip>
          <a:srcRect t="24665" b="28460"/>
          <a:stretch>
            <a:fillRect/>
          </a:stretch>
        </p:blipFill>
        <p:spPr>
          <a:xfrm rot="5400000">
            <a:off x="3900486" y="242862"/>
            <a:ext cx="914400" cy="2000264"/>
          </a:xfrm>
          <a:prstGeom prst="rect">
            <a:avLst/>
          </a:prstGeom>
        </p:spPr>
      </p:pic>
      <p:sp>
        <p:nvSpPr>
          <p:cNvPr id="8" name="Oval 7">
            <a:extLst>
              <a:ext uri="{FF2B5EF4-FFF2-40B4-BE49-F238E27FC236}">
                <a16:creationId xmlns:a16="http://schemas.microsoft.com/office/drawing/2014/main" id="{20DC2C7D-EFF1-ADD9-5EC6-17CA51D23E41}"/>
              </a:ext>
            </a:extLst>
          </p:cNvPr>
          <p:cNvSpPr/>
          <p:nvPr/>
        </p:nvSpPr>
        <p:spPr>
          <a:xfrm>
            <a:off x="2928926" y="2643182"/>
            <a:ext cx="2643206" cy="1571636"/>
          </a:xfrm>
          <a:prstGeom prst="ellipse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CA" sz="3200" b="1" dirty="0">
                <a:solidFill>
                  <a:srgbClr val="FFFFFF"/>
                </a:solidFill>
              </a:rPr>
              <a:t>Protein</a:t>
            </a:r>
            <a:endParaRPr lang="en-CA" b="1" dirty="0">
              <a:solidFill>
                <a:srgbClr val="FFFFFF"/>
              </a:solidFill>
            </a:endParaRPr>
          </a:p>
        </p:txBody>
      </p:sp>
      <p:pic>
        <p:nvPicPr>
          <p:cNvPr id="9" name="Picture 8" descr="Hitchhiker-Thumb.gif">
            <a:extLst>
              <a:ext uri="{FF2B5EF4-FFF2-40B4-BE49-F238E27FC236}">
                <a16:creationId xmlns:a16="http://schemas.microsoft.com/office/drawing/2014/main" id="{7BEC15A3-5E1E-5DAF-CE63-C9C4D71EF7F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0663" y="3786188"/>
            <a:ext cx="1698625" cy="224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71" name="TextBox 9">
            <a:extLst>
              <a:ext uri="{FF2B5EF4-FFF2-40B4-BE49-F238E27FC236}">
                <a16:creationId xmlns:a16="http://schemas.microsoft.com/office/drawing/2014/main" id="{FD093CAB-E27E-121B-EB9D-6F2454C50B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29500" y="1357313"/>
            <a:ext cx="17145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en-CA" altLang="en-US" sz="4000" b="1">
                <a:solidFill>
                  <a:srgbClr val="FFFFFF"/>
                </a:solidFill>
              </a:rPr>
              <a:t>DNA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FE4EA30-5289-A101-9375-A790B29DE2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7750" y="2357438"/>
            <a:ext cx="17145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en-CA" altLang="en-US" sz="4000" b="1">
                <a:solidFill>
                  <a:srgbClr val="FFFFFF"/>
                </a:solidFill>
              </a:rPr>
              <a:t>Gene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6FE3A3A-BBB2-E3F1-724F-D61B59AB8E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72125" y="4286250"/>
            <a:ext cx="17145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en-CA" altLang="en-US" sz="4000" b="1">
                <a:solidFill>
                  <a:srgbClr val="FFFFFF"/>
                </a:solidFill>
              </a:rPr>
              <a:t>Trait</a:t>
            </a:r>
          </a:p>
        </p:txBody>
      </p:sp>
      <p:sp>
        <p:nvSpPr>
          <p:cNvPr id="13" name="Down Arrow 12">
            <a:extLst>
              <a:ext uri="{FF2B5EF4-FFF2-40B4-BE49-F238E27FC236}">
                <a16:creationId xmlns:a16="http://schemas.microsoft.com/office/drawing/2014/main" id="{27B93127-2EA1-BF69-8452-E266B642393D}"/>
              </a:ext>
            </a:extLst>
          </p:cNvPr>
          <p:cNvSpPr/>
          <p:nvPr/>
        </p:nvSpPr>
        <p:spPr>
          <a:xfrm>
            <a:off x="3786182" y="1785926"/>
            <a:ext cx="642942" cy="1143008"/>
          </a:xfrm>
          <a:prstGeom prst="downArrow">
            <a:avLst/>
          </a:prstGeom>
          <a:solidFill>
            <a:srgbClr val="660033"/>
          </a:solidFill>
          <a:ln>
            <a:noFill/>
          </a:ln>
          <a:scene3d>
            <a:camera prst="orthographicFront"/>
            <a:lightRig rig="threePt" dir="t"/>
          </a:scene3d>
          <a:sp3d>
            <a:bevelT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4" name="Down Arrow 13">
            <a:extLst>
              <a:ext uri="{FF2B5EF4-FFF2-40B4-BE49-F238E27FC236}">
                <a16:creationId xmlns:a16="http://schemas.microsoft.com/office/drawing/2014/main" id="{A9B0724B-DFE1-7119-9530-CE8F2E646EB9}"/>
              </a:ext>
            </a:extLst>
          </p:cNvPr>
          <p:cNvSpPr/>
          <p:nvPr/>
        </p:nvSpPr>
        <p:spPr>
          <a:xfrm rot="2206968">
            <a:off x="2978703" y="3893347"/>
            <a:ext cx="642942" cy="857256"/>
          </a:xfrm>
          <a:prstGeom prst="downArrow">
            <a:avLst/>
          </a:prstGeom>
          <a:solidFill>
            <a:srgbClr val="660033"/>
          </a:solidFill>
          <a:ln>
            <a:noFill/>
          </a:ln>
          <a:scene3d>
            <a:camera prst="orthographicFront"/>
            <a:lightRig rig="threePt" dir="t"/>
          </a:scene3d>
          <a:sp3d>
            <a:bevelT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5" name="Down Arrow 14">
            <a:extLst>
              <a:ext uri="{FF2B5EF4-FFF2-40B4-BE49-F238E27FC236}">
                <a16:creationId xmlns:a16="http://schemas.microsoft.com/office/drawing/2014/main" id="{3B4DF122-8B9C-8104-FC18-D3606FF37F14}"/>
              </a:ext>
            </a:extLst>
          </p:cNvPr>
          <p:cNvSpPr/>
          <p:nvPr/>
        </p:nvSpPr>
        <p:spPr>
          <a:xfrm rot="15934192">
            <a:off x="4764912" y="4542788"/>
            <a:ext cx="642942" cy="1841862"/>
          </a:xfrm>
          <a:prstGeom prst="downArrow">
            <a:avLst/>
          </a:prstGeom>
          <a:solidFill>
            <a:srgbClr val="660033"/>
          </a:solidFill>
          <a:ln>
            <a:noFill/>
          </a:ln>
          <a:scene3d>
            <a:camera prst="orthographicFront"/>
            <a:lightRig rig="threePt" dir="t"/>
          </a:scene3d>
          <a:sp3d>
            <a:bevelT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1.3876E-7 C -0.0217 0.00532 -0.0434 0.01087 -0.05955 0.02174 C -0.07569 0.03261 -0.08819 0.04834 -0.09687 0.06568 C -0.10555 0.08303 -0.11007 0.1006 -0.1118 0.12535 C -0.11354 0.15009 -0.11371 0.18756 -0.10746 0.21462 C -0.10121 0.24168 -0.08976 0.27059 -0.07448 0.28816 C -0.0592 0.30574 -0.03767 0.31337 -0.01632 0.32008 " pathEditMode="relative" ptsTypes="aaaaaaA">
                                      <p:cBhvr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66667E-6 -7.46531E-6 C -0.03178 -0.01087 -0.06355 -0.02174 -0.0941 -0.02198 C -0.12466 -0.02221 -0.16008 -0.01434 -0.18351 -0.00209 C -0.20695 0.01017 -0.22049 0.0296 -0.23438 0.05157 C -0.24827 0.07354 -0.26008 0.09736 -0.26719 0.12927 C -0.27431 0.16119 -0.27935 0.21322 -0.27761 0.24259 C -0.27587 0.27197 -0.2724 0.29486 -0.25678 0.30619 C -0.24115 0.31752 -0.19966 0.31637 -0.18351 0.31012 " pathEditMode="relative" ptsTypes="aaaaaaaA">
                                      <p:cBhvr>
                                        <p:cTn id="2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04F251-CD62-6A91-77C9-59A8170D7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188" y="214313"/>
            <a:ext cx="8229600" cy="11430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CA" dirty="0"/>
              <a:t>Your Task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31C3B1-2895-F84A-A27A-46215B340A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188" y="1571625"/>
            <a:ext cx="8429625" cy="4929188"/>
          </a:xfrm>
        </p:spPr>
        <p:txBody>
          <a:bodyPr/>
          <a:lstStyle/>
          <a:p>
            <a:pPr marL="3767138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CA" dirty="0"/>
              <a:t>Draw a flow chart to show how to get from: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CA" dirty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CA" dirty="0"/>
          </a:p>
        </p:txBody>
      </p:sp>
      <p:pic>
        <p:nvPicPr>
          <p:cNvPr id="4" name="Picture 3" descr="Animal-Cell.gif">
            <a:extLst>
              <a:ext uri="{FF2B5EF4-FFF2-40B4-BE49-F238E27FC236}">
                <a16:creationId xmlns:a16="http://schemas.microsoft.com/office/drawing/2014/main" id="{76129424-325F-263D-DB46-77F44D1BCEF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1500188"/>
            <a:ext cx="3090863" cy="307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ight Arrow 4">
            <a:extLst>
              <a:ext uri="{FF2B5EF4-FFF2-40B4-BE49-F238E27FC236}">
                <a16:creationId xmlns:a16="http://schemas.microsoft.com/office/drawing/2014/main" id="{33273434-0BF4-ADB1-CDBC-AAD3FE3CB47F}"/>
              </a:ext>
            </a:extLst>
          </p:cNvPr>
          <p:cNvSpPr/>
          <p:nvPr/>
        </p:nvSpPr>
        <p:spPr>
          <a:xfrm rot="957842">
            <a:off x="2757488" y="3930650"/>
            <a:ext cx="1714500" cy="107156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pic>
        <p:nvPicPr>
          <p:cNvPr id="1027" name="Picture 3">
            <a:extLst>
              <a:ext uri="{FF2B5EF4-FFF2-40B4-BE49-F238E27FC236}">
                <a16:creationId xmlns:a16="http://schemas.microsoft.com/office/drawing/2014/main" id="{375E9F9B-CAE3-D46F-25D9-36711C3D0C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57752" y="3857628"/>
            <a:ext cx="3668422" cy="2443169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2">
            <a:extLst>
              <a:ext uri="{FF2B5EF4-FFF2-40B4-BE49-F238E27FC236}">
                <a16:creationId xmlns:a16="http://schemas.microsoft.com/office/drawing/2014/main" id="{1E4C1898-A692-F6B1-0F94-6BDB72FE00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1052513"/>
            <a:ext cx="7920037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altLang="en-US" sz="2400">
                <a:latin typeface="Arial" panose="020B0604020202020204" pitchFamily="34" charset="0"/>
              </a:rPr>
              <a:t>This powerpoint was kindly donated to </a:t>
            </a:r>
            <a:r>
              <a:rPr lang="en-GB" altLang="en-US" sz="2400">
                <a:latin typeface="Arial" panose="020B0604020202020204" pitchFamily="34" charset="0"/>
                <a:hlinkClick r:id="rId3"/>
              </a:rPr>
              <a:t>www.worldofteaching.com</a:t>
            </a:r>
            <a:endParaRPr lang="en-GB" altLang="en-US" sz="2400">
              <a:latin typeface="Arial" panose="020B0604020202020204" pitchFamily="34" charset="0"/>
            </a:endParaRPr>
          </a:p>
          <a:p>
            <a:endParaRPr lang="en-GB" altLang="en-US" sz="2400">
              <a:latin typeface="Arial" panose="020B0604020202020204" pitchFamily="34" charset="0"/>
            </a:endParaRPr>
          </a:p>
          <a:p>
            <a:endParaRPr lang="en-GB" altLang="en-US" sz="2400">
              <a:latin typeface="Arial" panose="020B0604020202020204" pitchFamily="34" charset="0"/>
            </a:endParaRPr>
          </a:p>
          <a:p>
            <a:endParaRPr lang="en-GB" altLang="en-US" sz="2400">
              <a:latin typeface="Arial" panose="020B0604020202020204" pitchFamily="34" charset="0"/>
            </a:endParaRPr>
          </a:p>
          <a:p>
            <a:endParaRPr lang="en-GB" altLang="en-US" sz="2400">
              <a:latin typeface="Arial" panose="020B0604020202020204" pitchFamily="34" charset="0"/>
            </a:endParaRPr>
          </a:p>
          <a:p>
            <a:r>
              <a:rPr lang="en-GB" altLang="en-US" sz="2400">
                <a:latin typeface="Arial" panose="020B0604020202020204" pitchFamily="34" charset="0"/>
                <a:hlinkClick r:id="rId3"/>
              </a:rPr>
              <a:t>http://www.worldofteaching.com</a:t>
            </a:r>
            <a:r>
              <a:rPr lang="en-GB" altLang="en-US" sz="2400">
                <a:latin typeface="Arial" panose="020B0604020202020204" pitchFamily="34" charset="0"/>
              </a:rPr>
              <a:t> is home to over a thousand powerpoints submitted by teachers. This is a completely free site and requires no registration. Please visit and I hope it will help in your teaching.</a:t>
            </a:r>
            <a:endParaRPr lang="en-US" altLang="en-US" sz="240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B4999E-BCDE-2E51-C330-0F502FB3BF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188" y="214313"/>
            <a:ext cx="8229600" cy="11430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CA" dirty="0"/>
              <a:t>DNA Structure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BB7EE6-9D21-F6B8-92AC-D684382D01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188" y="1571625"/>
            <a:ext cx="8429625" cy="4929188"/>
          </a:xfrm>
        </p:spPr>
        <p:txBody>
          <a:bodyPr>
            <a:normAutofit fontScale="92500" lnSpcReduction="200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CA" dirty="0"/>
              <a:t>DNA consists of two molecules that are arranged into a ladder-like structure called a </a:t>
            </a:r>
            <a:r>
              <a:rPr lang="en-CA" dirty="0">
                <a:solidFill>
                  <a:srgbClr val="FFFF00"/>
                </a:solidFill>
              </a:rPr>
              <a:t>Double Helix</a:t>
            </a:r>
            <a:r>
              <a:rPr lang="en-CA" dirty="0"/>
              <a:t>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CA" dirty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CA" dirty="0"/>
              <a:t>A molecule of DNA is made up of millions of tiny subunits called </a:t>
            </a:r>
            <a:r>
              <a:rPr lang="en-CA" dirty="0">
                <a:solidFill>
                  <a:srgbClr val="FFFF00"/>
                </a:solidFill>
              </a:rPr>
              <a:t>Nucleotides</a:t>
            </a:r>
            <a:r>
              <a:rPr lang="en-CA" dirty="0"/>
              <a:t>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CA" dirty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CA" dirty="0"/>
              <a:t>Each nucleotide consists of:</a:t>
            </a:r>
          </a:p>
          <a:p>
            <a:pPr marL="907542" lvl="1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CA" dirty="0"/>
              <a:t>Phosphate group</a:t>
            </a:r>
          </a:p>
          <a:p>
            <a:pPr marL="907542" lvl="1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CA" dirty="0"/>
              <a:t>Pentose sugar</a:t>
            </a:r>
          </a:p>
          <a:p>
            <a:pPr marL="907542" lvl="1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CA" dirty="0"/>
              <a:t>Nitrogenous base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5126E2-B96C-204C-74DB-918B6215B0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188" y="214313"/>
            <a:ext cx="8229600" cy="11430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CA" dirty="0"/>
              <a:t>Nucleotides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0C9BD3-6AC5-34C5-0467-A8C9575991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188" y="1571625"/>
            <a:ext cx="8429625" cy="4929188"/>
          </a:xfrm>
        </p:spPr>
        <p:txBody>
          <a:bodyPr/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CA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29530A8C-5849-DDC0-7796-6DA2A6AE6D3E}"/>
              </a:ext>
            </a:extLst>
          </p:cNvPr>
          <p:cNvSpPr/>
          <p:nvPr/>
        </p:nvSpPr>
        <p:spPr>
          <a:xfrm>
            <a:off x="1071538" y="1785926"/>
            <a:ext cx="2071702" cy="1785950"/>
          </a:xfrm>
          <a:prstGeom prst="ellipse">
            <a:avLst/>
          </a:prstGeom>
          <a:ln>
            <a:solidFill>
              <a:srgbClr val="000000"/>
            </a:solidFill>
          </a:ln>
          <a:scene3d>
            <a:camera prst="orthographicFront"/>
            <a:lightRig rig="threePt" dir="t"/>
          </a:scene3d>
          <a:sp3d>
            <a:bevelT w="190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CA" sz="2000" b="1" dirty="0">
                <a:solidFill>
                  <a:srgbClr val="000000"/>
                </a:solidFill>
              </a:rPr>
              <a:t>Phosphate</a:t>
            </a:r>
          </a:p>
        </p:txBody>
      </p:sp>
      <p:sp>
        <p:nvSpPr>
          <p:cNvPr id="5" name="Regular Pentagon 4">
            <a:extLst>
              <a:ext uri="{FF2B5EF4-FFF2-40B4-BE49-F238E27FC236}">
                <a16:creationId xmlns:a16="http://schemas.microsoft.com/office/drawing/2014/main" id="{BB918916-0C34-A2DD-DD12-D4AB8DE82CCB}"/>
              </a:ext>
            </a:extLst>
          </p:cNvPr>
          <p:cNvSpPr/>
          <p:nvPr/>
        </p:nvSpPr>
        <p:spPr>
          <a:xfrm>
            <a:off x="3143240" y="3214686"/>
            <a:ext cx="2286016" cy="2286016"/>
          </a:xfrm>
          <a:prstGeom prst="pentagon">
            <a:avLst/>
          </a:prstGeom>
          <a:solidFill>
            <a:srgbClr val="008000"/>
          </a:solidFill>
          <a:ln>
            <a:solidFill>
              <a:srgbClr val="000000"/>
            </a:solidFill>
          </a:ln>
          <a:scene3d>
            <a:camera prst="orthographicFront"/>
            <a:lightRig rig="threePt" dir="t"/>
          </a:scene3d>
          <a:sp3d>
            <a:bevelT w="2032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CA" sz="2400" b="1" dirty="0">
                <a:solidFill>
                  <a:srgbClr val="000000"/>
                </a:solidFill>
              </a:rPr>
              <a:t>Pentose</a:t>
            </a:r>
          </a:p>
          <a:p>
            <a:pPr algn="ctr">
              <a:defRPr/>
            </a:pPr>
            <a:r>
              <a:rPr lang="en-CA" sz="2400" b="1" dirty="0">
                <a:solidFill>
                  <a:srgbClr val="000000"/>
                </a:solidFill>
              </a:rPr>
              <a:t>Sugar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603DE28-4E56-9698-1FBD-FA0DDE88A7F8}"/>
              </a:ext>
            </a:extLst>
          </p:cNvPr>
          <p:cNvSpPr/>
          <p:nvPr/>
        </p:nvSpPr>
        <p:spPr>
          <a:xfrm>
            <a:off x="6286512" y="2786058"/>
            <a:ext cx="2071702" cy="128588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0000"/>
            </a:solidFill>
          </a:ln>
          <a:scene3d>
            <a:camera prst="orthographicFront"/>
            <a:lightRig rig="threePt" dir="t"/>
          </a:scene3d>
          <a:sp3d>
            <a:bevelT w="2032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CA" sz="2400" b="1" dirty="0">
                <a:solidFill>
                  <a:srgbClr val="000000"/>
                </a:solidFill>
              </a:rPr>
              <a:t>Nitrogenous</a:t>
            </a:r>
          </a:p>
          <a:p>
            <a:pPr algn="ctr">
              <a:defRPr/>
            </a:pPr>
            <a:r>
              <a:rPr lang="en-CA" sz="2400" b="1" dirty="0">
                <a:solidFill>
                  <a:srgbClr val="000000"/>
                </a:solidFill>
              </a:rPr>
              <a:t>Base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27D0F0C-E4E0-DA89-487E-267BE95B1096}"/>
              </a:ext>
            </a:extLst>
          </p:cNvPr>
          <p:cNvCxnSpPr>
            <a:stCxn id="0" idx="5"/>
            <a:endCxn id="0" idx="1"/>
          </p:cNvCxnSpPr>
          <p:nvPr/>
        </p:nvCxnSpPr>
        <p:spPr>
          <a:xfrm rot="16200000" flipH="1">
            <a:off x="2602706" y="3547270"/>
            <a:ext cx="777875" cy="303212"/>
          </a:xfrm>
          <a:prstGeom prst="line">
            <a:avLst/>
          </a:prstGeom>
          <a:ln w="3810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4EF5F9B-F2B6-EE75-4735-D67368878C09}"/>
              </a:ext>
            </a:extLst>
          </p:cNvPr>
          <p:cNvCxnSpPr>
            <a:stCxn id="0" idx="5"/>
            <a:endCxn id="0" idx="2"/>
          </p:cNvCxnSpPr>
          <p:nvPr/>
        </p:nvCxnSpPr>
        <p:spPr>
          <a:xfrm flipV="1">
            <a:off x="5429250" y="4071938"/>
            <a:ext cx="1893888" cy="15875"/>
          </a:xfrm>
          <a:prstGeom prst="line">
            <a:avLst/>
          </a:prstGeom>
          <a:ln w="3810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E30D3-D3B0-ACDE-16FE-996A93E6B4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188" y="214313"/>
            <a:ext cx="8229600" cy="11430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CA" dirty="0"/>
              <a:t>Nucleotides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D86B1A-C0B6-5056-BA4B-9D627485C9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188" y="1571625"/>
            <a:ext cx="8429625" cy="4929188"/>
          </a:xfrm>
        </p:spPr>
        <p:txBody>
          <a:bodyPr/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CA" dirty="0"/>
              <a:t>The phosphate and sugar form the backbone of the DNA molecule, whereas the bases form the “rungs”.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CA" dirty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CA" dirty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CA" dirty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CA" dirty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CA" dirty="0"/>
              <a:t>There are four types of nitrogenous bases.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CA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5F709FE-6397-9053-7281-7E516CDCBF12}"/>
              </a:ext>
            </a:extLst>
          </p:cNvPr>
          <p:cNvSpPr/>
          <p:nvPr/>
        </p:nvSpPr>
        <p:spPr>
          <a:xfrm>
            <a:off x="1071538" y="3429000"/>
            <a:ext cx="7215238" cy="285752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079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pSp>
        <p:nvGrpSpPr>
          <p:cNvPr id="16" name="Group 21">
            <a:extLst>
              <a:ext uri="{FF2B5EF4-FFF2-40B4-BE49-F238E27FC236}">
                <a16:creationId xmlns:a16="http://schemas.microsoft.com/office/drawing/2014/main" id="{88DF800C-4600-DA0B-FA48-CCE5C4282F50}"/>
              </a:ext>
            </a:extLst>
          </p:cNvPr>
          <p:cNvGrpSpPr>
            <a:grpSpLocks/>
          </p:cNvGrpSpPr>
          <p:nvPr/>
        </p:nvGrpSpPr>
        <p:grpSpPr bwMode="auto">
          <a:xfrm>
            <a:off x="1357313" y="3643313"/>
            <a:ext cx="6786562" cy="1214437"/>
            <a:chOff x="1357290" y="3643314"/>
            <a:chExt cx="6786610" cy="1214446"/>
          </a:xfrm>
        </p:grpSpPr>
        <p:sp>
          <p:nvSpPr>
            <p:cNvPr id="6" name="Parallelogram 5">
              <a:extLst>
                <a:ext uri="{FF2B5EF4-FFF2-40B4-BE49-F238E27FC236}">
                  <a16:creationId xmlns:a16="http://schemas.microsoft.com/office/drawing/2014/main" id="{F997DBCF-743E-9FEA-56F7-3795D4FE19BB}"/>
                </a:ext>
              </a:extLst>
            </p:cNvPr>
            <p:cNvSpPr/>
            <p:nvPr/>
          </p:nvSpPr>
          <p:spPr>
            <a:xfrm>
              <a:off x="1357290" y="3643314"/>
              <a:ext cx="357190" cy="1214446"/>
            </a:xfrm>
            <a:prstGeom prst="parallelogram">
              <a:avLst/>
            </a:prstGeom>
            <a:solidFill>
              <a:srgbClr val="92D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079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7" name="Parallelogram 6">
              <a:extLst>
                <a:ext uri="{FF2B5EF4-FFF2-40B4-BE49-F238E27FC236}">
                  <a16:creationId xmlns:a16="http://schemas.microsoft.com/office/drawing/2014/main" id="{DA3CFE50-257C-04F4-B6A4-2E5F2BC941AC}"/>
                </a:ext>
              </a:extLst>
            </p:cNvPr>
            <p:cNvSpPr/>
            <p:nvPr/>
          </p:nvSpPr>
          <p:spPr>
            <a:xfrm>
              <a:off x="2071670" y="3643314"/>
              <a:ext cx="357190" cy="1214446"/>
            </a:xfrm>
            <a:prstGeom prst="parallelogram">
              <a:avLst/>
            </a:prstGeom>
            <a:solidFill>
              <a:srgbClr val="92D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079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8" name="Parallelogram 7">
              <a:extLst>
                <a:ext uri="{FF2B5EF4-FFF2-40B4-BE49-F238E27FC236}">
                  <a16:creationId xmlns:a16="http://schemas.microsoft.com/office/drawing/2014/main" id="{C8F56F2F-D8E0-8FCF-E2FC-62135E29E232}"/>
                </a:ext>
              </a:extLst>
            </p:cNvPr>
            <p:cNvSpPr/>
            <p:nvPr/>
          </p:nvSpPr>
          <p:spPr>
            <a:xfrm>
              <a:off x="2786050" y="3643314"/>
              <a:ext cx="357190" cy="1214446"/>
            </a:xfrm>
            <a:prstGeom prst="parallelogram">
              <a:avLst/>
            </a:prstGeom>
            <a:solidFill>
              <a:srgbClr val="92D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079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577F03FC-CF79-9B17-416E-A89B6BDA4BD3}"/>
                </a:ext>
              </a:extLst>
            </p:cNvPr>
            <p:cNvSpPr/>
            <p:nvPr/>
          </p:nvSpPr>
          <p:spPr>
            <a:xfrm>
              <a:off x="3500430" y="3643314"/>
              <a:ext cx="357190" cy="1214446"/>
            </a:xfrm>
            <a:prstGeom prst="parallelogram">
              <a:avLst/>
            </a:prstGeom>
            <a:solidFill>
              <a:srgbClr val="92D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079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42D800D9-AC78-3EED-5C01-55815764BC55}"/>
                </a:ext>
              </a:extLst>
            </p:cNvPr>
            <p:cNvSpPr/>
            <p:nvPr/>
          </p:nvSpPr>
          <p:spPr>
            <a:xfrm>
              <a:off x="4214810" y="3643314"/>
              <a:ext cx="357190" cy="1214446"/>
            </a:xfrm>
            <a:prstGeom prst="parallelogram">
              <a:avLst/>
            </a:prstGeom>
            <a:solidFill>
              <a:srgbClr val="92D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079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11" name="Parallelogram 10">
              <a:extLst>
                <a:ext uri="{FF2B5EF4-FFF2-40B4-BE49-F238E27FC236}">
                  <a16:creationId xmlns:a16="http://schemas.microsoft.com/office/drawing/2014/main" id="{E27BDF1D-800A-FBB9-70CD-ED73E7C0069A}"/>
                </a:ext>
              </a:extLst>
            </p:cNvPr>
            <p:cNvSpPr/>
            <p:nvPr/>
          </p:nvSpPr>
          <p:spPr>
            <a:xfrm>
              <a:off x="4929190" y="3643314"/>
              <a:ext cx="357190" cy="1214446"/>
            </a:xfrm>
            <a:prstGeom prst="parallelogram">
              <a:avLst/>
            </a:prstGeom>
            <a:solidFill>
              <a:srgbClr val="92D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079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12" name="Parallelogram 11">
              <a:extLst>
                <a:ext uri="{FF2B5EF4-FFF2-40B4-BE49-F238E27FC236}">
                  <a16:creationId xmlns:a16="http://schemas.microsoft.com/office/drawing/2014/main" id="{8B4D9C5C-F834-CBCF-0C6E-6B49B109061B}"/>
                </a:ext>
              </a:extLst>
            </p:cNvPr>
            <p:cNvSpPr/>
            <p:nvPr/>
          </p:nvSpPr>
          <p:spPr>
            <a:xfrm>
              <a:off x="5643570" y="3643314"/>
              <a:ext cx="357190" cy="1214446"/>
            </a:xfrm>
            <a:prstGeom prst="parallelogram">
              <a:avLst/>
            </a:prstGeom>
            <a:solidFill>
              <a:srgbClr val="92D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079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13" name="Parallelogram 12">
              <a:extLst>
                <a:ext uri="{FF2B5EF4-FFF2-40B4-BE49-F238E27FC236}">
                  <a16:creationId xmlns:a16="http://schemas.microsoft.com/office/drawing/2014/main" id="{BC1508C9-F10F-CEE3-EFEE-2D43999B1C13}"/>
                </a:ext>
              </a:extLst>
            </p:cNvPr>
            <p:cNvSpPr/>
            <p:nvPr/>
          </p:nvSpPr>
          <p:spPr>
            <a:xfrm>
              <a:off x="6357950" y="3643314"/>
              <a:ext cx="357190" cy="1214446"/>
            </a:xfrm>
            <a:prstGeom prst="parallelogram">
              <a:avLst/>
            </a:prstGeom>
            <a:solidFill>
              <a:srgbClr val="92D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079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14" name="Parallelogram 13">
              <a:extLst>
                <a:ext uri="{FF2B5EF4-FFF2-40B4-BE49-F238E27FC236}">
                  <a16:creationId xmlns:a16="http://schemas.microsoft.com/office/drawing/2014/main" id="{866F9F8E-BA10-4C0D-EDC5-467A50BD2CFE}"/>
                </a:ext>
              </a:extLst>
            </p:cNvPr>
            <p:cNvSpPr/>
            <p:nvPr/>
          </p:nvSpPr>
          <p:spPr>
            <a:xfrm>
              <a:off x="7072330" y="3643314"/>
              <a:ext cx="357190" cy="1214446"/>
            </a:xfrm>
            <a:prstGeom prst="parallelogram">
              <a:avLst/>
            </a:prstGeom>
            <a:solidFill>
              <a:srgbClr val="92D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079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15" name="Parallelogram 14">
              <a:extLst>
                <a:ext uri="{FF2B5EF4-FFF2-40B4-BE49-F238E27FC236}">
                  <a16:creationId xmlns:a16="http://schemas.microsoft.com/office/drawing/2014/main" id="{91EB00E7-6557-5C80-8DAF-CC49DACBFA36}"/>
                </a:ext>
              </a:extLst>
            </p:cNvPr>
            <p:cNvSpPr/>
            <p:nvPr/>
          </p:nvSpPr>
          <p:spPr>
            <a:xfrm>
              <a:off x="7786710" y="3643314"/>
              <a:ext cx="357190" cy="1214446"/>
            </a:xfrm>
            <a:prstGeom prst="parallelogram">
              <a:avLst/>
            </a:prstGeom>
            <a:solidFill>
              <a:srgbClr val="92D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079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</p:grpSp>
      <p:sp>
        <p:nvSpPr>
          <p:cNvPr id="5" name="Rectangle 4">
            <a:extLst>
              <a:ext uri="{FF2B5EF4-FFF2-40B4-BE49-F238E27FC236}">
                <a16:creationId xmlns:a16="http://schemas.microsoft.com/office/drawing/2014/main" id="{9F8EC171-E136-0B61-F4A8-DFC5A07C04A3}"/>
              </a:ext>
            </a:extLst>
          </p:cNvPr>
          <p:cNvSpPr/>
          <p:nvPr/>
        </p:nvSpPr>
        <p:spPr>
          <a:xfrm>
            <a:off x="1071538" y="4786322"/>
            <a:ext cx="7215238" cy="285752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079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8529D4-7530-58C5-AFC3-D651863969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188" y="214313"/>
            <a:ext cx="8229600" cy="11430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CA" dirty="0"/>
              <a:t>Nucleotides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17E0A4-49C9-4726-8BCE-92431E524D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188" y="1571625"/>
            <a:ext cx="8429625" cy="4929188"/>
          </a:xfrm>
        </p:spPr>
        <p:txBody>
          <a:bodyPr/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CA" dirty="0"/>
          </a:p>
        </p:txBody>
      </p:sp>
      <p:grpSp>
        <p:nvGrpSpPr>
          <p:cNvPr id="4" name="Group 43">
            <a:extLst>
              <a:ext uri="{FF2B5EF4-FFF2-40B4-BE49-F238E27FC236}">
                <a16:creationId xmlns:a16="http://schemas.microsoft.com/office/drawing/2014/main" id="{164FC9FF-3AB5-A935-A782-2255A3432AAE}"/>
              </a:ext>
            </a:extLst>
          </p:cNvPr>
          <p:cNvGrpSpPr>
            <a:grpSpLocks/>
          </p:cNvGrpSpPr>
          <p:nvPr/>
        </p:nvGrpSpPr>
        <p:grpSpPr bwMode="auto">
          <a:xfrm>
            <a:off x="571500" y="1571625"/>
            <a:ext cx="4286250" cy="1800225"/>
            <a:chOff x="571472" y="1571612"/>
            <a:chExt cx="4286248" cy="1800000"/>
          </a:xfrm>
        </p:grpSpPr>
        <p:grpSp>
          <p:nvGrpSpPr>
            <p:cNvPr id="9249" name="Group 32">
              <a:extLst>
                <a:ext uri="{FF2B5EF4-FFF2-40B4-BE49-F238E27FC236}">
                  <a16:creationId xmlns:a16="http://schemas.microsoft.com/office/drawing/2014/main" id="{3A817FD9-6595-7F4E-CBE1-832984DD93B8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571472" y="1571612"/>
              <a:ext cx="3750000" cy="1800000"/>
              <a:chOff x="500034" y="1142984"/>
              <a:chExt cx="3714776" cy="1785950"/>
            </a:xfrm>
          </p:grpSpPr>
          <p:grpSp>
            <p:nvGrpSpPr>
              <p:cNvPr id="9251" name="Group 16">
                <a:extLst>
                  <a:ext uri="{FF2B5EF4-FFF2-40B4-BE49-F238E27FC236}">
                    <a16:creationId xmlns:a16="http://schemas.microsoft.com/office/drawing/2014/main" id="{46446DF2-B7A0-E5D0-A3EC-F98D1725E90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00034" y="1142983"/>
                <a:ext cx="2526107" cy="1785949"/>
                <a:chOff x="857224" y="2071678"/>
                <a:chExt cx="5000660" cy="3071834"/>
              </a:xfrm>
            </p:grpSpPr>
            <p:sp>
              <p:nvSpPr>
                <p:cNvPr id="36" name="Oval 35">
                  <a:extLst>
                    <a:ext uri="{FF2B5EF4-FFF2-40B4-BE49-F238E27FC236}">
                      <a16:creationId xmlns:a16="http://schemas.microsoft.com/office/drawing/2014/main" id="{477C0735-920A-ECC3-8B84-D46EC8EA1B1B}"/>
                    </a:ext>
                  </a:extLst>
                </p:cNvPr>
                <p:cNvSpPr/>
                <p:nvPr/>
              </p:nvSpPr>
              <p:spPr>
                <a:xfrm>
                  <a:off x="857224" y="2071680"/>
                  <a:ext cx="1500505" cy="1427565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1">
                        <a:shade val="30000"/>
                        <a:satMod val="115000"/>
                      </a:schemeClr>
                    </a:gs>
                    <a:gs pos="50000">
                      <a:schemeClr val="accent1">
                        <a:shade val="67500"/>
                        <a:satMod val="115000"/>
                      </a:schemeClr>
                    </a:gs>
                    <a:gs pos="100000">
                      <a:schemeClr val="accent1"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8100">
                  <a:solidFill>
                    <a:srgbClr val="0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CA" sz="3600" b="1" dirty="0">
                    <a:solidFill>
                      <a:srgbClr val="000000"/>
                    </a:solidFill>
                    <a:latin typeface="Narkisim" pitchFamily="34" charset="-79"/>
                    <a:cs typeface="Narkisim" pitchFamily="34" charset="-79"/>
                  </a:endParaRPr>
                </a:p>
              </p:txBody>
            </p:sp>
            <p:sp>
              <p:nvSpPr>
                <p:cNvPr id="37" name="Regular Pentagon 36">
                  <a:extLst>
                    <a:ext uri="{FF2B5EF4-FFF2-40B4-BE49-F238E27FC236}">
                      <a16:creationId xmlns:a16="http://schemas.microsoft.com/office/drawing/2014/main" id="{2FA33545-DA07-9E8F-31FF-9346A62DA1C4}"/>
                    </a:ext>
                  </a:extLst>
                </p:cNvPr>
                <p:cNvSpPr/>
                <p:nvPr/>
              </p:nvSpPr>
              <p:spPr>
                <a:xfrm>
                  <a:off x="2715735" y="3428814"/>
                  <a:ext cx="1926996" cy="1714701"/>
                </a:xfrm>
                <a:prstGeom prst="pentagon">
                  <a:avLst/>
                </a:prstGeom>
                <a:gradFill flip="none" rotWithShape="1">
                  <a:gsLst>
                    <a:gs pos="0">
                      <a:srgbClr val="008000">
                        <a:shade val="30000"/>
                        <a:satMod val="115000"/>
                      </a:srgbClr>
                    </a:gs>
                    <a:gs pos="50000">
                      <a:srgbClr val="008000">
                        <a:shade val="67500"/>
                        <a:satMod val="115000"/>
                      </a:srgbClr>
                    </a:gs>
                    <a:gs pos="100000">
                      <a:srgbClr val="0080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8100">
                  <a:solidFill>
                    <a:srgbClr val="0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CA" sz="3600" b="1" dirty="0">
                    <a:solidFill>
                      <a:srgbClr val="000000"/>
                    </a:solidFill>
                    <a:latin typeface="Narkisim" pitchFamily="34" charset="-79"/>
                    <a:cs typeface="Narkisim" pitchFamily="34" charset="-79"/>
                  </a:endParaRPr>
                </a:p>
              </p:txBody>
            </p:sp>
            <p:cxnSp>
              <p:nvCxnSpPr>
                <p:cNvPr id="38" name="Straight Connector 37">
                  <a:extLst>
                    <a:ext uri="{FF2B5EF4-FFF2-40B4-BE49-F238E27FC236}">
                      <a16:creationId xmlns:a16="http://schemas.microsoft.com/office/drawing/2014/main" id="{DCD2C74C-72E1-B084-8DB7-24FE91D91D1B}"/>
                    </a:ext>
                  </a:extLst>
                </p:cNvPr>
                <p:cNvCxnSpPr>
                  <a:stCxn id="37" idx="1"/>
                  <a:endCxn id="36" idx="5"/>
                </p:cNvCxnSpPr>
                <p:nvPr/>
              </p:nvCxnSpPr>
              <p:spPr>
                <a:xfrm rot="10800000">
                  <a:off x="2136701" y="3290662"/>
                  <a:ext cx="579033" cy="793694"/>
                </a:xfrm>
                <a:prstGeom prst="line">
                  <a:avLst/>
                </a:prstGeom>
                <a:ln w="38100"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>
                  <a:extLst>
                    <a:ext uri="{FF2B5EF4-FFF2-40B4-BE49-F238E27FC236}">
                      <a16:creationId xmlns:a16="http://schemas.microsoft.com/office/drawing/2014/main" id="{6065992D-ADCF-8FBC-C311-9556E945F825}"/>
                    </a:ext>
                  </a:extLst>
                </p:cNvPr>
                <p:cNvCxnSpPr>
                  <a:stCxn id="37" idx="5"/>
                </p:cNvCxnSpPr>
                <p:nvPr/>
              </p:nvCxnSpPr>
              <p:spPr>
                <a:xfrm flipV="1">
                  <a:off x="4642731" y="4000381"/>
                  <a:ext cx="1214102" cy="83975"/>
                </a:xfrm>
                <a:prstGeom prst="line">
                  <a:avLst/>
                </a:prstGeom>
                <a:ln w="38100"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5" name="Pentagon 34">
                <a:extLst>
                  <a:ext uri="{FF2B5EF4-FFF2-40B4-BE49-F238E27FC236}">
                    <a16:creationId xmlns:a16="http://schemas.microsoft.com/office/drawing/2014/main" id="{234BB902-F738-8C58-34A6-1BE2B42AA221}"/>
                  </a:ext>
                </a:extLst>
              </p:cNvPr>
              <p:cNvSpPr/>
              <p:nvPr/>
            </p:nvSpPr>
            <p:spPr>
              <a:xfrm>
                <a:off x="3000448" y="1500489"/>
                <a:ext cx="1214038" cy="785881"/>
              </a:xfrm>
              <a:prstGeom prst="homePlat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CA" sz="2400" b="1" dirty="0">
                    <a:solidFill>
                      <a:srgbClr val="000000"/>
                    </a:solidFill>
                    <a:latin typeface="Narkisim" pitchFamily="34" charset="-79"/>
                    <a:cs typeface="Narkisim" pitchFamily="34" charset="-79"/>
                  </a:rPr>
                  <a:t>A</a:t>
                </a:r>
                <a:endParaRPr lang="en-CA" sz="1200" b="1" dirty="0">
                  <a:solidFill>
                    <a:srgbClr val="000000"/>
                  </a:solidFill>
                  <a:latin typeface="Narkisim" pitchFamily="34" charset="-79"/>
                  <a:cs typeface="Narkisim" pitchFamily="34" charset="-79"/>
                </a:endParaRPr>
              </a:p>
            </p:txBody>
          </p:sp>
        </p:grpSp>
        <p:sp>
          <p:nvSpPr>
            <p:cNvPr id="9250" name="TextBox 39">
              <a:extLst>
                <a:ext uri="{FF2B5EF4-FFF2-40B4-BE49-F238E27FC236}">
                  <a16:creationId xmlns:a16="http://schemas.microsoft.com/office/drawing/2014/main" id="{AF020687-35BD-CC65-1DED-A5C7EE9FB4C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00298" y="2714620"/>
              <a:ext cx="2357422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/>
              <a:r>
                <a:rPr lang="en-CA" altLang="en-US" sz="3200" b="1">
                  <a:solidFill>
                    <a:srgbClr val="FFFFFF"/>
                  </a:solidFill>
                  <a:latin typeface="Constantia" panose="02030602050306030303" pitchFamily="18" charset="0"/>
                </a:rPr>
                <a:t>Adenine</a:t>
              </a:r>
              <a:endParaRPr lang="en-CA" altLang="en-US" b="1">
                <a:solidFill>
                  <a:srgbClr val="FFFFFF"/>
                </a:solidFill>
                <a:latin typeface="Constantia" panose="02030602050306030303" pitchFamily="18" charset="0"/>
              </a:endParaRPr>
            </a:p>
          </p:txBody>
        </p:sp>
      </p:grpSp>
      <p:grpSp>
        <p:nvGrpSpPr>
          <p:cNvPr id="7" name="Group 44">
            <a:extLst>
              <a:ext uri="{FF2B5EF4-FFF2-40B4-BE49-F238E27FC236}">
                <a16:creationId xmlns:a16="http://schemas.microsoft.com/office/drawing/2014/main" id="{72A66BED-D291-9062-926C-58105B4CE913}"/>
              </a:ext>
            </a:extLst>
          </p:cNvPr>
          <p:cNvGrpSpPr>
            <a:grpSpLocks/>
          </p:cNvGrpSpPr>
          <p:nvPr/>
        </p:nvGrpSpPr>
        <p:grpSpPr bwMode="auto">
          <a:xfrm>
            <a:off x="5000625" y="1571625"/>
            <a:ext cx="4143375" cy="1800225"/>
            <a:chOff x="5000628" y="1571612"/>
            <a:chExt cx="4143372" cy="1800000"/>
          </a:xfrm>
        </p:grpSpPr>
        <p:grpSp>
          <p:nvGrpSpPr>
            <p:cNvPr id="9240" name="Group 16">
              <a:extLst>
                <a:ext uri="{FF2B5EF4-FFF2-40B4-BE49-F238E27FC236}">
                  <a16:creationId xmlns:a16="http://schemas.microsoft.com/office/drawing/2014/main" id="{D560FE8D-B7BD-F62C-2C4B-B103AC70A982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5000628" y="1571612"/>
              <a:ext cx="3600000" cy="1800000"/>
              <a:chOff x="5143504" y="1142984"/>
              <a:chExt cx="3643338" cy="1785950"/>
            </a:xfrm>
          </p:grpSpPr>
          <p:grpSp>
            <p:nvGrpSpPr>
              <p:cNvPr id="9242" name="Group 32">
                <a:extLst>
                  <a:ext uri="{FF2B5EF4-FFF2-40B4-BE49-F238E27FC236}">
                    <a16:creationId xmlns:a16="http://schemas.microsoft.com/office/drawing/2014/main" id="{26601CF8-E68C-927E-873D-7623855CDAE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143504" y="1142983"/>
                <a:ext cx="2526107" cy="1785949"/>
                <a:chOff x="857224" y="2071678"/>
                <a:chExt cx="5000660" cy="3071834"/>
              </a:xfrm>
            </p:grpSpPr>
            <p:sp>
              <p:nvSpPr>
                <p:cNvPr id="21" name="Oval 20">
                  <a:extLst>
                    <a:ext uri="{FF2B5EF4-FFF2-40B4-BE49-F238E27FC236}">
                      <a16:creationId xmlns:a16="http://schemas.microsoft.com/office/drawing/2014/main" id="{EDFF4831-CF0D-A62D-EEAE-D1A33AA2F719}"/>
                    </a:ext>
                  </a:extLst>
                </p:cNvPr>
                <p:cNvSpPr/>
                <p:nvPr/>
              </p:nvSpPr>
              <p:spPr>
                <a:xfrm>
                  <a:off x="857224" y="2071680"/>
                  <a:ext cx="1501163" cy="1427565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1">
                        <a:shade val="30000"/>
                        <a:satMod val="115000"/>
                      </a:schemeClr>
                    </a:gs>
                    <a:gs pos="50000">
                      <a:schemeClr val="accent1">
                        <a:shade val="67500"/>
                        <a:satMod val="115000"/>
                      </a:schemeClr>
                    </a:gs>
                    <a:gs pos="100000">
                      <a:schemeClr val="accent1"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8100">
                  <a:solidFill>
                    <a:srgbClr val="0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CA" sz="3600" b="1" dirty="0">
                    <a:solidFill>
                      <a:srgbClr val="000000"/>
                    </a:solidFill>
                    <a:latin typeface="Narkisim" pitchFamily="34" charset="-79"/>
                    <a:cs typeface="Narkisim" pitchFamily="34" charset="-79"/>
                  </a:endParaRPr>
                </a:p>
              </p:txBody>
            </p:sp>
            <p:sp>
              <p:nvSpPr>
                <p:cNvPr id="22" name="Regular Pentagon 21">
                  <a:extLst>
                    <a:ext uri="{FF2B5EF4-FFF2-40B4-BE49-F238E27FC236}">
                      <a16:creationId xmlns:a16="http://schemas.microsoft.com/office/drawing/2014/main" id="{E54B1288-0E2D-A507-E672-9877D7C49ECE}"/>
                    </a:ext>
                  </a:extLst>
                </p:cNvPr>
                <p:cNvSpPr/>
                <p:nvPr/>
              </p:nvSpPr>
              <p:spPr>
                <a:xfrm>
                  <a:off x="2714595" y="3428814"/>
                  <a:ext cx="1930522" cy="1714701"/>
                </a:xfrm>
                <a:prstGeom prst="pentagon">
                  <a:avLst/>
                </a:prstGeom>
                <a:gradFill flip="none" rotWithShape="1">
                  <a:gsLst>
                    <a:gs pos="0">
                      <a:srgbClr val="008000">
                        <a:shade val="30000"/>
                        <a:satMod val="115000"/>
                      </a:srgbClr>
                    </a:gs>
                    <a:gs pos="50000">
                      <a:srgbClr val="008000">
                        <a:shade val="67500"/>
                        <a:satMod val="115000"/>
                      </a:srgbClr>
                    </a:gs>
                    <a:gs pos="100000">
                      <a:srgbClr val="0080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8100">
                  <a:solidFill>
                    <a:srgbClr val="0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CA" sz="3600" b="1" dirty="0">
                    <a:solidFill>
                      <a:srgbClr val="000000"/>
                    </a:solidFill>
                    <a:latin typeface="Narkisim" pitchFamily="34" charset="-79"/>
                    <a:cs typeface="Narkisim" pitchFamily="34" charset="-79"/>
                  </a:endParaRPr>
                </a:p>
              </p:txBody>
            </p:sp>
            <p:cxnSp>
              <p:nvCxnSpPr>
                <p:cNvPr id="23" name="Straight Connector 22">
                  <a:extLst>
                    <a:ext uri="{FF2B5EF4-FFF2-40B4-BE49-F238E27FC236}">
                      <a16:creationId xmlns:a16="http://schemas.microsoft.com/office/drawing/2014/main" id="{A5414BE5-A35C-8F74-ABA0-0DF21E61393A}"/>
                    </a:ext>
                  </a:extLst>
                </p:cNvPr>
                <p:cNvCxnSpPr>
                  <a:stCxn id="22" idx="1"/>
                  <a:endCxn id="21" idx="5"/>
                </p:cNvCxnSpPr>
                <p:nvPr/>
              </p:nvCxnSpPr>
              <p:spPr>
                <a:xfrm rot="10800000">
                  <a:off x="2138938" y="3290662"/>
                  <a:ext cx="575657" cy="793694"/>
                </a:xfrm>
                <a:prstGeom prst="line">
                  <a:avLst/>
                </a:prstGeom>
                <a:ln w="38100"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Straight Connector 23">
                  <a:extLst>
                    <a:ext uri="{FF2B5EF4-FFF2-40B4-BE49-F238E27FC236}">
                      <a16:creationId xmlns:a16="http://schemas.microsoft.com/office/drawing/2014/main" id="{AF34104F-4492-AB34-26D6-D9B5EC329723}"/>
                    </a:ext>
                  </a:extLst>
                </p:cNvPr>
                <p:cNvCxnSpPr>
                  <a:stCxn id="22" idx="5"/>
                </p:cNvCxnSpPr>
                <p:nvPr/>
              </p:nvCxnSpPr>
              <p:spPr>
                <a:xfrm flipV="1">
                  <a:off x="4645117" y="4000381"/>
                  <a:ext cx="1214924" cy="83975"/>
                </a:xfrm>
                <a:prstGeom prst="line">
                  <a:avLst/>
                </a:prstGeom>
                <a:ln w="38100"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CB4DF893-F5B8-5F39-2D00-FC96092CD57B}"/>
                  </a:ext>
                </a:extLst>
              </p:cNvPr>
              <p:cNvSpPr/>
              <p:nvPr/>
            </p:nvSpPr>
            <p:spPr>
              <a:xfrm>
                <a:off x="7572698" y="1500489"/>
                <a:ext cx="571953" cy="785881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20" name="Chevron 19">
                <a:extLst>
                  <a:ext uri="{FF2B5EF4-FFF2-40B4-BE49-F238E27FC236}">
                    <a16:creationId xmlns:a16="http://schemas.microsoft.com/office/drawing/2014/main" id="{40B1B1EB-ADF4-5A8E-9E36-816A6E76A81E}"/>
                  </a:ext>
                </a:extLst>
              </p:cNvPr>
              <p:cNvSpPr/>
              <p:nvPr/>
            </p:nvSpPr>
            <p:spPr>
              <a:xfrm flipH="1">
                <a:off x="7572698" y="1500489"/>
                <a:ext cx="1214597" cy="785881"/>
              </a:xfrm>
              <a:prstGeom prst="chevron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CA" sz="2400" dirty="0">
                    <a:solidFill>
                      <a:srgbClr val="000000"/>
                    </a:solidFill>
                    <a:latin typeface="Narkisim" pitchFamily="34" charset="-79"/>
                    <a:cs typeface="Narkisim" pitchFamily="34" charset="-79"/>
                  </a:rPr>
                  <a:t>T</a:t>
                </a:r>
                <a:endParaRPr lang="en-CA" sz="1200" dirty="0">
                  <a:solidFill>
                    <a:srgbClr val="000000"/>
                  </a:solidFill>
                  <a:latin typeface="Narkisim" pitchFamily="34" charset="-79"/>
                  <a:cs typeface="Narkisim" pitchFamily="34" charset="-79"/>
                </a:endParaRPr>
              </a:p>
            </p:txBody>
          </p:sp>
        </p:grpSp>
        <p:sp>
          <p:nvSpPr>
            <p:cNvPr id="9241" name="TextBox 40">
              <a:extLst>
                <a:ext uri="{FF2B5EF4-FFF2-40B4-BE49-F238E27FC236}">
                  <a16:creationId xmlns:a16="http://schemas.microsoft.com/office/drawing/2014/main" id="{63EEABE0-D59A-8279-EECE-AF2B117C42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86578" y="2786058"/>
              <a:ext cx="2357422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/>
              <a:r>
                <a:rPr lang="en-CA" altLang="en-US" sz="3200" b="1">
                  <a:solidFill>
                    <a:srgbClr val="FFFFFF"/>
                  </a:solidFill>
                  <a:latin typeface="Constantia" panose="02030602050306030303" pitchFamily="18" charset="0"/>
                </a:rPr>
                <a:t>Thymine</a:t>
              </a:r>
              <a:endParaRPr lang="en-CA" altLang="en-US" b="1">
                <a:solidFill>
                  <a:srgbClr val="FFFFFF"/>
                </a:solidFill>
                <a:latin typeface="Constantia" panose="02030602050306030303" pitchFamily="18" charset="0"/>
              </a:endParaRPr>
            </a:p>
          </p:txBody>
        </p:sp>
      </p:grpSp>
      <p:grpSp>
        <p:nvGrpSpPr>
          <p:cNvPr id="10" name="Group 46">
            <a:extLst>
              <a:ext uri="{FF2B5EF4-FFF2-40B4-BE49-F238E27FC236}">
                <a16:creationId xmlns:a16="http://schemas.microsoft.com/office/drawing/2014/main" id="{845B6EC9-13D8-A9CB-1952-BBBF33103D02}"/>
              </a:ext>
            </a:extLst>
          </p:cNvPr>
          <p:cNvGrpSpPr>
            <a:grpSpLocks/>
          </p:cNvGrpSpPr>
          <p:nvPr/>
        </p:nvGrpSpPr>
        <p:grpSpPr bwMode="auto">
          <a:xfrm>
            <a:off x="5000625" y="4214813"/>
            <a:ext cx="4349750" cy="1800225"/>
            <a:chOff x="5000628" y="4214818"/>
            <a:chExt cx="4350000" cy="1800000"/>
          </a:xfrm>
        </p:grpSpPr>
        <p:grpSp>
          <p:nvGrpSpPr>
            <p:cNvPr id="9231" name="Group 24">
              <a:extLst>
                <a:ext uri="{FF2B5EF4-FFF2-40B4-BE49-F238E27FC236}">
                  <a16:creationId xmlns:a16="http://schemas.microsoft.com/office/drawing/2014/main" id="{F902563F-910A-7CA9-C1F9-AEB82A84099C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5000628" y="4214818"/>
              <a:ext cx="4350000" cy="1800000"/>
              <a:chOff x="5143504" y="4357694"/>
              <a:chExt cx="4357718" cy="1785950"/>
            </a:xfrm>
          </p:grpSpPr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21D00919-790A-BD0A-1022-8F873264309C}"/>
                  </a:ext>
                </a:extLst>
              </p:cNvPr>
              <p:cNvSpPr/>
              <p:nvPr/>
            </p:nvSpPr>
            <p:spPr>
              <a:xfrm>
                <a:off x="7572058" y="4642753"/>
                <a:ext cx="1215072" cy="858327"/>
              </a:xfrm>
              <a:prstGeom prst="rect">
                <a:avLst/>
              </a:prstGeom>
              <a:solidFill>
                <a:srgbClr val="E31B2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>
                  <a:defRPr/>
                </a:pPr>
                <a:r>
                  <a:rPr lang="en-CA" sz="2400" b="1" dirty="0">
                    <a:solidFill>
                      <a:srgbClr val="000000"/>
                    </a:solidFill>
                    <a:latin typeface="Narkisim" pitchFamily="34" charset="-79"/>
                    <a:cs typeface="Narkisim" pitchFamily="34" charset="-79"/>
                  </a:rPr>
                  <a:t>    G</a:t>
                </a:r>
                <a:endParaRPr lang="en-CA" sz="3200" b="1" dirty="0">
                  <a:solidFill>
                    <a:srgbClr val="000000"/>
                  </a:solidFill>
                  <a:latin typeface="Narkisim" pitchFamily="34" charset="-79"/>
                  <a:cs typeface="Narkisim" pitchFamily="34" charset="-79"/>
                </a:endParaRPr>
              </a:p>
            </p:txBody>
          </p:sp>
          <p:grpSp>
            <p:nvGrpSpPr>
              <p:cNvPr id="9234" name="Group 24">
                <a:extLst>
                  <a:ext uri="{FF2B5EF4-FFF2-40B4-BE49-F238E27FC236}">
                    <a16:creationId xmlns:a16="http://schemas.microsoft.com/office/drawing/2014/main" id="{5D15064C-FFF9-FF78-4884-855C8409DF0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143504" y="4357693"/>
                <a:ext cx="2526107" cy="1785949"/>
                <a:chOff x="857224" y="2071678"/>
                <a:chExt cx="5000660" cy="3071834"/>
              </a:xfrm>
            </p:grpSpPr>
            <p:sp>
              <p:nvSpPr>
                <p:cNvPr id="29" name="Oval 28">
                  <a:extLst>
                    <a:ext uri="{FF2B5EF4-FFF2-40B4-BE49-F238E27FC236}">
                      <a16:creationId xmlns:a16="http://schemas.microsoft.com/office/drawing/2014/main" id="{0E025A5A-DB03-44F5-A441-AFFC26FF2963}"/>
                    </a:ext>
                  </a:extLst>
                </p:cNvPr>
                <p:cNvSpPr/>
                <p:nvPr/>
              </p:nvSpPr>
              <p:spPr>
                <a:xfrm>
                  <a:off x="857224" y="2071680"/>
                  <a:ext cx="1498619" cy="1427563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1">
                        <a:shade val="30000"/>
                        <a:satMod val="115000"/>
                      </a:schemeClr>
                    </a:gs>
                    <a:gs pos="50000">
                      <a:schemeClr val="accent1">
                        <a:shade val="67500"/>
                        <a:satMod val="115000"/>
                      </a:schemeClr>
                    </a:gs>
                    <a:gs pos="100000">
                      <a:schemeClr val="accent1"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8100">
                  <a:solidFill>
                    <a:srgbClr val="0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CA" sz="3600" b="1" dirty="0">
                    <a:solidFill>
                      <a:srgbClr val="000000"/>
                    </a:solidFill>
                    <a:latin typeface="Narkisim" pitchFamily="34" charset="-79"/>
                    <a:cs typeface="Narkisim" pitchFamily="34" charset="-79"/>
                  </a:endParaRPr>
                </a:p>
              </p:txBody>
            </p:sp>
            <p:sp>
              <p:nvSpPr>
                <p:cNvPr id="30" name="Regular Pentagon 29">
                  <a:extLst>
                    <a:ext uri="{FF2B5EF4-FFF2-40B4-BE49-F238E27FC236}">
                      <a16:creationId xmlns:a16="http://schemas.microsoft.com/office/drawing/2014/main" id="{47EBEF73-CD01-0CA5-0C1D-E920BE22CAB4}"/>
                    </a:ext>
                  </a:extLst>
                </p:cNvPr>
                <p:cNvSpPr/>
                <p:nvPr/>
              </p:nvSpPr>
              <p:spPr>
                <a:xfrm>
                  <a:off x="2714755" y="3428813"/>
                  <a:ext cx="1926795" cy="1714703"/>
                </a:xfrm>
                <a:prstGeom prst="pentagon">
                  <a:avLst/>
                </a:prstGeom>
                <a:gradFill flip="none" rotWithShape="1">
                  <a:gsLst>
                    <a:gs pos="0">
                      <a:srgbClr val="008000">
                        <a:shade val="30000"/>
                        <a:satMod val="115000"/>
                      </a:srgbClr>
                    </a:gs>
                    <a:gs pos="50000">
                      <a:srgbClr val="008000">
                        <a:shade val="67500"/>
                        <a:satMod val="115000"/>
                      </a:srgbClr>
                    </a:gs>
                    <a:gs pos="100000">
                      <a:srgbClr val="0080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8100">
                  <a:solidFill>
                    <a:srgbClr val="0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CA" sz="3600" b="1" dirty="0">
                    <a:solidFill>
                      <a:srgbClr val="000000"/>
                    </a:solidFill>
                    <a:latin typeface="Narkisim" pitchFamily="34" charset="-79"/>
                    <a:cs typeface="Narkisim" pitchFamily="34" charset="-79"/>
                  </a:endParaRPr>
                </a:p>
              </p:txBody>
            </p:sp>
            <p:cxnSp>
              <p:nvCxnSpPr>
                <p:cNvPr id="31" name="Straight Connector 30">
                  <a:extLst>
                    <a:ext uri="{FF2B5EF4-FFF2-40B4-BE49-F238E27FC236}">
                      <a16:creationId xmlns:a16="http://schemas.microsoft.com/office/drawing/2014/main" id="{D21B8D2B-56A2-9549-90A8-99462CCC2F49}"/>
                    </a:ext>
                  </a:extLst>
                </p:cNvPr>
                <p:cNvCxnSpPr>
                  <a:stCxn id="30" idx="1"/>
                  <a:endCxn id="29" idx="5"/>
                </p:cNvCxnSpPr>
                <p:nvPr/>
              </p:nvCxnSpPr>
              <p:spPr>
                <a:xfrm rot="10800000">
                  <a:off x="2138607" y="3290662"/>
                  <a:ext cx="576149" cy="793692"/>
                </a:xfrm>
                <a:prstGeom prst="line">
                  <a:avLst/>
                </a:prstGeom>
                <a:ln w="38100"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Straight Connector 31">
                  <a:extLst>
                    <a:ext uri="{FF2B5EF4-FFF2-40B4-BE49-F238E27FC236}">
                      <a16:creationId xmlns:a16="http://schemas.microsoft.com/office/drawing/2014/main" id="{07E1E1DE-2B41-2075-F92A-588CAFAE4D9F}"/>
                    </a:ext>
                  </a:extLst>
                </p:cNvPr>
                <p:cNvCxnSpPr>
                  <a:stCxn id="30" idx="5"/>
                </p:cNvCxnSpPr>
                <p:nvPr/>
              </p:nvCxnSpPr>
              <p:spPr>
                <a:xfrm flipV="1">
                  <a:off x="4641551" y="4000381"/>
                  <a:ext cx="1215266" cy="83973"/>
                </a:xfrm>
                <a:prstGeom prst="line">
                  <a:avLst/>
                </a:prstGeom>
                <a:ln w="38100"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 useBgFill="1">
            <p:nvSpPr>
              <p:cNvPr id="28" name="Flowchart: Delay 27">
                <a:extLst>
                  <a:ext uri="{FF2B5EF4-FFF2-40B4-BE49-F238E27FC236}">
                    <a16:creationId xmlns:a16="http://schemas.microsoft.com/office/drawing/2014/main" id="{4945357B-B646-F6B5-7712-F9D02C4A001D}"/>
                  </a:ext>
                </a:extLst>
              </p:cNvPr>
              <p:cNvSpPr/>
              <p:nvPr/>
            </p:nvSpPr>
            <p:spPr>
              <a:xfrm flipH="1">
                <a:off x="8357719" y="4642753"/>
                <a:ext cx="1143503" cy="861477"/>
              </a:xfrm>
              <a:prstGeom prst="flowChartDelay">
                <a:avLst/>
              </a:prstGeom>
              <a:ln w="381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 sz="3600" b="1" dirty="0">
                  <a:solidFill>
                    <a:srgbClr val="000000"/>
                  </a:solidFill>
                  <a:latin typeface="Narkisim" pitchFamily="34" charset="-79"/>
                  <a:cs typeface="Narkisim" pitchFamily="34" charset="-79"/>
                </a:endParaRPr>
              </a:p>
            </p:txBody>
          </p:sp>
        </p:grpSp>
        <p:sp>
          <p:nvSpPr>
            <p:cNvPr id="9232" name="TextBox 41">
              <a:extLst>
                <a:ext uri="{FF2B5EF4-FFF2-40B4-BE49-F238E27FC236}">
                  <a16:creationId xmlns:a16="http://schemas.microsoft.com/office/drawing/2014/main" id="{4B7655B3-138A-F881-3FC0-92115277CFA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86578" y="5357826"/>
              <a:ext cx="2357422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/>
              <a:r>
                <a:rPr lang="en-CA" altLang="en-US" sz="3200" b="1">
                  <a:solidFill>
                    <a:srgbClr val="FFFFFF"/>
                  </a:solidFill>
                  <a:latin typeface="Constantia" panose="02030602050306030303" pitchFamily="18" charset="0"/>
                </a:rPr>
                <a:t>Guanine</a:t>
              </a:r>
              <a:endParaRPr lang="en-CA" altLang="en-US" b="1">
                <a:solidFill>
                  <a:srgbClr val="FFFFFF"/>
                </a:solidFill>
                <a:latin typeface="Constantia" panose="02030602050306030303" pitchFamily="18" charset="0"/>
              </a:endParaRPr>
            </a:p>
          </p:txBody>
        </p:sp>
      </p:grpSp>
      <p:grpSp>
        <p:nvGrpSpPr>
          <p:cNvPr id="18" name="Group 45">
            <a:extLst>
              <a:ext uri="{FF2B5EF4-FFF2-40B4-BE49-F238E27FC236}">
                <a16:creationId xmlns:a16="http://schemas.microsoft.com/office/drawing/2014/main" id="{23EA6473-4560-E39F-E6B7-6B48C9232C0F}"/>
              </a:ext>
            </a:extLst>
          </p:cNvPr>
          <p:cNvGrpSpPr>
            <a:grpSpLocks/>
          </p:cNvGrpSpPr>
          <p:nvPr/>
        </p:nvGrpSpPr>
        <p:grpSpPr bwMode="auto">
          <a:xfrm>
            <a:off x="571500" y="4214813"/>
            <a:ext cx="4286250" cy="1800225"/>
            <a:chOff x="571472" y="4214818"/>
            <a:chExt cx="4286248" cy="1800000"/>
          </a:xfrm>
        </p:grpSpPr>
        <p:grpSp>
          <p:nvGrpSpPr>
            <p:cNvPr id="9224" name="Group 10">
              <a:extLst>
                <a:ext uri="{FF2B5EF4-FFF2-40B4-BE49-F238E27FC236}">
                  <a16:creationId xmlns:a16="http://schemas.microsoft.com/office/drawing/2014/main" id="{3766BE08-0672-BE22-8ABD-F53DDD5C5486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571472" y="4214818"/>
              <a:ext cx="3600000" cy="1800000"/>
              <a:chOff x="857224" y="2071678"/>
              <a:chExt cx="6929486" cy="3071834"/>
            </a:xfrm>
          </p:grpSpPr>
          <p:sp>
            <p:nvSpPr>
              <p:cNvPr id="12" name="Oval 11">
                <a:extLst>
                  <a:ext uri="{FF2B5EF4-FFF2-40B4-BE49-F238E27FC236}">
                    <a16:creationId xmlns:a16="http://schemas.microsoft.com/office/drawing/2014/main" id="{F958F4A5-72B6-7BD2-877E-6721F1899392}"/>
                  </a:ext>
                </a:extLst>
              </p:cNvPr>
              <p:cNvSpPr/>
              <p:nvPr/>
            </p:nvSpPr>
            <p:spPr>
              <a:xfrm>
                <a:off x="857224" y="2071678"/>
                <a:ext cx="1500354" cy="1427562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1">
                      <a:shade val="30000"/>
                      <a:satMod val="115000"/>
                    </a:schemeClr>
                  </a:gs>
                  <a:gs pos="50000">
                    <a:schemeClr val="accent1">
                      <a:shade val="67500"/>
                      <a:satMod val="115000"/>
                    </a:schemeClr>
                  </a:gs>
                  <a:gs pos="100000">
                    <a:schemeClr val="accent1"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810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 sz="3600" b="1" dirty="0">
                  <a:solidFill>
                    <a:srgbClr val="000000"/>
                  </a:solidFill>
                  <a:latin typeface="Narkisim" pitchFamily="34" charset="-79"/>
                  <a:cs typeface="Narkisim" pitchFamily="34" charset="-79"/>
                </a:endParaRPr>
              </a:p>
            </p:txBody>
          </p:sp>
          <p:sp>
            <p:nvSpPr>
              <p:cNvPr id="13" name="Regular Pentagon 12">
                <a:extLst>
                  <a:ext uri="{FF2B5EF4-FFF2-40B4-BE49-F238E27FC236}">
                    <a16:creationId xmlns:a16="http://schemas.microsoft.com/office/drawing/2014/main" id="{7F7369D5-3275-0EE2-7F4D-7ACEF3E764C3}"/>
                  </a:ext>
                </a:extLst>
              </p:cNvPr>
              <p:cNvSpPr/>
              <p:nvPr/>
            </p:nvSpPr>
            <p:spPr>
              <a:xfrm>
                <a:off x="2715095" y="3428810"/>
                <a:ext cx="1928153" cy="1714702"/>
              </a:xfrm>
              <a:prstGeom prst="pentagon">
                <a:avLst/>
              </a:prstGeom>
              <a:gradFill flip="none" rotWithShape="1">
                <a:gsLst>
                  <a:gs pos="0">
                    <a:srgbClr val="008000">
                      <a:shade val="30000"/>
                      <a:satMod val="115000"/>
                    </a:srgbClr>
                  </a:gs>
                  <a:gs pos="50000">
                    <a:srgbClr val="008000">
                      <a:shade val="67500"/>
                      <a:satMod val="115000"/>
                    </a:srgbClr>
                  </a:gs>
                  <a:gs pos="100000">
                    <a:srgbClr val="0080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810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 sz="3600" b="1" dirty="0">
                  <a:solidFill>
                    <a:srgbClr val="000000"/>
                  </a:solidFill>
                  <a:latin typeface="Narkisim" pitchFamily="34" charset="-79"/>
                  <a:cs typeface="Narkisim" pitchFamily="34" charset="-79"/>
                </a:endParaRPr>
              </a:p>
            </p:txBody>
          </p:sp>
          <p:sp>
            <p:nvSpPr>
              <p:cNvPr id="14" name="Flowchart: Delay 13">
                <a:extLst>
                  <a:ext uri="{FF2B5EF4-FFF2-40B4-BE49-F238E27FC236}">
                    <a16:creationId xmlns:a16="http://schemas.microsoft.com/office/drawing/2014/main" id="{577770FE-38BA-F3CC-A367-EED7E8AF6AEA}"/>
                  </a:ext>
                </a:extLst>
              </p:cNvPr>
              <p:cNvSpPr/>
              <p:nvPr/>
            </p:nvSpPr>
            <p:spPr>
              <a:xfrm>
                <a:off x="5859421" y="2643244"/>
                <a:ext cx="1928152" cy="1357134"/>
              </a:xfrm>
              <a:prstGeom prst="flowChartDelay">
                <a:avLst/>
              </a:prstGeom>
              <a:solidFill>
                <a:srgbClr val="7030A0"/>
              </a:solidFill>
              <a:ln w="381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CA" sz="2400" b="1" dirty="0">
                    <a:solidFill>
                      <a:srgbClr val="000000"/>
                    </a:solidFill>
                    <a:latin typeface="Narkisim" pitchFamily="34" charset="-79"/>
                    <a:cs typeface="Narkisim" pitchFamily="34" charset="-79"/>
                  </a:rPr>
                  <a:t>C</a:t>
                </a:r>
                <a:endParaRPr lang="en-CA" sz="3600" b="1" dirty="0">
                  <a:solidFill>
                    <a:srgbClr val="000000"/>
                  </a:solidFill>
                  <a:latin typeface="Narkisim" pitchFamily="34" charset="-79"/>
                  <a:cs typeface="Narkisim" pitchFamily="34" charset="-79"/>
                </a:endParaRPr>
              </a:p>
            </p:txBody>
          </p:sp>
          <p:cxnSp>
            <p:nvCxnSpPr>
              <p:cNvPr id="15" name="Straight Connector 14">
                <a:extLst>
                  <a:ext uri="{FF2B5EF4-FFF2-40B4-BE49-F238E27FC236}">
                    <a16:creationId xmlns:a16="http://schemas.microsoft.com/office/drawing/2014/main" id="{FD306C55-5576-4F87-43BD-CB224C9B06CC}"/>
                  </a:ext>
                </a:extLst>
              </p:cNvPr>
              <p:cNvCxnSpPr>
                <a:stCxn id="13" idx="1"/>
                <a:endCxn id="12" idx="5"/>
              </p:cNvCxnSpPr>
              <p:nvPr/>
            </p:nvCxnSpPr>
            <p:spPr>
              <a:xfrm rot="10800000">
                <a:off x="2137567" y="3290660"/>
                <a:ext cx="577528" cy="793692"/>
              </a:xfrm>
              <a:prstGeom prst="line">
                <a:avLst/>
              </a:prstGeom>
              <a:ln w="3810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70FD6A23-C677-6942-10AD-F709457FE2D7}"/>
                  </a:ext>
                </a:extLst>
              </p:cNvPr>
              <p:cNvCxnSpPr>
                <a:stCxn id="13" idx="5"/>
              </p:cNvCxnSpPr>
              <p:nvPr/>
            </p:nvCxnSpPr>
            <p:spPr>
              <a:xfrm flipV="1">
                <a:off x="4643249" y="4000378"/>
                <a:ext cx="1216172" cy="83973"/>
              </a:xfrm>
              <a:prstGeom prst="line">
                <a:avLst/>
              </a:prstGeom>
              <a:ln w="3810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225" name="TextBox 42">
              <a:extLst>
                <a:ext uri="{FF2B5EF4-FFF2-40B4-BE49-F238E27FC236}">
                  <a16:creationId xmlns:a16="http://schemas.microsoft.com/office/drawing/2014/main" id="{B8CF5C59-7E5C-BD5F-990C-3E1FB679A5A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00298" y="5429264"/>
              <a:ext cx="2357422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aramond" panose="02020404030301010803" pitchFamily="18" charset="0"/>
                </a:defRPr>
              </a:lvl9pPr>
            </a:lstStyle>
            <a:p>
              <a:pPr eaLnBrk="1" hangingPunct="1"/>
              <a:r>
                <a:rPr lang="en-CA" altLang="en-US" sz="3200" b="1">
                  <a:solidFill>
                    <a:srgbClr val="FFFFFF"/>
                  </a:solidFill>
                  <a:latin typeface="Constantia" panose="02030602050306030303" pitchFamily="18" charset="0"/>
                </a:rPr>
                <a:t>Cytosine</a:t>
              </a:r>
              <a:endParaRPr lang="en-CA" altLang="en-US" b="1">
                <a:solidFill>
                  <a:srgbClr val="FFFFFF"/>
                </a:solidFill>
                <a:latin typeface="Constantia" panose="02030602050306030303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F759A8-BB33-F716-3CE2-85B9EB97DF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188" y="214313"/>
            <a:ext cx="8229600" cy="11430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CA" dirty="0"/>
              <a:t>Nucleotides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679838-0CCD-71A4-EF37-1649DCACD3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188" y="1571625"/>
            <a:ext cx="8429625" cy="4929188"/>
          </a:xfrm>
        </p:spPr>
        <p:txBody>
          <a:bodyPr/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CA" dirty="0"/>
              <a:t>Each base will only bond with </a:t>
            </a:r>
            <a:r>
              <a:rPr lang="en-CA" dirty="0">
                <a:solidFill>
                  <a:srgbClr val="FFFF00"/>
                </a:solidFill>
              </a:rPr>
              <a:t>one</a:t>
            </a:r>
            <a:r>
              <a:rPr lang="en-CA" dirty="0"/>
              <a:t> other specific base.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CA" dirty="0"/>
          </a:p>
          <a:p>
            <a:pPr marL="627063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CA" dirty="0"/>
              <a:t>Adenine (A)</a:t>
            </a:r>
          </a:p>
          <a:p>
            <a:pPr marL="627063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CA" dirty="0"/>
              <a:t>Thymine (T)</a:t>
            </a:r>
          </a:p>
          <a:p>
            <a:pPr marL="627063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CA" dirty="0"/>
          </a:p>
          <a:p>
            <a:pPr marL="627063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CA" dirty="0"/>
              <a:t>Cytosine (C)</a:t>
            </a:r>
          </a:p>
          <a:p>
            <a:pPr marL="627063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CA" dirty="0"/>
              <a:t>Guanine (G)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CA" dirty="0"/>
          </a:p>
        </p:txBody>
      </p:sp>
      <p:sp>
        <p:nvSpPr>
          <p:cNvPr id="4" name="Right Brace 3">
            <a:extLst>
              <a:ext uri="{FF2B5EF4-FFF2-40B4-BE49-F238E27FC236}">
                <a16:creationId xmlns:a16="http://schemas.microsoft.com/office/drawing/2014/main" id="{F7B9FB2D-D820-87CF-E188-EDDD5934C358}"/>
              </a:ext>
            </a:extLst>
          </p:cNvPr>
          <p:cNvSpPr/>
          <p:nvPr/>
        </p:nvSpPr>
        <p:spPr>
          <a:xfrm>
            <a:off x="3357563" y="3214688"/>
            <a:ext cx="428625" cy="1143000"/>
          </a:xfrm>
          <a:prstGeom prst="rightBrac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5" name="Right Brace 4">
            <a:extLst>
              <a:ext uri="{FF2B5EF4-FFF2-40B4-BE49-F238E27FC236}">
                <a16:creationId xmlns:a16="http://schemas.microsoft.com/office/drawing/2014/main" id="{A47D4A3D-89F5-EDAF-B9D7-C960A2BD5B5C}"/>
              </a:ext>
            </a:extLst>
          </p:cNvPr>
          <p:cNvSpPr/>
          <p:nvPr/>
        </p:nvSpPr>
        <p:spPr>
          <a:xfrm>
            <a:off x="3357563" y="5000625"/>
            <a:ext cx="428625" cy="1143000"/>
          </a:xfrm>
          <a:prstGeom prst="rightBrac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BF06F57-8B99-24AA-37FF-6E1906C77A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00500" y="3500438"/>
            <a:ext cx="35718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en-CA" altLang="en-US" sz="3200">
                <a:solidFill>
                  <a:srgbClr val="FFFF00"/>
                </a:solidFill>
                <a:latin typeface="Constantia" panose="02030602050306030303" pitchFamily="18" charset="0"/>
              </a:rPr>
              <a:t>Form a base pair.</a:t>
            </a:r>
            <a:endParaRPr lang="en-CA" altLang="en-US">
              <a:solidFill>
                <a:srgbClr val="FFFF00"/>
              </a:solidFill>
              <a:latin typeface="Constantia" panose="02030602050306030303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F4A6F2E-BC97-B423-DE0E-86FF8F9E2D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00500" y="5286375"/>
            <a:ext cx="35718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en-CA" altLang="en-US" sz="3200">
                <a:solidFill>
                  <a:srgbClr val="FFFF00"/>
                </a:solidFill>
                <a:latin typeface="Constantia" panose="02030602050306030303" pitchFamily="18" charset="0"/>
              </a:rPr>
              <a:t>Form a base pair.</a:t>
            </a:r>
            <a:endParaRPr lang="en-CA" altLang="en-US">
              <a:solidFill>
                <a:srgbClr val="FFFF00"/>
              </a:solidFill>
              <a:latin typeface="Constantia" panose="020306020503060303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9BAE4C-4955-D9CD-0C7B-B9B08A8564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188" y="214313"/>
            <a:ext cx="8229600" cy="11430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CA" dirty="0"/>
              <a:t>DNA Structure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B23D80-3613-0D52-DDE0-997297AB73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188" y="1571625"/>
            <a:ext cx="8429625" cy="4929188"/>
          </a:xfrm>
        </p:spPr>
        <p:txBody>
          <a:bodyPr/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CA" dirty="0"/>
              <a:t>Because of this </a:t>
            </a:r>
            <a:r>
              <a:rPr lang="en-CA" dirty="0">
                <a:solidFill>
                  <a:srgbClr val="FFFF00"/>
                </a:solidFill>
              </a:rPr>
              <a:t>complementary</a:t>
            </a:r>
            <a:r>
              <a:rPr lang="en-CA" dirty="0"/>
              <a:t> base pairing, the order of the bases in one strand determines the order of the bases in the other strand.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CA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13">
            <a:extLst>
              <a:ext uri="{FF2B5EF4-FFF2-40B4-BE49-F238E27FC236}">
                <a16:creationId xmlns:a16="http://schemas.microsoft.com/office/drawing/2014/main" id="{31009CAD-65B2-85B9-BAD8-BF23A1208D5B}"/>
              </a:ext>
            </a:extLst>
          </p:cNvPr>
          <p:cNvGrpSpPr>
            <a:grpSpLocks/>
          </p:cNvGrpSpPr>
          <p:nvPr/>
        </p:nvGrpSpPr>
        <p:grpSpPr bwMode="auto">
          <a:xfrm>
            <a:off x="5500688" y="500063"/>
            <a:ext cx="2071687" cy="6000750"/>
            <a:chOff x="4143372" y="500042"/>
            <a:chExt cx="2071702" cy="6000792"/>
          </a:xfrm>
        </p:grpSpPr>
        <p:grpSp>
          <p:nvGrpSpPr>
            <p:cNvPr id="12348" name="Group 81">
              <a:extLst>
                <a:ext uri="{FF2B5EF4-FFF2-40B4-BE49-F238E27FC236}">
                  <a16:creationId xmlns:a16="http://schemas.microsoft.com/office/drawing/2014/main" id="{E2E1581D-BA75-D667-4D1E-4D00EEEC0CBF}"/>
                </a:ext>
              </a:extLst>
            </p:cNvPr>
            <p:cNvGrpSpPr>
              <a:grpSpLocks/>
            </p:cNvGrpSpPr>
            <p:nvPr/>
          </p:nvGrpSpPr>
          <p:grpSpPr bwMode="auto">
            <a:xfrm flipH="1">
              <a:off x="4143372" y="1357298"/>
              <a:ext cx="2071702" cy="857256"/>
              <a:chOff x="5143504" y="4357694"/>
              <a:chExt cx="4357718" cy="1785950"/>
            </a:xfrm>
          </p:grpSpPr>
          <p:grpSp>
            <p:nvGrpSpPr>
              <p:cNvPr id="12387" name="Group 24">
                <a:extLst>
                  <a:ext uri="{FF2B5EF4-FFF2-40B4-BE49-F238E27FC236}">
                    <a16:creationId xmlns:a16="http://schemas.microsoft.com/office/drawing/2014/main" id="{E2B66424-DAF1-AD04-72E6-2D31AD42804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143504" y="4357693"/>
                <a:ext cx="2526107" cy="1785949"/>
                <a:chOff x="857224" y="2071678"/>
                <a:chExt cx="5000660" cy="3071834"/>
              </a:xfrm>
            </p:grpSpPr>
            <p:sp>
              <p:nvSpPr>
                <p:cNvPr id="86" name="Oval 85">
                  <a:extLst>
                    <a:ext uri="{FF2B5EF4-FFF2-40B4-BE49-F238E27FC236}">
                      <a16:creationId xmlns:a16="http://schemas.microsoft.com/office/drawing/2014/main" id="{87883E2D-188A-38E1-CEB8-ADD6842D6210}"/>
                    </a:ext>
                  </a:extLst>
                </p:cNvPr>
                <p:cNvSpPr/>
                <p:nvPr/>
              </p:nvSpPr>
              <p:spPr>
                <a:xfrm>
                  <a:off x="857224" y="2071678"/>
                  <a:ext cx="1500547" cy="1427832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1">
                        <a:shade val="30000"/>
                        <a:satMod val="115000"/>
                      </a:schemeClr>
                    </a:gs>
                    <a:gs pos="50000">
                      <a:schemeClr val="accent1">
                        <a:shade val="67500"/>
                        <a:satMod val="115000"/>
                      </a:schemeClr>
                    </a:gs>
                    <a:gs pos="100000">
                      <a:schemeClr val="accent1"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8100">
                  <a:solidFill>
                    <a:srgbClr val="0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CA" sz="3600" b="1" dirty="0">
                    <a:solidFill>
                      <a:srgbClr val="000000"/>
                    </a:solidFill>
                    <a:latin typeface="Narkisim" pitchFamily="34" charset="-79"/>
                    <a:cs typeface="Narkisim" pitchFamily="34" charset="-79"/>
                  </a:endParaRPr>
                </a:p>
              </p:txBody>
            </p:sp>
            <p:sp>
              <p:nvSpPr>
                <p:cNvPr id="87" name="Regular Pentagon 86">
                  <a:extLst>
                    <a:ext uri="{FF2B5EF4-FFF2-40B4-BE49-F238E27FC236}">
                      <a16:creationId xmlns:a16="http://schemas.microsoft.com/office/drawing/2014/main" id="{B4AA2411-B2D2-5C9B-CCE2-41E2F060ACA2}"/>
                    </a:ext>
                  </a:extLst>
                </p:cNvPr>
                <p:cNvSpPr/>
                <p:nvPr/>
              </p:nvSpPr>
              <p:spPr>
                <a:xfrm>
                  <a:off x="2714730" y="3431247"/>
                  <a:ext cx="1923614" cy="1712265"/>
                </a:xfrm>
                <a:prstGeom prst="pentagon">
                  <a:avLst/>
                </a:prstGeom>
                <a:gradFill flip="none" rotWithShape="1">
                  <a:gsLst>
                    <a:gs pos="0">
                      <a:srgbClr val="008000">
                        <a:shade val="30000"/>
                        <a:satMod val="115000"/>
                      </a:srgbClr>
                    </a:gs>
                    <a:gs pos="50000">
                      <a:srgbClr val="008000">
                        <a:shade val="67500"/>
                        <a:satMod val="115000"/>
                      </a:srgbClr>
                    </a:gs>
                    <a:gs pos="100000">
                      <a:srgbClr val="0080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8100">
                  <a:solidFill>
                    <a:srgbClr val="0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CA" sz="3600" b="1" dirty="0">
                    <a:solidFill>
                      <a:srgbClr val="000000"/>
                    </a:solidFill>
                    <a:latin typeface="Narkisim" pitchFamily="34" charset="-79"/>
                    <a:cs typeface="Narkisim" pitchFamily="34" charset="-79"/>
                  </a:endParaRPr>
                </a:p>
              </p:txBody>
            </p:sp>
            <p:cxnSp>
              <p:nvCxnSpPr>
                <p:cNvPr id="88" name="Straight Connector 87">
                  <a:extLst>
                    <a:ext uri="{FF2B5EF4-FFF2-40B4-BE49-F238E27FC236}">
                      <a16:creationId xmlns:a16="http://schemas.microsoft.com/office/drawing/2014/main" id="{B0CF01BE-58AC-F0B4-481F-8A11036C39DB}"/>
                    </a:ext>
                  </a:extLst>
                </p:cNvPr>
                <p:cNvCxnSpPr>
                  <a:stCxn id="87" idx="1"/>
                  <a:endCxn id="86" idx="5"/>
                </p:cNvCxnSpPr>
                <p:nvPr/>
              </p:nvCxnSpPr>
              <p:spPr>
                <a:xfrm rot="10800000">
                  <a:off x="2139632" y="3289034"/>
                  <a:ext cx="575098" cy="796401"/>
                </a:xfrm>
                <a:prstGeom prst="line">
                  <a:avLst/>
                </a:prstGeom>
                <a:ln w="38100"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9" name="Straight Connector 88">
                  <a:extLst>
                    <a:ext uri="{FF2B5EF4-FFF2-40B4-BE49-F238E27FC236}">
                      <a16:creationId xmlns:a16="http://schemas.microsoft.com/office/drawing/2014/main" id="{5E28A354-F6C5-3909-D7AD-288AD9720D68}"/>
                    </a:ext>
                  </a:extLst>
                </p:cNvPr>
                <p:cNvCxnSpPr>
                  <a:stCxn id="87" idx="5"/>
                </p:cNvCxnSpPr>
                <p:nvPr/>
              </p:nvCxnSpPr>
              <p:spPr>
                <a:xfrm flipV="1">
                  <a:off x="4638344" y="4000105"/>
                  <a:ext cx="1216304" cy="85331"/>
                </a:xfrm>
                <a:prstGeom prst="line">
                  <a:avLst/>
                </a:prstGeom>
                <a:ln w="38100"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84" name="Rectangle 83">
                <a:extLst>
                  <a:ext uri="{FF2B5EF4-FFF2-40B4-BE49-F238E27FC236}">
                    <a16:creationId xmlns:a16="http://schemas.microsoft.com/office/drawing/2014/main" id="{8A5F0587-5CFD-8206-2011-B047BE0240C7}"/>
                  </a:ext>
                </a:extLst>
              </p:cNvPr>
              <p:cNvSpPr/>
              <p:nvPr/>
            </p:nvSpPr>
            <p:spPr>
              <a:xfrm>
                <a:off x="7571136" y="4642123"/>
                <a:ext cx="1215486" cy="859902"/>
              </a:xfrm>
              <a:prstGeom prst="rect">
                <a:avLst/>
              </a:prstGeom>
              <a:solidFill>
                <a:srgbClr val="E31B2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>
                  <a:defRPr/>
                </a:pPr>
                <a:r>
                  <a:rPr lang="en-CA" sz="2400" b="1" dirty="0">
                    <a:solidFill>
                      <a:srgbClr val="000000"/>
                    </a:solidFill>
                    <a:latin typeface="Narkisim" pitchFamily="34" charset="-79"/>
                    <a:cs typeface="Narkisim" pitchFamily="34" charset="-79"/>
                  </a:rPr>
                  <a:t>  G</a:t>
                </a:r>
                <a:endParaRPr lang="en-CA" sz="3200" b="1" dirty="0">
                  <a:solidFill>
                    <a:srgbClr val="000000"/>
                  </a:solidFill>
                  <a:latin typeface="Narkisim" pitchFamily="34" charset="-79"/>
                  <a:cs typeface="Narkisim" pitchFamily="34" charset="-79"/>
                </a:endParaRPr>
              </a:p>
            </p:txBody>
          </p:sp>
          <p:sp useBgFill="1">
            <p:nvSpPr>
              <p:cNvPr id="85" name="Flowchart: Delay 84">
                <a:extLst>
                  <a:ext uri="{FF2B5EF4-FFF2-40B4-BE49-F238E27FC236}">
                    <a16:creationId xmlns:a16="http://schemas.microsoft.com/office/drawing/2014/main" id="{73764C9E-3A91-45EE-DC15-CCA3811EC362}"/>
                  </a:ext>
                </a:extLst>
              </p:cNvPr>
              <p:cNvSpPr/>
              <p:nvPr/>
            </p:nvSpPr>
            <p:spPr>
              <a:xfrm flipH="1">
                <a:off x="8359199" y="4642123"/>
                <a:ext cx="1142023" cy="863208"/>
              </a:xfrm>
              <a:prstGeom prst="flowChartDelay">
                <a:avLst/>
              </a:prstGeom>
              <a:ln w="381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 sz="3600" b="1" dirty="0">
                  <a:solidFill>
                    <a:srgbClr val="000000"/>
                  </a:solidFill>
                  <a:latin typeface="Narkisim" pitchFamily="34" charset="-79"/>
                  <a:cs typeface="Narkisim" pitchFamily="34" charset="-79"/>
                </a:endParaRPr>
              </a:p>
            </p:txBody>
          </p:sp>
        </p:grpSp>
        <p:grpSp>
          <p:nvGrpSpPr>
            <p:cNvPr id="12349" name="Group 89">
              <a:extLst>
                <a:ext uri="{FF2B5EF4-FFF2-40B4-BE49-F238E27FC236}">
                  <a16:creationId xmlns:a16="http://schemas.microsoft.com/office/drawing/2014/main" id="{C20BB94A-B307-D904-D239-1D78CD04A139}"/>
                </a:ext>
              </a:extLst>
            </p:cNvPr>
            <p:cNvGrpSpPr>
              <a:grpSpLocks/>
            </p:cNvGrpSpPr>
            <p:nvPr/>
          </p:nvGrpSpPr>
          <p:grpSpPr bwMode="auto">
            <a:xfrm flipH="1">
              <a:off x="4143372" y="3000372"/>
              <a:ext cx="2071702" cy="857256"/>
              <a:chOff x="5143504" y="4357694"/>
              <a:chExt cx="4357718" cy="1785950"/>
            </a:xfrm>
          </p:grpSpPr>
          <p:grpSp>
            <p:nvGrpSpPr>
              <p:cNvPr id="12380" name="Group 24">
                <a:extLst>
                  <a:ext uri="{FF2B5EF4-FFF2-40B4-BE49-F238E27FC236}">
                    <a16:creationId xmlns:a16="http://schemas.microsoft.com/office/drawing/2014/main" id="{BF67EC27-EBE5-09E9-893A-EFF1DD7B403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143504" y="4357693"/>
                <a:ext cx="2526107" cy="1785949"/>
                <a:chOff x="857224" y="2071678"/>
                <a:chExt cx="5000660" cy="3071834"/>
              </a:xfrm>
            </p:grpSpPr>
            <p:sp>
              <p:nvSpPr>
                <p:cNvPr id="94" name="Oval 93">
                  <a:extLst>
                    <a:ext uri="{FF2B5EF4-FFF2-40B4-BE49-F238E27FC236}">
                      <a16:creationId xmlns:a16="http://schemas.microsoft.com/office/drawing/2014/main" id="{3C3AFC6C-67FD-54B6-046D-CDC551F1C4DB}"/>
                    </a:ext>
                  </a:extLst>
                </p:cNvPr>
                <p:cNvSpPr/>
                <p:nvPr/>
              </p:nvSpPr>
              <p:spPr>
                <a:xfrm>
                  <a:off x="857224" y="2071678"/>
                  <a:ext cx="1500547" cy="142783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1">
                        <a:shade val="30000"/>
                        <a:satMod val="115000"/>
                      </a:schemeClr>
                    </a:gs>
                    <a:gs pos="50000">
                      <a:schemeClr val="accent1">
                        <a:shade val="67500"/>
                        <a:satMod val="115000"/>
                      </a:schemeClr>
                    </a:gs>
                    <a:gs pos="100000">
                      <a:schemeClr val="accent1"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8100">
                  <a:solidFill>
                    <a:srgbClr val="0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CA" sz="3600" b="1" dirty="0">
                    <a:solidFill>
                      <a:srgbClr val="000000"/>
                    </a:solidFill>
                    <a:latin typeface="Narkisim" pitchFamily="34" charset="-79"/>
                    <a:cs typeface="Narkisim" pitchFamily="34" charset="-79"/>
                  </a:endParaRPr>
                </a:p>
              </p:txBody>
            </p:sp>
            <p:sp>
              <p:nvSpPr>
                <p:cNvPr id="95" name="Regular Pentagon 94">
                  <a:extLst>
                    <a:ext uri="{FF2B5EF4-FFF2-40B4-BE49-F238E27FC236}">
                      <a16:creationId xmlns:a16="http://schemas.microsoft.com/office/drawing/2014/main" id="{8F40977D-3C69-96CB-B35A-A696D6FDAF0C}"/>
                    </a:ext>
                  </a:extLst>
                </p:cNvPr>
                <p:cNvSpPr/>
                <p:nvPr/>
              </p:nvSpPr>
              <p:spPr>
                <a:xfrm>
                  <a:off x="2714730" y="3431251"/>
                  <a:ext cx="1923614" cy="1712261"/>
                </a:xfrm>
                <a:prstGeom prst="pentagon">
                  <a:avLst/>
                </a:prstGeom>
                <a:gradFill flip="none" rotWithShape="1">
                  <a:gsLst>
                    <a:gs pos="0">
                      <a:srgbClr val="008000">
                        <a:shade val="30000"/>
                        <a:satMod val="115000"/>
                      </a:srgbClr>
                    </a:gs>
                    <a:gs pos="50000">
                      <a:srgbClr val="008000">
                        <a:shade val="67500"/>
                        <a:satMod val="115000"/>
                      </a:srgbClr>
                    </a:gs>
                    <a:gs pos="100000">
                      <a:srgbClr val="0080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8100">
                  <a:solidFill>
                    <a:srgbClr val="0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CA" sz="3600" b="1" dirty="0">
                    <a:solidFill>
                      <a:srgbClr val="000000"/>
                    </a:solidFill>
                    <a:latin typeface="Narkisim" pitchFamily="34" charset="-79"/>
                    <a:cs typeface="Narkisim" pitchFamily="34" charset="-79"/>
                  </a:endParaRPr>
                </a:p>
              </p:txBody>
            </p:sp>
            <p:cxnSp>
              <p:nvCxnSpPr>
                <p:cNvPr id="96" name="Straight Connector 95">
                  <a:extLst>
                    <a:ext uri="{FF2B5EF4-FFF2-40B4-BE49-F238E27FC236}">
                      <a16:creationId xmlns:a16="http://schemas.microsoft.com/office/drawing/2014/main" id="{0452E4D9-E462-0EB8-BC01-AF28AB85992C}"/>
                    </a:ext>
                  </a:extLst>
                </p:cNvPr>
                <p:cNvCxnSpPr>
                  <a:stCxn id="95" idx="1"/>
                  <a:endCxn id="94" idx="5"/>
                </p:cNvCxnSpPr>
                <p:nvPr/>
              </p:nvCxnSpPr>
              <p:spPr>
                <a:xfrm rot="10800000">
                  <a:off x="2139632" y="3289034"/>
                  <a:ext cx="575098" cy="796401"/>
                </a:xfrm>
                <a:prstGeom prst="line">
                  <a:avLst/>
                </a:prstGeom>
                <a:ln w="38100"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Connector 96">
                  <a:extLst>
                    <a:ext uri="{FF2B5EF4-FFF2-40B4-BE49-F238E27FC236}">
                      <a16:creationId xmlns:a16="http://schemas.microsoft.com/office/drawing/2014/main" id="{48B79DBD-08AB-1226-CF24-BADA27ED7892}"/>
                    </a:ext>
                  </a:extLst>
                </p:cNvPr>
                <p:cNvCxnSpPr>
                  <a:stCxn id="95" idx="5"/>
                </p:cNvCxnSpPr>
                <p:nvPr/>
              </p:nvCxnSpPr>
              <p:spPr>
                <a:xfrm flipV="1">
                  <a:off x="4638344" y="4000109"/>
                  <a:ext cx="1216304" cy="85327"/>
                </a:xfrm>
                <a:prstGeom prst="line">
                  <a:avLst/>
                </a:prstGeom>
                <a:ln w="38100"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92" name="Rectangle 91">
                <a:extLst>
                  <a:ext uri="{FF2B5EF4-FFF2-40B4-BE49-F238E27FC236}">
                    <a16:creationId xmlns:a16="http://schemas.microsoft.com/office/drawing/2014/main" id="{59CF9719-C33D-CD7B-143C-D9EE295CEF2F}"/>
                  </a:ext>
                </a:extLst>
              </p:cNvPr>
              <p:cNvSpPr/>
              <p:nvPr/>
            </p:nvSpPr>
            <p:spPr>
              <a:xfrm>
                <a:off x="7571136" y="4642123"/>
                <a:ext cx="1215486" cy="859902"/>
              </a:xfrm>
              <a:prstGeom prst="rect">
                <a:avLst/>
              </a:prstGeom>
              <a:solidFill>
                <a:srgbClr val="E31B2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>
                  <a:defRPr/>
                </a:pPr>
                <a:r>
                  <a:rPr lang="en-CA" sz="2400" b="1" dirty="0">
                    <a:solidFill>
                      <a:srgbClr val="000000"/>
                    </a:solidFill>
                    <a:latin typeface="Narkisim" pitchFamily="34" charset="-79"/>
                    <a:cs typeface="Narkisim" pitchFamily="34" charset="-79"/>
                  </a:rPr>
                  <a:t>  G</a:t>
                </a:r>
                <a:endParaRPr lang="en-CA" sz="3200" b="1" dirty="0">
                  <a:solidFill>
                    <a:srgbClr val="000000"/>
                  </a:solidFill>
                  <a:latin typeface="Narkisim" pitchFamily="34" charset="-79"/>
                  <a:cs typeface="Narkisim" pitchFamily="34" charset="-79"/>
                </a:endParaRPr>
              </a:p>
            </p:txBody>
          </p:sp>
          <p:sp useBgFill="1">
            <p:nvSpPr>
              <p:cNvPr id="93" name="Flowchart: Delay 92">
                <a:extLst>
                  <a:ext uri="{FF2B5EF4-FFF2-40B4-BE49-F238E27FC236}">
                    <a16:creationId xmlns:a16="http://schemas.microsoft.com/office/drawing/2014/main" id="{DDA19BE0-0AE7-1A09-735E-E3FEC5DEA051}"/>
                  </a:ext>
                </a:extLst>
              </p:cNvPr>
              <p:cNvSpPr/>
              <p:nvPr/>
            </p:nvSpPr>
            <p:spPr>
              <a:xfrm flipH="1">
                <a:off x="8359199" y="4642123"/>
                <a:ext cx="1142023" cy="863210"/>
              </a:xfrm>
              <a:prstGeom prst="flowChartDelay">
                <a:avLst/>
              </a:prstGeom>
              <a:ln w="381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 sz="3600" b="1" dirty="0">
                  <a:solidFill>
                    <a:srgbClr val="000000"/>
                  </a:solidFill>
                  <a:latin typeface="Narkisim" pitchFamily="34" charset="-79"/>
                  <a:cs typeface="Narkisim" pitchFamily="34" charset="-79"/>
                </a:endParaRPr>
              </a:p>
            </p:txBody>
          </p:sp>
        </p:grpSp>
        <p:grpSp>
          <p:nvGrpSpPr>
            <p:cNvPr id="12350" name="Group 66">
              <a:extLst>
                <a:ext uri="{FF2B5EF4-FFF2-40B4-BE49-F238E27FC236}">
                  <a16:creationId xmlns:a16="http://schemas.microsoft.com/office/drawing/2014/main" id="{268C8F90-03C3-16D6-E3AB-6BE7182C8524}"/>
                </a:ext>
              </a:extLst>
            </p:cNvPr>
            <p:cNvGrpSpPr>
              <a:grpSpLocks/>
            </p:cNvGrpSpPr>
            <p:nvPr/>
          </p:nvGrpSpPr>
          <p:grpSpPr bwMode="auto">
            <a:xfrm flipH="1">
              <a:off x="4429124" y="2143116"/>
              <a:ext cx="1785950" cy="857256"/>
              <a:chOff x="500034" y="1142984"/>
              <a:chExt cx="3714776" cy="1785950"/>
            </a:xfrm>
          </p:grpSpPr>
          <p:grpSp>
            <p:nvGrpSpPr>
              <p:cNvPr id="12374" name="Group 16">
                <a:extLst>
                  <a:ext uri="{FF2B5EF4-FFF2-40B4-BE49-F238E27FC236}">
                    <a16:creationId xmlns:a16="http://schemas.microsoft.com/office/drawing/2014/main" id="{88B3331A-59AE-10B6-2C26-427187C818D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00034" y="1142983"/>
                <a:ext cx="2526107" cy="1785949"/>
                <a:chOff x="857224" y="2071678"/>
                <a:chExt cx="5000660" cy="3071834"/>
              </a:xfrm>
            </p:grpSpPr>
            <p:sp>
              <p:nvSpPr>
                <p:cNvPr id="70" name="Oval 69">
                  <a:extLst>
                    <a:ext uri="{FF2B5EF4-FFF2-40B4-BE49-F238E27FC236}">
                      <a16:creationId xmlns:a16="http://schemas.microsoft.com/office/drawing/2014/main" id="{D53CEEFC-1F03-3415-A068-8AA9FE4764AA}"/>
                    </a:ext>
                  </a:extLst>
                </p:cNvPr>
                <p:cNvSpPr/>
                <p:nvPr/>
              </p:nvSpPr>
              <p:spPr>
                <a:xfrm>
                  <a:off x="857224" y="2071678"/>
                  <a:ext cx="1496892" cy="142783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1">
                        <a:shade val="30000"/>
                        <a:satMod val="115000"/>
                      </a:schemeClr>
                    </a:gs>
                    <a:gs pos="50000">
                      <a:schemeClr val="accent1">
                        <a:shade val="67500"/>
                        <a:satMod val="115000"/>
                      </a:schemeClr>
                    </a:gs>
                    <a:gs pos="100000">
                      <a:schemeClr val="accent1"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8100">
                  <a:solidFill>
                    <a:srgbClr val="0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CA" sz="3600" b="1" dirty="0">
                    <a:solidFill>
                      <a:srgbClr val="000000"/>
                    </a:solidFill>
                    <a:latin typeface="Narkisim" pitchFamily="34" charset="-79"/>
                    <a:cs typeface="Narkisim" pitchFamily="34" charset="-79"/>
                  </a:endParaRPr>
                </a:p>
              </p:txBody>
            </p:sp>
            <p:sp>
              <p:nvSpPr>
                <p:cNvPr id="71" name="Regular Pentagon 70">
                  <a:extLst>
                    <a:ext uri="{FF2B5EF4-FFF2-40B4-BE49-F238E27FC236}">
                      <a16:creationId xmlns:a16="http://schemas.microsoft.com/office/drawing/2014/main" id="{C0A6F19D-A50E-E51A-9DED-CAE5117BF8D4}"/>
                    </a:ext>
                  </a:extLst>
                </p:cNvPr>
                <p:cNvSpPr/>
                <p:nvPr/>
              </p:nvSpPr>
              <p:spPr>
                <a:xfrm>
                  <a:off x="2713635" y="3431251"/>
                  <a:ext cx="1928312" cy="1712261"/>
                </a:xfrm>
                <a:prstGeom prst="pentagon">
                  <a:avLst/>
                </a:prstGeom>
                <a:gradFill flip="none" rotWithShape="1">
                  <a:gsLst>
                    <a:gs pos="0">
                      <a:srgbClr val="008000">
                        <a:shade val="30000"/>
                        <a:satMod val="115000"/>
                      </a:srgbClr>
                    </a:gs>
                    <a:gs pos="50000">
                      <a:srgbClr val="008000">
                        <a:shade val="67500"/>
                        <a:satMod val="115000"/>
                      </a:srgbClr>
                    </a:gs>
                    <a:gs pos="100000">
                      <a:srgbClr val="0080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8100">
                  <a:solidFill>
                    <a:srgbClr val="0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CA" sz="3600" b="1" dirty="0">
                    <a:solidFill>
                      <a:srgbClr val="000000"/>
                    </a:solidFill>
                    <a:latin typeface="Narkisim" pitchFamily="34" charset="-79"/>
                    <a:cs typeface="Narkisim" pitchFamily="34" charset="-79"/>
                  </a:endParaRPr>
                </a:p>
              </p:txBody>
            </p:sp>
            <p:cxnSp>
              <p:nvCxnSpPr>
                <p:cNvPr id="72" name="Straight Connector 71">
                  <a:extLst>
                    <a:ext uri="{FF2B5EF4-FFF2-40B4-BE49-F238E27FC236}">
                      <a16:creationId xmlns:a16="http://schemas.microsoft.com/office/drawing/2014/main" id="{31B90650-2FA7-B2FD-904C-E8C702736FCA}"/>
                    </a:ext>
                  </a:extLst>
                </p:cNvPr>
                <p:cNvCxnSpPr>
                  <a:stCxn id="71" idx="1"/>
                  <a:endCxn id="70" idx="5"/>
                </p:cNvCxnSpPr>
                <p:nvPr/>
              </p:nvCxnSpPr>
              <p:spPr>
                <a:xfrm rot="10800000">
                  <a:off x="2138409" y="3289034"/>
                  <a:ext cx="575226" cy="796401"/>
                </a:xfrm>
                <a:prstGeom prst="line">
                  <a:avLst/>
                </a:prstGeom>
                <a:ln w="38100"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3" name="Straight Connector 72">
                  <a:extLst>
                    <a:ext uri="{FF2B5EF4-FFF2-40B4-BE49-F238E27FC236}">
                      <a16:creationId xmlns:a16="http://schemas.microsoft.com/office/drawing/2014/main" id="{1033C269-24EF-9460-B1C0-D2007081A479}"/>
                    </a:ext>
                  </a:extLst>
                </p:cNvPr>
                <p:cNvCxnSpPr>
                  <a:stCxn id="71" idx="5"/>
                </p:cNvCxnSpPr>
                <p:nvPr/>
              </p:nvCxnSpPr>
              <p:spPr>
                <a:xfrm flipV="1">
                  <a:off x="4641946" y="4000109"/>
                  <a:ext cx="1215818" cy="85327"/>
                </a:xfrm>
                <a:prstGeom prst="line">
                  <a:avLst/>
                </a:prstGeom>
                <a:ln w="38100"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9" name="Pentagon 68">
                <a:extLst>
                  <a:ext uri="{FF2B5EF4-FFF2-40B4-BE49-F238E27FC236}">
                    <a16:creationId xmlns:a16="http://schemas.microsoft.com/office/drawing/2014/main" id="{59AB0220-5FC8-010E-E457-9A21ED82AA81}"/>
                  </a:ext>
                </a:extLst>
              </p:cNvPr>
              <p:cNvSpPr/>
              <p:nvPr/>
            </p:nvSpPr>
            <p:spPr>
              <a:xfrm>
                <a:off x="2999665" y="1500174"/>
                <a:ext cx="1215145" cy="787141"/>
              </a:xfrm>
              <a:prstGeom prst="homePlat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CA" sz="2400" b="1" dirty="0">
                    <a:solidFill>
                      <a:srgbClr val="000000"/>
                    </a:solidFill>
                    <a:latin typeface="Narkisim" pitchFamily="34" charset="-79"/>
                    <a:cs typeface="Narkisim" pitchFamily="34" charset="-79"/>
                  </a:rPr>
                  <a:t>A</a:t>
                </a:r>
                <a:endParaRPr lang="en-CA" sz="1200" b="1" dirty="0">
                  <a:solidFill>
                    <a:srgbClr val="000000"/>
                  </a:solidFill>
                  <a:latin typeface="Narkisim" pitchFamily="34" charset="-79"/>
                  <a:cs typeface="Narkisim" pitchFamily="34" charset="-79"/>
                </a:endParaRPr>
              </a:p>
            </p:txBody>
          </p:sp>
        </p:grpSp>
        <p:grpSp>
          <p:nvGrpSpPr>
            <p:cNvPr id="12351" name="Group 73">
              <a:extLst>
                <a:ext uri="{FF2B5EF4-FFF2-40B4-BE49-F238E27FC236}">
                  <a16:creationId xmlns:a16="http://schemas.microsoft.com/office/drawing/2014/main" id="{D795126C-1902-3C22-274D-C707BF3AC15A}"/>
                </a:ext>
              </a:extLst>
            </p:cNvPr>
            <p:cNvGrpSpPr>
              <a:grpSpLocks/>
            </p:cNvGrpSpPr>
            <p:nvPr/>
          </p:nvGrpSpPr>
          <p:grpSpPr bwMode="auto">
            <a:xfrm flipH="1">
              <a:off x="4500562" y="500042"/>
              <a:ext cx="1714512" cy="857256"/>
              <a:chOff x="5143504" y="1142984"/>
              <a:chExt cx="3643338" cy="1785950"/>
            </a:xfrm>
          </p:grpSpPr>
          <p:grpSp>
            <p:nvGrpSpPr>
              <p:cNvPr id="12367" name="Group 32">
                <a:extLst>
                  <a:ext uri="{FF2B5EF4-FFF2-40B4-BE49-F238E27FC236}">
                    <a16:creationId xmlns:a16="http://schemas.microsoft.com/office/drawing/2014/main" id="{725B868D-F242-8460-7A89-56E45C4BB4E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143504" y="1142983"/>
                <a:ext cx="2526107" cy="1785949"/>
                <a:chOff x="857224" y="2071678"/>
                <a:chExt cx="5000660" cy="3071834"/>
              </a:xfrm>
            </p:grpSpPr>
            <p:sp>
              <p:nvSpPr>
                <p:cNvPr id="78" name="Oval 77">
                  <a:extLst>
                    <a:ext uri="{FF2B5EF4-FFF2-40B4-BE49-F238E27FC236}">
                      <a16:creationId xmlns:a16="http://schemas.microsoft.com/office/drawing/2014/main" id="{A0D7BE45-5D4D-5DE7-FBE3-8C2F08D3177F}"/>
                    </a:ext>
                  </a:extLst>
                </p:cNvPr>
                <p:cNvSpPr/>
                <p:nvPr/>
              </p:nvSpPr>
              <p:spPr>
                <a:xfrm>
                  <a:off x="857224" y="2071678"/>
                  <a:ext cx="1502565" cy="1427832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1">
                        <a:shade val="30000"/>
                        <a:satMod val="115000"/>
                      </a:schemeClr>
                    </a:gs>
                    <a:gs pos="50000">
                      <a:schemeClr val="accent1">
                        <a:shade val="67500"/>
                        <a:satMod val="115000"/>
                      </a:schemeClr>
                    </a:gs>
                    <a:gs pos="100000">
                      <a:schemeClr val="accent1"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8100">
                  <a:solidFill>
                    <a:srgbClr val="0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CA" sz="3600" b="1" dirty="0">
                    <a:solidFill>
                      <a:srgbClr val="000000"/>
                    </a:solidFill>
                    <a:latin typeface="Narkisim" pitchFamily="34" charset="-79"/>
                    <a:cs typeface="Narkisim" pitchFamily="34" charset="-79"/>
                  </a:endParaRPr>
                </a:p>
              </p:txBody>
            </p:sp>
            <p:sp>
              <p:nvSpPr>
                <p:cNvPr id="79" name="Regular Pentagon 78">
                  <a:extLst>
                    <a:ext uri="{FF2B5EF4-FFF2-40B4-BE49-F238E27FC236}">
                      <a16:creationId xmlns:a16="http://schemas.microsoft.com/office/drawing/2014/main" id="{57A008AC-5887-E6EB-8684-4388A4A4167E}"/>
                    </a:ext>
                  </a:extLst>
                </p:cNvPr>
                <p:cNvSpPr/>
                <p:nvPr/>
              </p:nvSpPr>
              <p:spPr>
                <a:xfrm>
                  <a:off x="2713729" y="3431247"/>
                  <a:ext cx="1929961" cy="1712265"/>
                </a:xfrm>
                <a:prstGeom prst="pentagon">
                  <a:avLst/>
                </a:prstGeom>
                <a:gradFill flip="none" rotWithShape="1">
                  <a:gsLst>
                    <a:gs pos="0">
                      <a:srgbClr val="008000">
                        <a:shade val="30000"/>
                        <a:satMod val="115000"/>
                      </a:srgbClr>
                    </a:gs>
                    <a:gs pos="50000">
                      <a:srgbClr val="008000">
                        <a:shade val="67500"/>
                        <a:satMod val="115000"/>
                      </a:srgbClr>
                    </a:gs>
                    <a:gs pos="100000">
                      <a:srgbClr val="0080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8100">
                  <a:solidFill>
                    <a:srgbClr val="0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CA" sz="3600" b="1" dirty="0">
                    <a:solidFill>
                      <a:srgbClr val="000000"/>
                    </a:solidFill>
                    <a:latin typeface="Narkisim" pitchFamily="34" charset="-79"/>
                    <a:cs typeface="Narkisim" pitchFamily="34" charset="-79"/>
                  </a:endParaRPr>
                </a:p>
              </p:txBody>
            </p:sp>
            <p:cxnSp>
              <p:nvCxnSpPr>
                <p:cNvPr id="80" name="Straight Connector 79">
                  <a:extLst>
                    <a:ext uri="{FF2B5EF4-FFF2-40B4-BE49-F238E27FC236}">
                      <a16:creationId xmlns:a16="http://schemas.microsoft.com/office/drawing/2014/main" id="{8DFFC015-FF82-E257-BDCD-886B3481D42E}"/>
                    </a:ext>
                  </a:extLst>
                </p:cNvPr>
                <p:cNvCxnSpPr>
                  <a:stCxn id="79" idx="1"/>
                  <a:endCxn id="78" idx="5"/>
                </p:cNvCxnSpPr>
                <p:nvPr/>
              </p:nvCxnSpPr>
              <p:spPr>
                <a:xfrm rot="10800000">
                  <a:off x="2139414" y="3289034"/>
                  <a:ext cx="574314" cy="796401"/>
                </a:xfrm>
                <a:prstGeom prst="line">
                  <a:avLst/>
                </a:prstGeom>
                <a:ln w="38100"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Straight Connector 80">
                  <a:extLst>
                    <a:ext uri="{FF2B5EF4-FFF2-40B4-BE49-F238E27FC236}">
                      <a16:creationId xmlns:a16="http://schemas.microsoft.com/office/drawing/2014/main" id="{CA715D15-F3A6-C35A-FD07-E11D141823C8}"/>
                    </a:ext>
                  </a:extLst>
                </p:cNvPr>
                <p:cNvCxnSpPr>
                  <a:stCxn id="79" idx="5"/>
                </p:cNvCxnSpPr>
                <p:nvPr/>
              </p:nvCxnSpPr>
              <p:spPr>
                <a:xfrm flipV="1">
                  <a:off x="4643690" y="4000105"/>
                  <a:ext cx="1215410" cy="85331"/>
                </a:xfrm>
                <a:prstGeom prst="line">
                  <a:avLst/>
                </a:prstGeom>
                <a:ln w="38100"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BD7D730F-4AC5-7D24-A278-22AC095CEF8F}"/>
                  </a:ext>
                </a:extLst>
              </p:cNvPr>
              <p:cNvSpPr/>
              <p:nvPr/>
            </p:nvSpPr>
            <p:spPr>
              <a:xfrm>
                <a:off x="7572396" y="1500174"/>
                <a:ext cx="570114" cy="787141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77" name="Chevron 76">
                <a:extLst>
                  <a:ext uri="{FF2B5EF4-FFF2-40B4-BE49-F238E27FC236}">
                    <a16:creationId xmlns:a16="http://schemas.microsoft.com/office/drawing/2014/main" id="{878F3207-33EE-9772-A848-6C57BC16E7F8}"/>
                  </a:ext>
                </a:extLst>
              </p:cNvPr>
              <p:cNvSpPr/>
              <p:nvPr/>
            </p:nvSpPr>
            <p:spPr>
              <a:xfrm flipH="1">
                <a:off x="7572396" y="1500174"/>
                <a:ext cx="1214446" cy="787141"/>
              </a:xfrm>
              <a:prstGeom prst="chevron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CA" sz="2400" dirty="0">
                    <a:solidFill>
                      <a:srgbClr val="000000"/>
                    </a:solidFill>
                    <a:latin typeface="Narkisim" pitchFamily="34" charset="-79"/>
                    <a:cs typeface="Narkisim" pitchFamily="34" charset="-79"/>
                  </a:rPr>
                  <a:t>T</a:t>
                </a:r>
                <a:endParaRPr lang="en-CA" sz="1200" dirty="0">
                  <a:solidFill>
                    <a:srgbClr val="000000"/>
                  </a:solidFill>
                  <a:latin typeface="Narkisim" pitchFamily="34" charset="-79"/>
                  <a:cs typeface="Narkisim" pitchFamily="34" charset="-79"/>
                </a:endParaRPr>
              </a:p>
            </p:txBody>
          </p:sp>
        </p:grpSp>
        <p:grpSp>
          <p:nvGrpSpPr>
            <p:cNvPr id="12352" name="Group 97">
              <a:extLst>
                <a:ext uri="{FF2B5EF4-FFF2-40B4-BE49-F238E27FC236}">
                  <a16:creationId xmlns:a16="http://schemas.microsoft.com/office/drawing/2014/main" id="{99D8E0B5-F44A-5F60-8178-DDF060E0BE9E}"/>
                </a:ext>
              </a:extLst>
            </p:cNvPr>
            <p:cNvGrpSpPr>
              <a:grpSpLocks/>
            </p:cNvGrpSpPr>
            <p:nvPr/>
          </p:nvGrpSpPr>
          <p:grpSpPr bwMode="auto">
            <a:xfrm flipH="1">
              <a:off x="4500562" y="3857628"/>
              <a:ext cx="1714512" cy="857256"/>
              <a:chOff x="5143504" y="1142984"/>
              <a:chExt cx="3643338" cy="1785950"/>
            </a:xfrm>
          </p:grpSpPr>
          <p:grpSp>
            <p:nvGrpSpPr>
              <p:cNvPr id="12360" name="Group 32">
                <a:extLst>
                  <a:ext uri="{FF2B5EF4-FFF2-40B4-BE49-F238E27FC236}">
                    <a16:creationId xmlns:a16="http://schemas.microsoft.com/office/drawing/2014/main" id="{19E41D3B-E696-EAE3-BA1F-912F0259FC5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143504" y="1142983"/>
                <a:ext cx="2526107" cy="1785949"/>
                <a:chOff x="857224" y="2071678"/>
                <a:chExt cx="5000660" cy="3071834"/>
              </a:xfrm>
            </p:grpSpPr>
            <p:sp>
              <p:nvSpPr>
                <p:cNvPr id="102" name="Oval 101">
                  <a:extLst>
                    <a:ext uri="{FF2B5EF4-FFF2-40B4-BE49-F238E27FC236}">
                      <a16:creationId xmlns:a16="http://schemas.microsoft.com/office/drawing/2014/main" id="{F6C38356-C164-D088-A6FB-C6571E4C0332}"/>
                    </a:ext>
                  </a:extLst>
                </p:cNvPr>
                <p:cNvSpPr/>
                <p:nvPr/>
              </p:nvSpPr>
              <p:spPr>
                <a:xfrm>
                  <a:off x="857224" y="2071674"/>
                  <a:ext cx="1502565" cy="142783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1">
                        <a:shade val="30000"/>
                        <a:satMod val="115000"/>
                      </a:schemeClr>
                    </a:gs>
                    <a:gs pos="50000">
                      <a:schemeClr val="accent1">
                        <a:shade val="67500"/>
                        <a:satMod val="115000"/>
                      </a:schemeClr>
                    </a:gs>
                    <a:gs pos="100000">
                      <a:schemeClr val="accent1"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8100">
                  <a:solidFill>
                    <a:srgbClr val="0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CA" sz="3600" b="1" dirty="0">
                    <a:solidFill>
                      <a:srgbClr val="000000"/>
                    </a:solidFill>
                    <a:latin typeface="Narkisim" pitchFamily="34" charset="-79"/>
                    <a:cs typeface="Narkisim" pitchFamily="34" charset="-79"/>
                  </a:endParaRPr>
                </a:p>
              </p:txBody>
            </p:sp>
            <p:sp>
              <p:nvSpPr>
                <p:cNvPr id="103" name="Regular Pentagon 102">
                  <a:extLst>
                    <a:ext uri="{FF2B5EF4-FFF2-40B4-BE49-F238E27FC236}">
                      <a16:creationId xmlns:a16="http://schemas.microsoft.com/office/drawing/2014/main" id="{04CE3031-19BC-DF64-3D65-20576E6A2749}"/>
                    </a:ext>
                  </a:extLst>
                </p:cNvPr>
                <p:cNvSpPr/>
                <p:nvPr/>
              </p:nvSpPr>
              <p:spPr>
                <a:xfrm>
                  <a:off x="2713729" y="3431247"/>
                  <a:ext cx="1929961" cy="1712261"/>
                </a:xfrm>
                <a:prstGeom prst="pentagon">
                  <a:avLst/>
                </a:prstGeom>
                <a:gradFill flip="none" rotWithShape="1">
                  <a:gsLst>
                    <a:gs pos="0">
                      <a:srgbClr val="008000">
                        <a:shade val="30000"/>
                        <a:satMod val="115000"/>
                      </a:srgbClr>
                    </a:gs>
                    <a:gs pos="50000">
                      <a:srgbClr val="008000">
                        <a:shade val="67500"/>
                        <a:satMod val="115000"/>
                      </a:srgbClr>
                    </a:gs>
                    <a:gs pos="100000">
                      <a:srgbClr val="0080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8100">
                  <a:solidFill>
                    <a:srgbClr val="0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CA" sz="3600" b="1" dirty="0">
                    <a:solidFill>
                      <a:srgbClr val="000000"/>
                    </a:solidFill>
                    <a:latin typeface="Narkisim" pitchFamily="34" charset="-79"/>
                    <a:cs typeface="Narkisim" pitchFamily="34" charset="-79"/>
                  </a:endParaRPr>
                </a:p>
              </p:txBody>
            </p:sp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503F9CCA-2456-C809-4C67-643211B17B01}"/>
                    </a:ext>
                  </a:extLst>
                </p:cNvPr>
                <p:cNvCxnSpPr>
                  <a:stCxn id="103" idx="1"/>
                  <a:endCxn id="102" idx="5"/>
                </p:cNvCxnSpPr>
                <p:nvPr/>
              </p:nvCxnSpPr>
              <p:spPr>
                <a:xfrm rot="10800000">
                  <a:off x="2139414" y="3289031"/>
                  <a:ext cx="574314" cy="796401"/>
                </a:xfrm>
                <a:prstGeom prst="line">
                  <a:avLst/>
                </a:prstGeom>
                <a:ln w="38100"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AF3CA55B-E9FF-CC7F-1234-84D00ED8CD75}"/>
                    </a:ext>
                  </a:extLst>
                </p:cNvPr>
                <p:cNvCxnSpPr>
                  <a:stCxn id="103" idx="5"/>
                </p:cNvCxnSpPr>
                <p:nvPr/>
              </p:nvCxnSpPr>
              <p:spPr>
                <a:xfrm flipV="1">
                  <a:off x="4643690" y="4000105"/>
                  <a:ext cx="1215410" cy="85327"/>
                </a:xfrm>
                <a:prstGeom prst="line">
                  <a:avLst/>
                </a:prstGeom>
                <a:ln w="38100"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00" name="Rectangle 99">
                <a:extLst>
                  <a:ext uri="{FF2B5EF4-FFF2-40B4-BE49-F238E27FC236}">
                    <a16:creationId xmlns:a16="http://schemas.microsoft.com/office/drawing/2014/main" id="{6A09901F-4095-8E15-0413-C988C2EAE18A}"/>
                  </a:ext>
                </a:extLst>
              </p:cNvPr>
              <p:cNvSpPr/>
              <p:nvPr/>
            </p:nvSpPr>
            <p:spPr>
              <a:xfrm>
                <a:off x="7572396" y="1500172"/>
                <a:ext cx="570114" cy="787141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101" name="Chevron 100">
                <a:extLst>
                  <a:ext uri="{FF2B5EF4-FFF2-40B4-BE49-F238E27FC236}">
                    <a16:creationId xmlns:a16="http://schemas.microsoft.com/office/drawing/2014/main" id="{6771F768-8870-EA92-C701-8BA7199D5EDC}"/>
                  </a:ext>
                </a:extLst>
              </p:cNvPr>
              <p:cNvSpPr/>
              <p:nvPr/>
            </p:nvSpPr>
            <p:spPr>
              <a:xfrm flipH="1">
                <a:off x="7572396" y="1500172"/>
                <a:ext cx="1214446" cy="787141"/>
              </a:xfrm>
              <a:prstGeom prst="chevron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CA" sz="2400" dirty="0">
                    <a:solidFill>
                      <a:srgbClr val="000000"/>
                    </a:solidFill>
                    <a:latin typeface="Narkisim" pitchFamily="34" charset="-79"/>
                    <a:cs typeface="Narkisim" pitchFamily="34" charset="-79"/>
                  </a:rPr>
                  <a:t>T</a:t>
                </a:r>
                <a:endParaRPr lang="en-CA" sz="1200" dirty="0">
                  <a:solidFill>
                    <a:srgbClr val="000000"/>
                  </a:solidFill>
                  <a:latin typeface="Narkisim" pitchFamily="34" charset="-79"/>
                  <a:cs typeface="Narkisim" pitchFamily="34" charset="-79"/>
                </a:endParaRPr>
              </a:p>
            </p:txBody>
          </p:sp>
        </p:grpSp>
        <p:grpSp>
          <p:nvGrpSpPr>
            <p:cNvPr id="12353" name="Group 105">
              <a:extLst>
                <a:ext uri="{FF2B5EF4-FFF2-40B4-BE49-F238E27FC236}">
                  <a16:creationId xmlns:a16="http://schemas.microsoft.com/office/drawing/2014/main" id="{F3BF1C7D-AA7E-0B37-66A8-C943DE210BD3}"/>
                </a:ext>
              </a:extLst>
            </p:cNvPr>
            <p:cNvGrpSpPr>
              <a:grpSpLocks/>
            </p:cNvGrpSpPr>
            <p:nvPr/>
          </p:nvGrpSpPr>
          <p:grpSpPr bwMode="auto">
            <a:xfrm flipH="1">
              <a:off x="4429124" y="5643578"/>
              <a:ext cx="1785950" cy="857256"/>
              <a:chOff x="500034" y="1142984"/>
              <a:chExt cx="3714776" cy="1785950"/>
            </a:xfrm>
          </p:grpSpPr>
          <p:grpSp>
            <p:nvGrpSpPr>
              <p:cNvPr id="12354" name="Group 16">
                <a:extLst>
                  <a:ext uri="{FF2B5EF4-FFF2-40B4-BE49-F238E27FC236}">
                    <a16:creationId xmlns:a16="http://schemas.microsoft.com/office/drawing/2014/main" id="{35D4EBD2-F6F4-5821-3A3C-EC019E98040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00034" y="1142983"/>
                <a:ext cx="2526107" cy="1785949"/>
                <a:chOff x="857224" y="2071678"/>
                <a:chExt cx="5000660" cy="3071834"/>
              </a:xfrm>
            </p:grpSpPr>
            <p:sp>
              <p:nvSpPr>
                <p:cNvPr id="109" name="Oval 108">
                  <a:extLst>
                    <a:ext uri="{FF2B5EF4-FFF2-40B4-BE49-F238E27FC236}">
                      <a16:creationId xmlns:a16="http://schemas.microsoft.com/office/drawing/2014/main" id="{F8A81731-5237-A472-5674-B1692C667F23}"/>
                    </a:ext>
                  </a:extLst>
                </p:cNvPr>
                <p:cNvSpPr/>
                <p:nvPr/>
              </p:nvSpPr>
              <p:spPr>
                <a:xfrm>
                  <a:off x="857224" y="2071678"/>
                  <a:ext cx="1496892" cy="1427832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1">
                        <a:shade val="30000"/>
                        <a:satMod val="115000"/>
                      </a:schemeClr>
                    </a:gs>
                    <a:gs pos="50000">
                      <a:schemeClr val="accent1">
                        <a:shade val="67500"/>
                        <a:satMod val="115000"/>
                      </a:schemeClr>
                    </a:gs>
                    <a:gs pos="100000">
                      <a:schemeClr val="accent1"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8100">
                  <a:solidFill>
                    <a:srgbClr val="0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CA" sz="3600" b="1" dirty="0">
                    <a:solidFill>
                      <a:srgbClr val="000000"/>
                    </a:solidFill>
                    <a:latin typeface="Narkisim" pitchFamily="34" charset="-79"/>
                    <a:cs typeface="Narkisim" pitchFamily="34" charset="-79"/>
                  </a:endParaRPr>
                </a:p>
              </p:txBody>
            </p:sp>
            <p:sp>
              <p:nvSpPr>
                <p:cNvPr id="110" name="Regular Pentagon 109">
                  <a:extLst>
                    <a:ext uri="{FF2B5EF4-FFF2-40B4-BE49-F238E27FC236}">
                      <a16:creationId xmlns:a16="http://schemas.microsoft.com/office/drawing/2014/main" id="{165CBFA2-7461-21F6-27F8-304AE14A15B5}"/>
                    </a:ext>
                  </a:extLst>
                </p:cNvPr>
                <p:cNvSpPr/>
                <p:nvPr/>
              </p:nvSpPr>
              <p:spPr>
                <a:xfrm>
                  <a:off x="2713635" y="3431247"/>
                  <a:ext cx="1928312" cy="1712265"/>
                </a:xfrm>
                <a:prstGeom prst="pentagon">
                  <a:avLst/>
                </a:prstGeom>
                <a:gradFill flip="none" rotWithShape="1">
                  <a:gsLst>
                    <a:gs pos="0">
                      <a:srgbClr val="008000">
                        <a:shade val="30000"/>
                        <a:satMod val="115000"/>
                      </a:srgbClr>
                    </a:gs>
                    <a:gs pos="50000">
                      <a:srgbClr val="008000">
                        <a:shade val="67500"/>
                        <a:satMod val="115000"/>
                      </a:srgbClr>
                    </a:gs>
                    <a:gs pos="100000">
                      <a:srgbClr val="0080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8100">
                  <a:solidFill>
                    <a:srgbClr val="0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CA" sz="3600" b="1" dirty="0">
                    <a:solidFill>
                      <a:srgbClr val="000000"/>
                    </a:solidFill>
                    <a:latin typeface="Narkisim" pitchFamily="34" charset="-79"/>
                    <a:cs typeface="Narkisim" pitchFamily="34" charset="-79"/>
                  </a:endParaRPr>
                </a:p>
              </p:txBody>
            </p:sp>
            <p:cxnSp>
              <p:nvCxnSpPr>
                <p:cNvPr id="111" name="Straight Connector 110">
                  <a:extLst>
                    <a:ext uri="{FF2B5EF4-FFF2-40B4-BE49-F238E27FC236}">
                      <a16:creationId xmlns:a16="http://schemas.microsoft.com/office/drawing/2014/main" id="{DBF89E55-5F94-6B88-F577-F0A19C688F77}"/>
                    </a:ext>
                  </a:extLst>
                </p:cNvPr>
                <p:cNvCxnSpPr>
                  <a:stCxn id="110" idx="1"/>
                  <a:endCxn id="109" idx="5"/>
                </p:cNvCxnSpPr>
                <p:nvPr/>
              </p:nvCxnSpPr>
              <p:spPr>
                <a:xfrm rot="10800000">
                  <a:off x="2138409" y="3289034"/>
                  <a:ext cx="575226" cy="796401"/>
                </a:xfrm>
                <a:prstGeom prst="line">
                  <a:avLst/>
                </a:prstGeom>
                <a:ln w="38100"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2" name="Straight Connector 111">
                  <a:extLst>
                    <a:ext uri="{FF2B5EF4-FFF2-40B4-BE49-F238E27FC236}">
                      <a16:creationId xmlns:a16="http://schemas.microsoft.com/office/drawing/2014/main" id="{A628A353-43C7-72EB-9DF9-3D5C5C6EC690}"/>
                    </a:ext>
                  </a:extLst>
                </p:cNvPr>
                <p:cNvCxnSpPr>
                  <a:stCxn id="110" idx="5"/>
                </p:cNvCxnSpPr>
                <p:nvPr/>
              </p:nvCxnSpPr>
              <p:spPr>
                <a:xfrm flipV="1">
                  <a:off x="4641946" y="4000105"/>
                  <a:ext cx="1215818" cy="85331"/>
                </a:xfrm>
                <a:prstGeom prst="line">
                  <a:avLst/>
                </a:prstGeom>
                <a:ln w="38100"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08" name="Pentagon 107">
                <a:extLst>
                  <a:ext uri="{FF2B5EF4-FFF2-40B4-BE49-F238E27FC236}">
                    <a16:creationId xmlns:a16="http://schemas.microsoft.com/office/drawing/2014/main" id="{5F71636D-48C3-8125-3CB0-95E7A7061885}"/>
                  </a:ext>
                </a:extLst>
              </p:cNvPr>
              <p:cNvSpPr/>
              <p:nvPr/>
            </p:nvSpPr>
            <p:spPr>
              <a:xfrm>
                <a:off x="2999665" y="1500174"/>
                <a:ext cx="1215145" cy="787141"/>
              </a:xfrm>
              <a:prstGeom prst="homePlat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CA" sz="2400" b="1" dirty="0">
                    <a:solidFill>
                      <a:srgbClr val="000000"/>
                    </a:solidFill>
                    <a:latin typeface="Narkisim" pitchFamily="34" charset="-79"/>
                    <a:cs typeface="Narkisim" pitchFamily="34" charset="-79"/>
                  </a:rPr>
                  <a:t>A</a:t>
                </a:r>
                <a:endParaRPr lang="en-CA" sz="1200" b="1" dirty="0">
                  <a:solidFill>
                    <a:srgbClr val="000000"/>
                  </a:solidFill>
                  <a:latin typeface="Narkisim" pitchFamily="34" charset="-79"/>
                  <a:cs typeface="Narkisim" pitchFamily="34" charset="-79"/>
                </a:endParaRPr>
              </a:p>
            </p:txBody>
          </p:sp>
        </p:grpSp>
      </p:grpSp>
      <p:grpSp>
        <p:nvGrpSpPr>
          <p:cNvPr id="37" name="Group 165">
            <a:extLst>
              <a:ext uri="{FF2B5EF4-FFF2-40B4-BE49-F238E27FC236}">
                <a16:creationId xmlns:a16="http://schemas.microsoft.com/office/drawing/2014/main" id="{C788A882-7C75-6B81-BCCA-21705E6196B5}"/>
              </a:ext>
            </a:extLst>
          </p:cNvPr>
          <p:cNvGrpSpPr>
            <a:grpSpLocks/>
          </p:cNvGrpSpPr>
          <p:nvPr/>
        </p:nvGrpSpPr>
        <p:grpSpPr bwMode="auto">
          <a:xfrm>
            <a:off x="857250" y="500063"/>
            <a:ext cx="2071688" cy="6000750"/>
            <a:chOff x="857224" y="500042"/>
            <a:chExt cx="2071702" cy="6000792"/>
          </a:xfrm>
        </p:grpSpPr>
        <p:grpSp>
          <p:nvGrpSpPr>
            <p:cNvPr id="12298" name="Group 4">
              <a:extLst>
                <a:ext uri="{FF2B5EF4-FFF2-40B4-BE49-F238E27FC236}">
                  <a16:creationId xmlns:a16="http://schemas.microsoft.com/office/drawing/2014/main" id="{8F122C3D-9CD3-A2C5-7EB8-F098D720905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57224" y="500042"/>
              <a:ext cx="1785950" cy="857256"/>
              <a:chOff x="500034" y="1142984"/>
              <a:chExt cx="3714776" cy="1785950"/>
            </a:xfrm>
          </p:grpSpPr>
          <p:grpSp>
            <p:nvGrpSpPr>
              <p:cNvPr id="12342" name="Group 16">
                <a:extLst>
                  <a:ext uri="{FF2B5EF4-FFF2-40B4-BE49-F238E27FC236}">
                    <a16:creationId xmlns:a16="http://schemas.microsoft.com/office/drawing/2014/main" id="{E694761E-6CF2-9A51-091E-9F7CCE6770D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00034" y="1142983"/>
                <a:ext cx="2526107" cy="1785949"/>
                <a:chOff x="857224" y="2071678"/>
                <a:chExt cx="5000660" cy="3071834"/>
              </a:xfrm>
            </p:grpSpPr>
            <p:sp>
              <p:nvSpPr>
                <p:cNvPr id="8" name="Oval 7">
                  <a:extLst>
                    <a:ext uri="{FF2B5EF4-FFF2-40B4-BE49-F238E27FC236}">
                      <a16:creationId xmlns:a16="http://schemas.microsoft.com/office/drawing/2014/main" id="{33E9B745-D17E-CC30-9D8D-4956AE9EA817}"/>
                    </a:ext>
                  </a:extLst>
                </p:cNvPr>
                <p:cNvSpPr/>
                <p:nvPr/>
              </p:nvSpPr>
              <p:spPr>
                <a:xfrm>
                  <a:off x="857224" y="2071678"/>
                  <a:ext cx="1503431" cy="1427832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1">
                        <a:shade val="30000"/>
                        <a:satMod val="115000"/>
                      </a:schemeClr>
                    </a:gs>
                    <a:gs pos="50000">
                      <a:schemeClr val="accent1">
                        <a:shade val="67500"/>
                        <a:satMod val="115000"/>
                      </a:schemeClr>
                    </a:gs>
                    <a:gs pos="100000">
                      <a:schemeClr val="accent1"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8100">
                  <a:solidFill>
                    <a:srgbClr val="0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CA" sz="3600" b="1" dirty="0">
                    <a:solidFill>
                      <a:srgbClr val="000000"/>
                    </a:solidFill>
                    <a:latin typeface="Narkisim" pitchFamily="34" charset="-79"/>
                    <a:cs typeface="Narkisim" pitchFamily="34" charset="-79"/>
                  </a:endParaRPr>
                </a:p>
              </p:txBody>
            </p:sp>
            <p:sp>
              <p:nvSpPr>
                <p:cNvPr id="9" name="Regular Pentagon 8">
                  <a:extLst>
                    <a:ext uri="{FF2B5EF4-FFF2-40B4-BE49-F238E27FC236}">
                      <a16:creationId xmlns:a16="http://schemas.microsoft.com/office/drawing/2014/main" id="{59E8261B-BAB4-CAE8-5C6A-73DD016B6910}"/>
                    </a:ext>
                  </a:extLst>
                </p:cNvPr>
                <p:cNvSpPr/>
                <p:nvPr/>
              </p:nvSpPr>
              <p:spPr>
                <a:xfrm>
                  <a:off x="2713635" y="3431247"/>
                  <a:ext cx="1928316" cy="1712265"/>
                </a:xfrm>
                <a:prstGeom prst="pentagon">
                  <a:avLst/>
                </a:prstGeom>
                <a:gradFill flip="none" rotWithShape="1">
                  <a:gsLst>
                    <a:gs pos="0">
                      <a:srgbClr val="008000">
                        <a:shade val="30000"/>
                        <a:satMod val="115000"/>
                      </a:srgbClr>
                    </a:gs>
                    <a:gs pos="50000">
                      <a:srgbClr val="008000">
                        <a:shade val="67500"/>
                        <a:satMod val="115000"/>
                      </a:srgbClr>
                    </a:gs>
                    <a:gs pos="100000">
                      <a:srgbClr val="0080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8100">
                  <a:solidFill>
                    <a:srgbClr val="0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CA" sz="3600" b="1" dirty="0">
                    <a:solidFill>
                      <a:srgbClr val="000000"/>
                    </a:solidFill>
                    <a:latin typeface="Narkisim" pitchFamily="34" charset="-79"/>
                    <a:cs typeface="Narkisim" pitchFamily="34" charset="-79"/>
                  </a:endParaRPr>
                </a:p>
              </p:txBody>
            </p:sp>
            <p:cxnSp>
              <p:nvCxnSpPr>
                <p:cNvPr id="10" name="Straight Connector 9">
                  <a:extLst>
                    <a:ext uri="{FF2B5EF4-FFF2-40B4-BE49-F238E27FC236}">
                      <a16:creationId xmlns:a16="http://schemas.microsoft.com/office/drawing/2014/main" id="{586D672E-EDEB-90C3-55E7-4BB774874462}"/>
                    </a:ext>
                  </a:extLst>
                </p:cNvPr>
                <p:cNvCxnSpPr>
                  <a:stCxn id="9" idx="1"/>
                  <a:endCxn id="8" idx="5"/>
                </p:cNvCxnSpPr>
                <p:nvPr/>
              </p:nvCxnSpPr>
              <p:spPr>
                <a:xfrm rot="10800000">
                  <a:off x="2138409" y="3289034"/>
                  <a:ext cx="575226" cy="796401"/>
                </a:xfrm>
                <a:prstGeom prst="line">
                  <a:avLst/>
                </a:prstGeom>
                <a:ln w="38100"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" name="Straight Connector 10">
                  <a:extLst>
                    <a:ext uri="{FF2B5EF4-FFF2-40B4-BE49-F238E27FC236}">
                      <a16:creationId xmlns:a16="http://schemas.microsoft.com/office/drawing/2014/main" id="{737C057B-1071-CFFE-55D9-7CC68DB8B0E2}"/>
                    </a:ext>
                  </a:extLst>
                </p:cNvPr>
                <p:cNvCxnSpPr>
                  <a:stCxn id="9" idx="5"/>
                </p:cNvCxnSpPr>
                <p:nvPr/>
              </p:nvCxnSpPr>
              <p:spPr>
                <a:xfrm flipV="1">
                  <a:off x="4641950" y="4000105"/>
                  <a:ext cx="1215818" cy="85331"/>
                </a:xfrm>
                <a:prstGeom prst="line">
                  <a:avLst/>
                </a:prstGeom>
                <a:ln w="38100"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7" name="Pentagon 6">
                <a:extLst>
                  <a:ext uri="{FF2B5EF4-FFF2-40B4-BE49-F238E27FC236}">
                    <a16:creationId xmlns:a16="http://schemas.microsoft.com/office/drawing/2014/main" id="{8F736BD6-EBC2-6B99-0FC2-0D0FF1B175F5}"/>
                  </a:ext>
                </a:extLst>
              </p:cNvPr>
              <p:cNvSpPr/>
              <p:nvPr/>
            </p:nvSpPr>
            <p:spPr>
              <a:xfrm>
                <a:off x="2999666" y="1500174"/>
                <a:ext cx="1215144" cy="787141"/>
              </a:xfrm>
              <a:prstGeom prst="homePlat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CA" sz="2400" b="1" dirty="0">
                    <a:solidFill>
                      <a:srgbClr val="000000"/>
                    </a:solidFill>
                    <a:latin typeface="Narkisim" pitchFamily="34" charset="-79"/>
                    <a:cs typeface="Narkisim" pitchFamily="34" charset="-79"/>
                  </a:rPr>
                  <a:t>A</a:t>
                </a:r>
                <a:endParaRPr lang="en-CA" sz="1200" b="1" dirty="0">
                  <a:solidFill>
                    <a:srgbClr val="000000"/>
                  </a:solidFill>
                  <a:latin typeface="Narkisim" pitchFamily="34" charset="-79"/>
                  <a:cs typeface="Narkisim" pitchFamily="34" charset="-79"/>
                </a:endParaRPr>
              </a:p>
            </p:txBody>
          </p:sp>
        </p:grpSp>
        <p:grpSp>
          <p:nvGrpSpPr>
            <p:cNvPr id="12299" name="Group 11">
              <a:extLst>
                <a:ext uri="{FF2B5EF4-FFF2-40B4-BE49-F238E27FC236}">
                  <a16:creationId xmlns:a16="http://schemas.microsoft.com/office/drawing/2014/main" id="{F248C15C-4904-41E2-4E09-04D28E04578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57224" y="1357298"/>
              <a:ext cx="1714512" cy="857256"/>
              <a:chOff x="857224" y="2071678"/>
              <a:chExt cx="6929486" cy="3071834"/>
            </a:xfrm>
          </p:grpSpPr>
          <p:sp>
            <p:nvSpPr>
              <p:cNvPr id="13" name="Oval 12">
                <a:extLst>
                  <a:ext uri="{FF2B5EF4-FFF2-40B4-BE49-F238E27FC236}">
                    <a16:creationId xmlns:a16="http://schemas.microsoft.com/office/drawing/2014/main" id="{C7299351-834E-A18B-748A-657FD1EBAAEA}"/>
                  </a:ext>
                </a:extLst>
              </p:cNvPr>
              <p:cNvSpPr/>
              <p:nvPr/>
            </p:nvSpPr>
            <p:spPr>
              <a:xfrm>
                <a:off x="857224" y="2071678"/>
                <a:ext cx="1501389" cy="1427832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1">
                      <a:shade val="30000"/>
                      <a:satMod val="115000"/>
                    </a:schemeClr>
                  </a:gs>
                  <a:gs pos="50000">
                    <a:schemeClr val="accent1">
                      <a:shade val="67500"/>
                      <a:satMod val="115000"/>
                    </a:schemeClr>
                  </a:gs>
                  <a:gs pos="100000">
                    <a:schemeClr val="accent1"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810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 sz="3600" b="1" dirty="0">
                  <a:solidFill>
                    <a:srgbClr val="000000"/>
                  </a:solidFill>
                  <a:latin typeface="Narkisim" pitchFamily="34" charset="-79"/>
                  <a:cs typeface="Narkisim" pitchFamily="34" charset="-79"/>
                </a:endParaRPr>
              </a:p>
            </p:txBody>
          </p:sp>
          <p:sp>
            <p:nvSpPr>
              <p:cNvPr id="14" name="Regular Pentagon 13">
                <a:extLst>
                  <a:ext uri="{FF2B5EF4-FFF2-40B4-BE49-F238E27FC236}">
                    <a16:creationId xmlns:a16="http://schemas.microsoft.com/office/drawing/2014/main" id="{F25FFAD2-AE0C-B159-3108-924A908AFFFB}"/>
                  </a:ext>
                </a:extLst>
              </p:cNvPr>
              <p:cNvSpPr/>
              <p:nvPr/>
            </p:nvSpPr>
            <p:spPr>
              <a:xfrm>
                <a:off x="2711505" y="3431247"/>
                <a:ext cx="1931271" cy="1712265"/>
              </a:xfrm>
              <a:prstGeom prst="pentagon">
                <a:avLst/>
              </a:prstGeom>
              <a:gradFill flip="none" rotWithShape="1">
                <a:gsLst>
                  <a:gs pos="0">
                    <a:srgbClr val="008000">
                      <a:shade val="30000"/>
                      <a:satMod val="115000"/>
                    </a:srgbClr>
                  </a:gs>
                  <a:gs pos="50000">
                    <a:srgbClr val="008000">
                      <a:shade val="67500"/>
                      <a:satMod val="115000"/>
                    </a:srgbClr>
                  </a:gs>
                  <a:gs pos="100000">
                    <a:srgbClr val="0080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810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 sz="3600" b="1" dirty="0">
                  <a:solidFill>
                    <a:srgbClr val="000000"/>
                  </a:solidFill>
                  <a:latin typeface="Narkisim" pitchFamily="34" charset="-79"/>
                  <a:cs typeface="Narkisim" pitchFamily="34" charset="-79"/>
                </a:endParaRPr>
              </a:p>
            </p:txBody>
          </p:sp>
          <p:sp>
            <p:nvSpPr>
              <p:cNvPr id="15" name="Flowchart: Delay 14">
                <a:extLst>
                  <a:ext uri="{FF2B5EF4-FFF2-40B4-BE49-F238E27FC236}">
                    <a16:creationId xmlns:a16="http://schemas.microsoft.com/office/drawing/2014/main" id="{AEF7F713-F0F1-F739-40E7-7206E3455730}"/>
                  </a:ext>
                </a:extLst>
              </p:cNvPr>
              <p:cNvSpPr/>
              <p:nvPr/>
            </p:nvSpPr>
            <p:spPr>
              <a:xfrm>
                <a:off x="5855439" y="2640536"/>
                <a:ext cx="1931271" cy="1359569"/>
              </a:xfrm>
              <a:prstGeom prst="flowChartDelay">
                <a:avLst/>
              </a:prstGeom>
              <a:solidFill>
                <a:srgbClr val="7030A0"/>
              </a:solidFill>
              <a:ln w="381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CA" sz="2400" b="1" dirty="0">
                    <a:solidFill>
                      <a:srgbClr val="000000"/>
                    </a:solidFill>
                    <a:latin typeface="Narkisim" pitchFamily="34" charset="-79"/>
                    <a:cs typeface="Narkisim" pitchFamily="34" charset="-79"/>
                  </a:rPr>
                  <a:t>C</a:t>
                </a:r>
                <a:endParaRPr lang="en-CA" sz="3600" b="1" dirty="0">
                  <a:solidFill>
                    <a:srgbClr val="000000"/>
                  </a:solidFill>
                  <a:latin typeface="Narkisim" pitchFamily="34" charset="-79"/>
                  <a:cs typeface="Narkisim" pitchFamily="34" charset="-79"/>
                </a:endParaRPr>
              </a:p>
            </p:txBody>
          </p: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3FF4A35E-A857-CF8B-06D6-4816845887E9}"/>
                  </a:ext>
                </a:extLst>
              </p:cNvPr>
              <p:cNvCxnSpPr>
                <a:stCxn id="14" idx="1"/>
                <a:endCxn id="13" idx="5"/>
              </p:cNvCxnSpPr>
              <p:nvPr/>
            </p:nvCxnSpPr>
            <p:spPr>
              <a:xfrm rot="10800000">
                <a:off x="2140462" y="3289034"/>
                <a:ext cx="571043" cy="796401"/>
              </a:xfrm>
              <a:prstGeom prst="line">
                <a:avLst/>
              </a:prstGeom>
              <a:ln w="3810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46365D9A-DC1E-91C0-1C41-547F0DBD1D36}"/>
                  </a:ext>
                </a:extLst>
              </p:cNvPr>
              <p:cNvCxnSpPr>
                <a:stCxn id="14" idx="5"/>
              </p:cNvCxnSpPr>
              <p:nvPr/>
            </p:nvCxnSpPr>
            <p:spPr>
              <a:xfrm flipV="1">
                <a:off x="4642777" y="4000105"/>
                <a:ext cx="1212662" cy="85331"/>
              </a:xfrm>
              <a:prstGeom prst="line">
                <a:avLst/>
              </a:prstGeom>
              <a:ln w="3810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300" name="Group 17">
              <a:extLst>
                <a:ext uri="{FF2B5EF4-FFF2-40B4-BE49-F238E27FC236}">
                  <a16:creationId xmlns:a16="http://schemas.microsoft.com/office/drawing/2014/main" id="{27127757-D419-73F4-6F98-041E2CA7A5A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57224" y="2143116"/>
              <a:ext cx="1714512" cy="857256"/>
              <a:chOff x="5143504" y="1142984"/>
              <a:chExt cx="3643338" cy="1785950"/>
            </a:xfrm>
          </p:grpSpPr>
          <p:grpSp>
            <p:nvGrpSpPr>
              <p:cNvPr id="12330" name="Group 32">
                <a:extLst>
                  <a:ext uri="{FF2B5EF4-FFF2-40B4-BE49-F238E27FC236}">
                    <a16:creationId xmlns:a16="http://schemas.microsoft.com/office/drawing/2014/main" id="{7EF2143D-C50B-EE73-1D0B-4A8DC055B61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143504" y="1142983"/>
                <a:ext cx="2526107" cy="1785949"/>
                <a:chOff x="857224" y="2071678"/>
                <a:chExt cx="5000660" cy="3071834"/>
              </a:xfrm>
            </p:grpSpPr>
            <p:sp>
              <p:nvSpPr>
                <p:cNvPr id="22" name="Oval 21">
                  <a:extLst>
                    <a:ext uri="{FF2B5EF4-FFF2-40B4-BE49-F238E27FC236}">
                      <a16:creationId xmlns:a16="http://schemas.microsoft.com/office/drawing/2014/main" id="{05281917-C98A-2565-8903-4C2A4D805217}"/>
                    </a:ext>
                  </a:extLst>
                </p:cNvPr>
                <p:cNvSpPr/>
                <p:nvPr/>
              </p:nvSpPr>
              <p:spPr>
                <a:xfrm>
                  <a:off x="857224" y="2071678"/>
                  <a:ext cx="1502569" cy="142783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1">
                        <a:shade val="30000"/>
                        <a:satMod val="115000"/>
                      </a:schemeClr>
                    </a:gs>
                    <a:gs pos="50000">
                      <a:schemeClr val="accent1">
                        <a:shade val="67500"/>
                        <a:satMod val="115000"/>
                      </a:schemeClr>
                    </a:gs>
                    <a:gs pos="100000">
                      <a:schemeClr val="accent1"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8100">
                  <a:solidFill>
                    <a:srgbClr val="0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CA" sz="3600" b="1" dirty="0">
                    <a:solidFill>
                      <a:srgbClr val="000000"/>
                    </a:solidFill>
                    <a:latin typeface="Narkisim" pitchFamily="34" charset="-79"/>
                    <a:cs typeface="Narkisim" pitchFamily="34" charset="-79"/>
                  </a:endParaRPr>
                </a:p>
              </p:txBody>
            </p:sp>
            <p:sp>
              <p:nvSpPr>
                <p:cNvPr id="23" name="Regular Pentagon 22">
                  <a:extLst>
                    <a:ext uri="{FF2B5EF4-FFF2-40B4-BE49-F238E27FC236}">
                      <a16:creationId xmlns:a16="http://schemas.microsoft.com/office/drawing/2014/main" id="{E7A3560D-DFCD-9CC1-8E27-FD9B611DEBFF}"/>
                    </a:ext>
                  </a:extLst>
                </p:cNvPr>
                <p:cNvSpPr/>
                <p:nvPr/>
              </p:nvSpPr>
              <p:spPr>
                <a:xfrm>
                  <a:off x="2713729" y="3431251"/>
                  <a:ext cx="1929966" cy="1712261"/>
                </a:xfrm>
                <a:prstGeom prst="pentagon">
                  <a:avLst/>
                </a:prstGeom>
                <a:gradFill flip="none" rotWithShape="1">
                  <a:gsLst>
                    <a:gs pos="0">
                      <a:srgbClr val="008000">
                        <a:shade val="30000"/>
                        <a:satMod val="115000"/>
                      </a:srgbClr>
                    </a:gs>
                    <a:gs pos="50000">
                      <a:srgbClr val="008000">
                        <a:shade val="67500"/>
                        <a:satMod val="115000"/>
                      </a:srgbClr>
                    </a:gs>
                    <a:gs pos="100000">
                      <a:srgbClr val="0080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8100">
                  <a:solidFill>
                    <a:srgbClr val="0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CA" sz="3600" b="1" dirty="0">
                    <a:solidFill>
                      <a:srgbClr val="000000"/>
                    </a:solidFill>
                    <a:latin typeface="Narkisim" pitchFamily="34" charset="-79"/>
                    <a:cs typeface="Narkisim" pitchFamily="34" charset="-79"/>
                  </a:endParaRPr>
                </a:p>
              </p:txBody>
            </p:sp>
            <p:cxnSp>
              <p:nvCxnSpPr>
                <p:cNvPr id="24" name="Straight Connector 23">
                  <a:extLst>
                    <a:ext uri="{FF2B5EF4-FFF2-40B4-BE49-F238E27FC236}">
                      <a16:creationId xmlns:a16="http://schemas.microsoft.com/office/drawing/2014/main" id="{19CFB36E-AE80-D53A-7F4E-59730109A2B0}"/>
                    </a:ext>
                  </a:extLst>
                </p:cNvPr>
                <p:cNvCxnSpPr>
                  <a:stCxn id="23" idx="1"/>
                  <a:endCxn id="22" idx="5"/>
                </p:cNvCxnSpPr>
                <p:nvPr/>
              </p:nvCxnSpPr>
              <p:spPr>
                <a:xfrm rot="10800000">
                  <a:off x="2139414" y="3289034"/>
                  <a:ext cx="574314" cy="796401"/>
                </a:xfrm>
                <a:prstGeom prst="line">
                  <a:avLst/>
                </a:prstGeom>
                <a:ln w="38100"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Straight Connector 24">
                  <a:extLst>
                    <a:ext uri="{FF2B5EF4-FFF2-40B4-BE49-F238E27FC236}">
                      <a16:creationId xmlns:a16="http://schemas.microsoft.com/office/drawing/2014/main" id="{4BA83C90-9890-8EB5-4461-4F0DA36E976C}"/>
                    </a:ext>
                  </a:extLst>
                </p:cNvPr>
                <p:cNvCxnSpPr>
                  <a:stCxn id="23" idx="5"/>
                </p:cNvCxnSpPr>
                <p:nvPr/>
              </p:nvCxnSpPr>
              <p:spPr>
                <a:xfrm flipV="1">
                  <a:off x="4643694" y="4000109"/>
                  <a:ext cx="1215410" cy="85327"/>
                </a:xfrm>
                <a:prstGeom prst="line">
                  <a:avLst/>
                </a:prstGeom>
                <a:ln w="38100"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D86582E9-6C44-84B1-C5A8-D2C2ACF2D4F3}"/>
                  </a:ext>
                </a:extLst>
              </p:cNvPr>
              <p:cNvSpPr/>
              <p:nvPr/>
            </p:nvSpPr>
            <p:spPr>
              <a:xfrm>
                <a:off x="7572396" y="1500174"/>
                <a:ext cx="570116" cy="787141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21" name="Chevron 20">
                <a:extLst>
                  <a:ext uri="{FF2B5EF4-FFF2-40B4-BE49-F238E27FC236}">
                    <a16:creationId xmlns:a16="http://schemas.microsoft.com/office/drawing/2014/main" id="{064971C0-3C20-3F22-5305-BB9CC1B1B9D7}"/>
                  </a:ext>
                </a:extLst>
              </p:cNvPr>
              <p:cNvSpPr/>
              <p:nvPr/>
            </p:nvSpPr>
            <p:spPr>
              <a:xfrm flipH="1">
                <a:off x="7572396" y="1500174"/>
                <a:ext cx="1214446" cy="787141"/>
              </a:xfrm>
              <a:prstGeom prst="chevron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CA" sz="2400" dirty="0">
                    <a:solidFill>
                      <a:srgbClr val="000000"/>
                    </a:solidFill>
                    <a:latin typeface="Narkisim" pitchFamily="34" charset="-79"/>
                    <a:cs typeface="Narkisim" pitchFamily="34" charset="-79"/>
                  </a:rPr>
                  <a:t>T</a:t>
                </a:r>
                <a:endParaRPr lang="en-CA" sz="1200" dirty="0">
                  <a:solidFill>
                    <a:srgbClr val="000000"/>
                  </a:solidFill>
                  <a:latin typeface="Narkisim" pitchFamily="34" charset="-79"/>
                  <a:cs typeface="Narkisim" pitchFamily="34" charset="-79"/>
                </a:endParaRPr>
              </a:p>
            </p:txBody>
          </p:sp>
        </p:grpSp>
        <p:grpSp>
          <p:nvGrpSpPr>
            <p:cNvPr id="12301" name="Group 25">
              <a:extLst>
                <a:ext uri="{FF2B5EF4-FFF2-40B4-BE49-F238E27FC236}">
                  <a16:creationId xmlns:a16="http://schemas.microsoft.com/office/drawing/2014/main" id="{B914D6B9-321E-CB08-3882-0B0C533F5D1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57224" y="4714884"/>
              <a:ext cx="2071702" cy="857256"/>
              <a:chOff x="5143504" y="4357694"/>
              <a:chExt cx="4357718" cy="1785950"/>
            </a:xfrm>
          </p:grpSpPr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18FFC62E-24A2-CFBE-5C81-7EBA5CD1C06A}"/>
                  </a:ext>
                </a:extLst>
              </p:cNvPr>
              <p:cNvSpPr/>
              <p:nvPr/>
            </p:nvSpPr>
            <p:spPr>
              <a:xfrm>
                <a:off x="7571137" y="4642121"/>
                <a:ext cx="1215486" cy="859902"/>
              </a:xfrm>
              <a:prstGeom prst="rect">
                <a:avLst/>
              </a:prstGeom>
              <a:solidFill>
                <a:srgbClr val="E31B2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>
                  <a:defRPr/>
                </a:pPr>
                <a:r>
                  <a:rPr lang="en-CA" sz="2400" b="1" dirty="0">
                    <a:solidFill>
                      <a:srgbClr val="000000"/>
                    </a:solidFill>
                    <a:latin typeface="Narkisim" pitchFamily="34" charset="-79"/>
                    <a:cs typeface="Narkisim" pitchFamily="34" charset="-79"/>
                  </a:rPr>
                  <a:t>G</a:t>
                </a:r>
                <a:endParaRPr lang="en-CA" sz="3200" b="1" dirty="0">
                  <a:solidFill>
                    <a:srgbClr val="000000"/>
                  </a:solidFill>
                  <a:latin typeface="Narkisim" pitchFamily="34" charset="-79"/>
                  <a:cs typeface="Narkisim" pitchFamily="34" charset="-79"/>
                </a:endParaRPr>
              </a:p>
            </p:txBody>
          </p:sp>
          <p:grpSp>
            <p:nvGrpSpPr>
              <p:cNvPr id="12324" name="Group 24">
                <a:extLst>
                  <a:ext uri="{FF2B5EF4-FFF2-40B4-BE49-F238E27FC236}">
                    <a16:creationId xmlns:a16="http://schemas.microsoft.com/office/drawing/2014/main" id="{39A00A3B-18A3-DE9B-060F-9D3F517A8C2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143504" y="4357693"/>
                <a:ext cx="2526107" cy="1785949"/>
                <a:chOff x="857224" y="2071678"/>
                <a:chExt cx="5000660" cy="3071834"/>
              </a:xfrm>
            </p:grpSpPr>
            <p:sp>
              <p:nvSpPr>
                <p:cNvPr id="30" name="Oval 29">
                  <a:extLst>
                    <a:ext uri="{FF2B5EF4-FFF2-40B4-BE49-F238E27FC236}">
                      <a16:creationId xmlns:a16="http://schemas.microsoft.com/office/drawing/2014/main" id="{409FA632-745D-51BF-7391-AC6EE3682872}"/>
                    </a:ext>
                  </a:extLst>
                </p:cNvPr>
                <p:cNvSpPr/>
                <p:nvPr/>
              </p:nvSpPr>
              <p:spPr>
                <a:xfrm>
                  <a:off x="857224" y="2071674"/>
                  <a:ext cx="1500550" cy="142783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1">
                        <a:shade val="30000"/>
                        <a:satMod val="115000"/>
                      </a:schemeClr>
                    </a:gs>
                    <a:gs pos="50000">
                      <a:schemeClr val="accent1">
                        <a:shade val="67500"/>
                        <a:satMod val="115000"/>
                      </a:schemeClr>
                    </a:gs>
                    <a:gs pos="100000">
                      <a:schemeClr val="accent1"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8100">
                  <a:solidFill>
                    <a:srgbClr val="0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CA" sz="3600" b="1" dirty="0">
                    <a:solidFill>
                      <a:srgbClr val="000000"/>
                    </a:solidFill>
                    <a:latin typeface="Narkisim" pitchFamily="34" charset="-79"/>
                    <a:cs typeface="Narkisim" pitchFamily="34" charset="-79"/>
                  </a:endParaRPr>
                </a:p>
              </p:txBody>
            </p:sp>
            <p:sp>
              <p:nvSpPr>
                <p:cNvPr id="31" name="Regular Pentagon 30">
                  <a:extLst>
                    <a:ext uri="{FF2B5EF4-FFF2-40B4-BE49-F238E27FC236}">
                      <a16:creationId xmlns:a16="http://schemas.microsoft.com/office/drawing/2014/main" id="{766DEF9F-FD7C-C926-9EC7-D4ADA7699A3C}"/>
                    </a:ext>
                  </a:extLst>
                </p:cNvPr>
                <p:cNvSpPr/>
                <p:nvPr/>
              </p:nvSpPr>
              <p:spPr>
                <a:xfrm>
                  <a:off x="2714733" y="3431247"/>
                  <a:ext cx="1923608" cy="1712261"/>
                </a:xfrm>
                <a:prstGeom prst="pentagon">
                  <a:avLst/>
                </a:prstGeom>
                <a:gradFill flip="none" rotWithShape="1">
                  <a:gsLst>
                    <a:gs pos="0">
                      <a:srgbClr val="008000">
                        <a:shade val="30000"/>
                        <a:satMod val="115000"/>
                      </a:srgbClr>
                    </a:gs>
                    <a:gs pos="50000">
                      <a:srgbClr val="008000">
                        <a:shade val="67500"/>
                        <a:satMod val="115000"/>
                      </a:srgbClr>
                    </a:gs>
                    <a:gs pos="100000">
                      <a:srgbClr val="0080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8100">
                  <a:solidFill>
                    <a:srgbClr val="0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CA" sz="3600" b="1" dirty="0">
                    <a:solidFill>
                      <a:srgbClr val="000000"/>
                    </a:solidFill>
                    <a:latin typeface="Narkisim" pitchFamily="34" charset="-79"/>
                    <a:cs typeface="Narkisim" pitchFamily="34" charset="-79"/>
                  </a:endParaRPr>
                </a:p>
              </p:txBody>
            </p:sp>
            <p:cxnSp>
              <p:nvCxnSpPr>
                <p:cNvPr id="32" name="Straight Connector 31">
                  <a:extLst>
                    <a:ext uri="{FF2B5EF4-FFF2-40B4-BE49-F238E27FC236}">
                      <a16:creationId xmlns:a16="http://schemas.microsoft.com/office/drawing/2014/main" id="{649B5232-518A-8C3C-70D8-2C409275D219}"/>
                    </a:ext>
                  </a:extLst>
                </p:cNvPr>
                <p:cNvCxnSpPr>
                  <a:stCxn id="31" idx="1"/>
                  <a:endCxn id="30" idx="5"/>
                </p:cNvCxnSpPr>
                <p:nvPr/>
              </p:nvCxnSpPr>
              <p:spPr>
                <a:xfrm rot="10800000">
                  <a:off x="2139631" y="3289031"/>
                  <a:ext cx="575102" cy="796401"/>
                </a:xfrm>
                <a:prstGeom prst="line">
                  <a:avLst/>
                </a:prstGeom>
                <a:ln w="38100"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Straight Connector 32">
                  <a:extLst>
                    <a:ext uri="{FF2B5EF4-FFF2-40B4-BE49-F238E27FC236}">
                      <a16:creationId xmlns:a16="http://schemas.microsoft.com/office/drawing/2014/main" id="{B58FDA23-7CC9-3612-27A7-897FCE513B41}"/>
                    </a:ext>
                  </a:extLst>
                </p:cNvPr>
                <p:cNvCxnSpPr>
                  <a:stCxn id="31" idx="5"/>
                </p:cNvCxnSpPr>
                <p:nvPr/>
              </p:nvCxnSpPr>
              <p:spPr>
                <a:xfrm flipV="1">
                  <a:off x="4638341" y="4000105"/>
                  <a:ext cx="1216303" cy="85327"/>
                </a:xfrm>
                <a:prstGeom prst="line">
                  <a:avLst/>
                </a:prstGeom>
                <a:ln w="38100"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 useBgFill="1">
            <p:nvSpPr>
              <p:cNvPr id="29" name="Flowchart: Delay 28">
                <a:extLst>
                  <a:ext uri="{FF2B5EF4-FFF2-40B4-BE49-F238E27FC236}">
                    <a16:creationId xmlns:a16="http://schemas.microsoft.com/office/drawing/2014/main" id="{8A416F2E-D79E-B34B-0E27-D997ED600B5F}"/>
                  </a:ext>
                </a:extLst>
              </p:cNvPr>
              <p:cNvSpPr/>
              <p:nvPr/>
            </p:nvSpPr>
            <p:spPr>
              <a:xfrm flipH="1">
                <a:off x="8359200" y="4642121"/>
                <a:ext cx="1142022" cy="863210"/>
              </a:xfrm>
              <a:prstGeom prst="flowChartDelay">
                <a:avLst/>
              </a:prstGeom>
              <a:ln w="381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 sz="3600" b="1" dirty="0">
                  <a:solidFill>
                    <a:srgbClr val="000000"/>
                  </a:solidFill>
                  <a:latin typeface="Narkisim" pitchFamily="34" charset="-79"/>
                  <a:cs typeface="Narkisim" pitchFamily="34" charset="-79"/>
                </a:endParaRPr>
              </a:p>
            </p:txBody>
          </p:sp>
        </p:grpSp>
        <p:grpSp>
          <p:nvGrpSpPr>
            <p:cNvPr id="12302" name="Group 45">
              <a:extLst>
                <a:ext uri="{FF2B5EF4-FFF2-40B4-BE49-F238E27FC236}">
                  <a16:creationId xmlns:a16="http://schemas.microsoft.com/office/drawing/2014/main" id="{EB3BDD70-D8FA-C9DD-7F14-78864A7F053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57224" y="3000372"/>
              <a:ext cx="1714512" cy="857256"/>
              <a:chOff x="857224" y="2071678"/>
              <a:chExt cx="6929486" cy="3071834"/>
            </a:xfrm>
          </p:grpSpPr>
          <p:sp>
            <p:nvSpPr>
              <p:cNvPr id="47" name="Oval 46">
                <a:extLst>
                  <a:ext uri="{FF2B5EF4-FFF2-40B4-BE49-F238E27FC236}">
                    <a16:creationId xmlns:a16="http://schemas.microsoft.com/office/drawing/2014/main" id="{C5CFBD05-1CD5-7836-4939-5C139F4B324C}"/>
                  </a:ext>
                </a:extLst>
              </p:cNvPr>
              <p:cNvSpPr/>
              <p:nvPr/>
            </p:nvSpPr>
            <p:spPr>
              <a:xfrm>
                <a:off x="857224" y="2071678"/>
                <a:ext cx="1501389" cy="1427836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1">
                      <a:shade val="30000"/>
                      <a:satMod val="115000"/>
                    </a:schemeClr>
                  </a:gs>
                  <a:gs pos="50000">
                    <a:schemeClr val="accent1">
                      <a:shade val="67500"/>
                      <a:satMod val="115000"/>
                    </a:schemeClr>
                  </a:gs>
                  <a:gs pos="100000">
                    <a:schemeClr val="accent1"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3810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 sz="3600" b="1" dirty="0">
                  <a:solidFill>
                    <a:srgbClr val="000000"/>
                  </a:solidFill>
                  <a:latin typeface="Narkisim" pitchFamily="34" charset="-79"/>
                  <a:cs typeface="Narkisim" pitchFamily="34" charset="-79"/>
                </a:endParaRPr>
              </a:p>
            </p:txBody>
          </p:sp>
          <p:sp>
            <p:nvSpPr>
              <p:cNvPr id="48" name="Regular Pentagon 47">
                <a:extLst>
                  <a:ext uri="{FF2B5EF4-FFF2-40B4-BE49-F238E27FC236}">
                    <a16:creationId xmlns:a16="http://schemas.microsoft.com/office/drawing/2014/main" id="{4F2E36BE-00D6-6393-5760-A042B6A730B6}"/>
                  </a:ext>
                </a:extLst>
              </p:cNvPr>
              <p:cNvSpPr/>
              <p:nvPr/>
            </p:nvSpPr>
            <p:spPr>
              <a:xfrm>
                <a:off x="2711505" y="3431251"/>
                <a:ext cx="1931271" cy="1712261"/>
              </a:xfrm>
              <a:prstGeom prst="pentagon">
                <a:avLst/>
              </a:prstGeom>
              <a:gradFill flip="none" rotWithShape="1">
                <a:gsLst>
                  <a:gs pos="0">
                    <a:srgbClr val="008000">
                      <a:shade val="30000"/>
                      <a:satMod val="115000"/>
                    </a:srgbClr>
                  </a:gs>
                  <a:gs pos="50000">
                    <a:srgbClr val="008000">
                      <a:shade val="67500"/>
                      <a:satMod val="115000"/>
                    </a:srgbClr>
                  </a:gs>
                  <a:gs pos="100000">
                    <a:srgbClr val="0080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3810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 sz="3600" b="1" dirty="0">
                  <a:solidFill>
                    <a:srgbClr val="000000"/>
                  </a:solidFill>
                  <a:latin typeface="Narkisim" pitchFamily="34" charset="-79"/>
                  <a:cs typeface="Narkisim" pitchFamily="34" charset="-79"/>
                </a:endParaRPr>
              </a:p>
            </p:txBody>
          </p:sp>
          <p:sp>
            <p:nvSpPr>
              <p:cNvPr id="49" name="Flowchart: Delay 48">
                <a:extLst>
                  <a:ext uri="{FF2B5EF4-FFF2-40B4-BE49-F238E27FC236}">
                    <a16:creationId xmlns:a16="http://schemas.microsoft.com/office/drawing/2014/main" id="{32DDF7DD-41CA-D494-8569-8C4864455761}"/>
                  </a:ext>
                </a:extLst>
              </p:cNvPr>
              <p:cNvSpPr/>
              <p:nvPr/>
            </p:nvSpPr>
            <p:spPr>
              <a:xfrm>
                <a:off x="5855439" y="2640536"/>
                <a:ext cx="1931271" cy="1359573"/>
              </a:xfrm>
              <a:prstGeom prst="flowChartDelay">
                <a:avLst/>
              </a:prstGeom>
              <a:solidFill>
                <a:srgbClr val="7030A0"/>
              </a:solidFill>
              <a:ln w="381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CA" sz="2400" b="1" dirty="0">
                    <a:solidFill>
                      <a:srgbClr val="000000"/>
                    </a:solidFill>
                    <a:latin typeface="Narkisim" pitchFamily="34" charset="-79"/>
                    <a:cs typeface="Narkisim" pitchFamily="34" charset="-79"/>
                  </a:rPr>
                  <a:t>C</a:t>
                </a:r>
                <a:endParaRPr lang="en-CA" sz="3600" b="1" dirty="0">
                  <a:solidFill>
                    <a:srgbClr val="000000"/>
                  </a:solidFill>
                  <a:latin typeface="Narkisim" pitchFamily="34" charset="-79"/>
                  <a:cs typeface="Narkisim" pitchFamily="34" charset="-79"/>
                </a:endParaRPr>
              </a:p>
            </p:txBody>
          </p:sp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6A6C3D98-A63A-49A0-B6C3-08AEB04B7316}"/>
                  </a:ext>
                </a:extLst>
              </p:cNvPr>
              <p:cNvCxnSpPr>
                <a:stCxn id="48" idx="1"/>
                <a:endCxn id="47" idx="5"/>
              </p:cNvCxnSpPr>
              <p:nvPr/>
            </p:nvCxnSpPr>
            <p:spPr>
              <a:xfrm rot="10800000">
                <a:off x="2140462" y="3289034"/>
                <a:ext cx="571043" cy="796401"/>
              </a:xfrm>
              <a:prstGeom prst="line">
                <a:avLst/>
              </a:prstGeom>
              <a:ln w="3810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id="{A82C4E8D-528E-17B0-4FEE-3680F02CFBAA}"/>
                  </a:ext>
                </a:extLst>
              </p:cNvPr>
              <p:cNvCxnSpPr>
                <a:stCxn id="48" idx="5"/>
              </p:cNvCxnSpPr>
              <p:nvPr/>
            </p:nvCxnSpPr>
            <p:spPr>
              <a:xfrm flipV="1">
                <a:off x="4642777" y="4000109"/>
                <a:ext cx="1212662" cy="85327"/>
              </a:xfrm>
              <a:prstGeom prst="line">
                <a:avLst/>
              </a:prstGeom>
              <a:ln w="3810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303" name="Group 51">
              <a:extLst>
                <a:ext uri="{FF2B5EF4-FFF2-40B4-BE49-F238E27FC236}">
                  <a16:creationId xmlns:a16="http://schemas.microsoft.com/office/drawing/2014/main" id="{4183A366-7042-B28E-31FE-8CEFB174DE4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57224" y="3857628"/>
              <a:ext cx="1785950" cy="857256"/>
              <a:chOff x="500034" y="1142984"/>
              <a:chExt cx="3714776" cy="1785950"/>
            </a:xfrm>
          </p:grpSpPr>
          <p:grpSp>
            <p:nvGrpSpPr>
              <p:cNvPr id="12312" name="Group 16">
                <a:extLst>
                  <a:ext uri="{FF2B5EF4-FFF2-40B4-BE49-F238E27FC236}">
                    <a16:creationId xmlns:a16="http://schemas.microsoft.com/office/drawing/2014/main" id="{EA8B5B2B-9A9B-5EB2-28EC-3035F57CAB2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00034" y="1142983"/>
                <a:ext cx="2526107" cy="1785949"/>
                <a:chOff x="857224" y="2071678"/>
                <a:chExt cx="5000660" cy="3071834"/>
              </a:xfrm>
            </p:grpSpPr>
            <p:sp>
              <p:nvSpPr>
                <p:cNvPr id="55" name="Oval 54">
                  <a:extLst>
                    <a:ext uri="{FF2B5EF4-FFF2-40B4-BE49-F238E27FC236}">
                      <a16:creationId xmlns:a16="http://schemas.microsoft.com/office/drawing/2014/main" id="{9010BD0F-38EA-B774-7BCB-BC518310D00B}"/>
                    </a:ext>
                  </a:extLst>
                </p:cNvPr>
                <p:cNvSpPr/>
                <p:nvPr/>
              </p:nvSpPr>
              <p:spPr>
                <a:xfrm>
                  <a:off x="857224" y="2071674"/>
                  <a:ext cx="1503431" cy="142783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1">
                        <a:shade val="30000"/>
                        <a:satMod val="115000"/>
                      </a:schemeClr>
                    </a:gs>
                    <a:gs pos="50000">
                      <a:schemeClr val="accent1">
                        <a:shade val="67500"/>
                        <a:satMod val="115000"/>
                      </a:schemeClr>
                    </a:gs>
                    <a:gs pos="100000">
                      <a:schemeClr val="accent1"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8100">
                  <a:solidFill>
                    <a:srgbClr val="0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CA" sz="3600" b="1" dirty="0">
                    <a:solidFill>
                      <a:srgbClr val="000000"/>
                    </a:solidFill>
                    <a:latin typeface="Narkisim" pitchFamily="34" charset="-79"/>
                    <a:cs typeface="Narkisim" pitchFamily="34" charset="-79"/>
                  </a:endParaRPr>
                </a:p>
              </p:txBody>
            </p:sp>
            <p:sp>
              <p:nvSpPr>
                <p:cNvPr id="56" name="Regular Pentagon 55">
                  <a:extLst>
                    <a:ext uri="{FF2B5EF4-FFF2-40B4-BE49-F238E27FC236}">
                      <a16:creationId xmlns:a16="http://schemas.microsoft.com/office/drawing/2014/main" id="{A34765CF-7DCE-B9D4-CC0C-D98373357278}"/>
                    </a:ext>
                  </a:extLst>
                </p:cNvPr>
                <p:cNvSpPr/>
                <p:nvPr/>
              </p:nvSpPr>
              <p:spPr>
                <a:xfrm>
                  <a:off x="2713635" y="3431247"/>
                  <a:ext cx="1928316" cy="1712261"/>
                </a:xfrm>
                <a:prstGeom prst="pentagon">
                  <a:avLst/>
                </a:prstGeom>
                <a:gradFill flip="none" rotWithShape="1">
                  <a:gsLst>
                    <a:gs pos="0">
                      <a:srgbClr val="008000">
                        <a:shade val="30000"/>
                        <a:satMod val="115000"/>
                      </a:srgbClr>
                    </a:gs>
                    <a:gs pos="50000">
                      <a:srgbClr val="008000">
                        <a:shade val="67500"/>
                        <a:satMod val="115000"/>
                      </a:srgbClr>
                    </a:gs>
                    <a:gs pos="100000">
                      <a:srgbClr val="0080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8100">
                  <a:solidFill>
                    <a:srgbClr val="0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CA" sz="3600" b="1" dirty="0">
                    <a:solidFill>
                      <a:srgbClr val="000000"/>
                    </a:solidFill>
                    <a:latin typeface="Narkisim" pitchFamily="34" charset="-79"/>
                    <a:cs typeface="Narkisim" pitchFamily="34" charset="-79"/>
                  </a:endParaRPr>
                </a:p>
              </p:txBody>
            </p:sp>
            <p:cxnSp>
              <p:nvCxnSpPr>
                <p:cNvPr id="57" name="Straight Connector 56">
                  <a:extLst>
                    <a:ext uri="{FF2B5EF4-FFF2-40B4-BE49-F238E27FC236}">
                      <a16:creationId xmlns:a16="http://schemas.microsoft.com/office/drawing/2014/main" id="{C25B9404-7121-6121-1F6D-4811952E5A42}"/>
                    </a:ext>
                  </a:extLst>
                </p:cNvPr>
                <p:cNvCxnSpPr>
                  <a:stCxn id="56" idx="1"/>
                  <a:endCxn id="55" idx="5"/>
                </p:cNvCxnSpPr>
                <p:nvPr/>
              </p:nvCxnSpPr>
              <p:spPr>
                <a:xfrm rot="10800000">
                  <a:off x="2138409" y="3289031"/>
                  <a:ext cx="575226" cy="796401"/>
                </a:xfrm>
                <a:prstGeom prst="line">
                  <a:avLst/>
                </a:prstGeom>
                <a:ln w="38100"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>
                  <a:extLst>
                    <a:ext uri="{FF2B5EF4-FFF2-40B4-BE49-F238E27FC236}">
                      <a16:creationId xmlns:a16="http://schemas.microsoft.com/office/drawing/2014/main" id="{4F3BFDFC-496F-C6F8-18D1-392477645D91}"/>
                    </a:ext>
                  </a:extLst>
                </p:cNvPr>
                <p:cNvCxnSpPr>
                  <a:stCxn id="56" idx="5"/>
                </p:cNvCxnSpPr>
                <p:nvPr/>
              </p:nvCxnSpPr>
              <p:spPr>
                <a:xfrm flipV="1">
                  <a:off x="4641950" y="4000105"/>
                  <a:ext cx="1215818" cy="85327"/>
                </a:xfrm>
                <a:prstGeom prst="line">
                  <a:avLst/>
                </a:prstGeom>
                <a:ln w="38100"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4" name="Pentagon 53">
                <a:extLst>
                  <a:ext uri="{FF2B5EF4-FFF2-40B4-BE49-F238E27FC236}">
                    <a16:creationId xmlns:a16="http://schemas.microsoft.com/office/drawing/2014/main" id="{D4256D50-B249-8753-35D4-0E1157CF4E16}"/>
                  </a:ext>
                </a:extLst>
              </p:cNvPr>
              <p:cNvSpPr/>
              <p:nvPr/>
            </p:nvSpPr>
            <p:spPr>
              <a:xfrm>
                <a:off x="2999666" y="1500172"/>
                <a:ext cx="1215144" cy="787141"/>
              </a:xfrm>
              <a:prstGeom prst="homePlat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CA" sz="2400" b="1" dirty="0">
                    <a:solidFill>
                      <a:srgbClr val="000000"/>
                    </a:solidFill>
                    <a:latin typeface="Narkisim" pitchFamily="34" charset="-79"/>
                    <a:cs typeface="Narkisim" pitchFamily="34" charset="-79"/>
                  </a:rPr>
                  <a:t>A</a:t>
                </a:r>
                <a:endParaRPr lang="en-CA" sz="1200" b="1" dirty="0">
                  <a:solidFill>
                    <a:srgbClr val="000000"/>
                  </a:solidFill>
                  <a:latin typeface="Narkisim" pitchFamily="34" charset="-79"/>
                  <a:cs typeface="Narkisim" pitchFamily="34" charset="-79"/>
                </a:endParaRPr>
              </a:p>
            </p:txBody>
          </p:sp>
        </p:grpSp>
        <p:grpSp>
          <p:nvGrpSpPr>
            <p:cNvPr id="12304" name="Group 58">
              <a:extLst>
                <a:ext uri="{FF2B5EF4-FFF2-40B4-BE49-F238E27FC236}">
                  <a16:creationId xmlns:a16="http://schemas.microsoft.com/office/drawing/2014/main" id="{AE6047A0-3732-D03D-9293-73537A908D1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57224" y="5643578"/>
              <a:ext cx="1714512" cy="857256"/>
              <a:chOff x="5143504" y="1142984"/>
              <a:chExt cx="3643338" cy="1785950"/>
            </a:xfrm>
          </p:grpSpPr>
          <p:grpSp>
            <p:nvGrpSpPr>
              <p:cNvPr id="12305" name="Group 32">
                <a:extLst>
                  <a:ext uri="{FF2B5EF4-FFF2-40B4-BE49-F238E27FC236}">
                    <a16:creationId xmlns:a16="http://schemas.microsoft.com/office/drawing/2014/main" id="{F2067D27-199E-B03B-D05A-6CE0AD1DEFE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143504" y="1142983"/>
                <a:ext cx="2526107" cy="1785949"/>
                <a:chOff x="857224" y="2071678"/>
                <a:chExt cx="5000660" cy="3071834"/>
              </a:xfrm>
            </p:grpSpPr>
            <p:sp>
              <p:nvSpPr>
                <p:cNvPr id="63" name="Oval 62">
                  <a:extLst>
                    <a:ext uri="{FF2B5EF4-FFF2-40B4-BE49-F238E27FC236}">
                      <a16:creationId xmlns:a16="http://schemas.microsoft.com/office/drawing/2014/main" id="{31C9775D-999E-80AC-B15E-968BF816C448}"/>
                    </a:ext>
                  </a:extLst>
                </p:cNvPr>
                <p:cNvSpPr/>
                <p:nvPr/>
              </p:nvSpPr>
              <p:spPr>
                <a:xfrm>
                  <a:off x="857224" y="2071678"/>
                  <a:ext cx="1502569" cy="1427832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1">
                        <a:shade val="30000"/>
                        <a:satMod val="115000"/>
                      </a:schemeClr>
                    </a:gs>
                    <a:gs pos="50000">
                      <a:schemeClr val="accent1">
                        <a:shade val="67500"/>
                        <a:satMod val="115000"/>
                      </a:schemeClr>
                    </a:gs>
                    <a:gs pos="100000">
                      <a:schemeClr val="accent1"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8100">
                  <a:solidFill>
                    <a:srgbClr val="0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CA" sz="3600" b="1" dirty="0">
                    <a:solidFill>
                      <a:srgbClr val="000000"/>
                    </a:solidFill>
                    <a:latin typeface="Narkisim" pitchFamily="34" charset="-79"/>
                    <a:cs typeface="Narkisim" pitchFamily="34" charset="-79"/>
                  </a:endParaRPr>
                </a:p>
              </p:txBody>
            </p:sp>
            <p:sp>
              <p:nvSpPr>
                <p:cNvPr id="64" name="Regular Pentagon 63">
                  <a:extLst>
                    <a:ext uri="{FF2B5EF4-FFF2-40B4-BE49-F238E27FC236}">
                      <a16:creationId xmlns:a16="http://schemas.microsoft.com/office/drawing/2014/main" id="{921226D2-E3B6-7FAA-290C-6B696A7F4106}"/>
                    </a:ext>
                  </a:extLst>
                </p:cNvPr>
                <p:cNvSpPr/>
                <p:nvPr/>
              </p:nvSpPr>
              <p:spPr>
                <a:xfrm>
                  <a:off x="2713729" y="3431247"/>
                  <a:ext cx="1929966" cy="1712265"/>
                </a:xfrm>
                <a:prstGeom prst="pentagon">
                  <a:avLst/>
                </a:prstGeom>
                <a:gradFill flip="none" rotWithShape="1">
                  <a:gsLst>
                    <a:gs pos="0">
                      <a:srgbClr val="008000">
                        <a:shade val="30000"/>
                        <a:satMod val="115000"/>
                      </a:srgbClr>
                    </a:gs>
                    <a:gs pos="50000">
                      <a:srgbClr val="008000">
                        <a:shade val="67500"/>
                        <a:satMod val="115000"/>
                      </a:srgbClr>
                    </a:gs>
                    <a:gs pos="100000">
                      <a:srgbClr val="0080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38100">
                  <a:solidFill>
                    <a:srgbClr val="0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CA" sz="3600" b="1" dirty="0">
                    <a:solidFill>
                      <a:srgbClr val="000000"/>
                    </a:solidFill>
                    <a:latin typeface="Narkisim" pitchFamily="34" charset="-79"/>
                    <a:cs typeface="Narkisim" pitchFamily="34" charset="-79"/>
                  </a:endParaRPr>
                </a:p>
              </p:txBody>
            </p:sp>
            <p:cxnSp>
              <p:nvCxnSpPr>
                <p:cNvPr id="65" name="Straight Connector 64">
                  <a:extLst>
                    <a:ext uri="{FF2B5EF4-FFF2-40B4-BE49-F238E27FC236}">
                      <a16:creationId xmlns:a16="http://schemas.microsoft.com/office/drawing/2014/main" id="{08236BE8-B959-47D4-3AE7-43148EDC9D95}"/>
                    </a:ext>
                  </a:extLst>
                </p:cNvPr>
                <p:cNvCxnSpPr>
                  <a:stCxn id="64" idx="1"/>
                  <a:endCxn id="63" idx="5"/>
                </p:cNvCxnSpPr>
                <p:nvPr/>
              </p:nvCxnSpPr>
              <p:spPr>
                <a:xfrm rot="10800000">
                  <a:off x="2139414" y="3289034"/>
                  <a:ext cx="574314" cy="796401"/>
                </a:xfrm>
                <a:prstGeom prst="line">
                  <a:avLst/>
                </a:prstGeom>
                <a:ln w="38100"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" name="Straight Connector 65">
                  <a:extLst>
                    <a:ext uri="{FF2B5EF4-FFF2-40B4-BE49-F238E27FC236}">
                      <a16:creationId xmlns:a16="http://schemas.microsoft.com/office/drawing/2014/main" id="{F0FC61D5-46A6-265E-AEE6-9AD3079CC19D}"/>
                    </a:ext>
                  </a:extLst>
                </p:cNvPr>
                <p:cNvCxnSpPr>
                  <a:stCxn id="64" idx="5"/>
                </p:cNvCxnSpPr>
                <p:nvPr/>
              </p:nvCxnSpPr>
              <p:spPr>
                <a:xfrm flipV="1">
                  <a:off x="4643694" y="4000105"/>
                  <a:ext cx="1215410" cy="85331"/>
                </a:xfrm>
                <a:prstGeom prst="line">
                  <a:avLst/>
                </a:prstGeom>
                <a:ln w="38100"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1" name="Rectangle 60">
                <a:extLst>
                  <a:ext uri="{FF2B5EF4-FFF2-40B4-BE49-F238E27FC236}">
                    <a16:creationId xmlns:a16="http://schemas.microsoft.com/office/drawing/2014/main" id="{D39B2B17-F28D-4D4E-74FA-4E3FF38E728F}"/>
                  </a:ext>
                </a:extLst>
              </p:cNvPr>
              <p:cNvSpPr/>
              <p:nvPr/>
            </p:nvSpPr>
            <p:spPr>
              <a:xfrm>
                <a:off x="7572396" y="1500174"/>
                <a:ext cx="570116" cy="787141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62" name="Chevron 61">
                <a:extLst>
                  <a:ext uri="{FF2B5EF4-FFF2-40B4-BE49-F238E27FC236}">
                    <a16:creationId xmlns:a16="http://schemas.microsoft.com/office/drawing/2014/main" id="{63A9C9F1-3E95-0280-5EC8-9CC179E07DCF}"/>
                  </a:ext>
                </a:extLst>
              </p:cNvPr>
              <p:cNvSpPr/>
              <p:nvPr/>
            </p:nvSpPr>
            <p:spPr>
              <a:xfrm flipH="1">
                <a:off x="7572396" y="1500174"/>
                <a:ext cx="1214446" cy="787141"/>
              </a:xfrm>
              <a:prstGeom prst="chevron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CA" sz="2400" dirty="0">
                    <a:solidFill>
                      <a:srgbClr val="000000"/>
                    </a:solidFill>
                    <a:latin typeface="Narkisim" pitchFamily="34" charset="-79"/>
                    <a:cs typeface="Narkisim" pitchFamily="34" charset="-79"/>
                  </a:rPr>
                  <a:t>T</a:t>
                </a:r>
                <a:endParaRPr lang="en-CA" sz="1200" dirty="0">
                  <a:solidFill>
                    <a:srgbClr val="000000"/>
                  </a:solidFill>
                  <a:latin typeface="Narkisim" pitchFamily="34" charset="-79"/>
                  <a:cs typeface="Narkisim" pitchFamily="34" charset="-79"/>
                </a:endParaRPr>
              </a:p>
            </p:txBody>
          </p:sp>
        </p:grpSp>
      </p:grpSp>
      <p:grpSp>
        <p:nvGrpSpPr>
          <p:cNvPr id="82" name="Group 39">
            <a:extLst>
              <a:ext uri="{FF2B5EF4-FFF2-40B4-BE49-F238E27FC236}">
                <a16:creationId xmlns:a16="http://schemas.microsoft.com/office/drawing/2014/main" id="{8124C8FF-0508-8233-9D9F-E058E059386A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5786438" y="4714875"/>
            <a:ext cx="1714500" cy="857250"/>
            <a:chOff x="857224" y="2071678"/>
            <a:chExt cx="6929486" cy="3071834"/>
          </a:xfrm>
        </p:grpSpPr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05FBCBA6-1F2C-4517-C137-397A076DF85C}"/>
                </a:ext>
              </a:extLst>
            </p:cNvPr>
            <p:cNvSpPr/>
            <p:nvPr/>
          </p:nvSpPr>
          <p:spPr>
            <a:xfrm>
              <a:off x="857224" y="2071678"/>
              <a:ext cx="1501389" cy="1427836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shade val="30000"/>
                    <a:satMod val="115000"/>
                  </a:schemeClr>
                </a:gs>
                <a:gs pos="50000">
                  <a:schemeClr val="accent1">
                    <a:shade val="67500"/>
                    <a:satMod val="115000"/>
                  </a:schemeClr>
                </a:gs>
                <a:gs pos="100000">
                  <a:schemeClr val="accent1"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38100"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 sz="3600" b="1" dirty="0">
                <a:solidFill>
                  <a:srgbClr val="000000"/>
                </a:solidFill>
                <a:latin typeface="Narkisim" pitchFamily="34" charset="-79"/>
                <a:cs typeface="Narkisim" pitchFamily="34" charset="-79"/>
              </a:endParaRPr>
            </a:p>
          </p:txBody>
        </p:sp>
        <p:sp>
          <p:nvSpPr>
            <p:cNvPr id="42" name="Regular Pentagon 41">
              <a:extLst>
                <a:ext uri="{FF2B5EF4-FFF2-40B4-BE49-F238E27FC236}">
                  <a16:creationId xmlns:a16="http://schemas.microsoft.com/office/drawing/2014/main" id="{05BDA328-6E2F-ECD8-5CF9-2089D870A037}"/>
                </a:ext>
              </a:extLst>
            </p:cNvPr>
            <p:cNvSpPr/>
            <p:nvPr/>
          </p:nvSpPr>
          <p:spPr>
            <a:xfrm>
              <a:off x="2711505" y="3431251"/>
              <a:ext cx="1931271" cy="1712261"/>
            </a:xfrm>
            <a:prstGeom prst="pentagon">
              <a:avLst/>
            </a:prstGeom>
            <a:gradFill flip="none" rotWithShape="1">
              <a:gsLst>
                <a:gs pos="0">
                  <a:srgbClr val="008000">
                    <a:shade val="30000"/>
                    <a:satMod val="115000"/>
                  </a:srgbClr>
                </a:gs>
                <a:gs pos="50000">
                  <a:srgbClr val="008000">
                    <a:shade val="67500"/>
                    <a:satMod val="115000"/>
                  </a:srgbClr>
                </a:gs>
                <a:gs pos="100000">
                  <a:srgbClr val="0080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38100"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 sz="3600" b="1" dirty="0">
                <a:solidFill>
                  <a:srgbClr val="000000"/>
                </a:solidFill>
                <a:latin typeface="Narkisim" pitchFamily="34" charset="-79"/>
                <a:cs typeface="Narkisim" pitchFamily="34" charset="-79"/>
              </a:endParaRPr>
            </a:p>
          </p:txBody>
        </p: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4579A5AD-4A85-6C3F-F51B-6A45E6F271D6}"/>
                </a:ext>
              </a:extLst>
            </p:cNvPr>
            <p:cNvCxnSpPr>
              <a:stCxn id="42" idx="1"/>
              <a:endCxn id="41" idx="5"/>
            </p:cNvCxnSpPr>
            <p:nvPr/>
          </p:nvCxnSpPr>
          <p:spPr>
            <a:xfrm rot="10800000">
              <a:off x="2140462" y="3289034"/>
              <a:ext cx="571043" cy="796401"/>
            </a:xfrm>
            <a:prstGeom prst="line">
              <a:avLst/>
            </a:prstGeom>
            <a:ln w="3810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B0F444A2-5198-B893-CA67-FFCF8CD50A0C}"/>
                </a:ext>
              </a:extLst>
            </p:cNvPr>
            <p:cNvCxnSpPr>
              <a:stCxn id="42" idx="5"/>
            </p:cNvCxnSpPr>
            <p:nvPr/>
          </p:nvCxnSpPr>
          <p:spPr>
            <a:xfrm flipV="1">
              <a:off x="4642777" y="4000109"/>
              <a:ext cx="1212662" cy="85327"/>
            </a:xfrm>
            <a:prstGeom prst="line">
              <a:avLst/>
            </a:prstGeom>
            <a:ln w="3810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Flowchart: Delay 42">
              <a:extLst>
                <a:ext uri="{FF2B5EF4-FFF2-40B4-BE49-F238E27FC236}">
                  <a16:creationId xmlns:a16="http://schemas.microsoft.com/office/drawing/2014/main" id="{810905B0-3FFB-A3F5-72FA-28F3ABC92C76}"/>
                </a:ext>
              </a:extLst>
            </p:cNvPr>
            <p:cNvSpPr/>
            <p:nvPr/>
          </p:nvSpPr>
          <p:spPr>
            <a:xfrm>
              <a:off x="5855439" y="2640536"/>
              <a:ext cx="1931271" cy="1359573"/>
            </a:xfrm>
            <a:prstGeom prst="flowChartDelay">
              <a:avLst/>
            </a:prstGeom>
            <a:solidFill>
              <a:srgbClr val="7030A0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CA" sz="2400" b="1" dirty="0">
                  <a:solidFill>
                    <a:srgbClr val="000000"/>
                  </a:solidFill>
                  <a:latin typeface="Narkisim" pitchFamily="34" charset="-79"/>
                  <a:cs typeface="Narkisim" pitchFamily="34" charset="-79"/>
                </a:rPr>
                <a:t>C</a:t>
              </a:r>
              <a:endParaRPr lang="en-CA" sz="3600" b="1" dirty="0">
                <a:solidFill>
                  <a:srgbClr val="000000"/>
                </a:solidFill>
                <a:latin typeface="Narkisim" pitchFamily="34" charset="-79"/>
                <a:cs typeface="Narkisim" pitchFamily="34" charset="-79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4.49584E-6 L 0.35608 -4.49584E-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8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C7470A-9DD4-B6E2-E74C-B77C90BDD8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188" y="214313"/>
            <a:ext cx="8229600" cy="11430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CA" dirty="0"/>
              <a:t>DNA Structure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623405-FAB7-1A0E-BED3-A1AE08BAF5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188" y="1571625"/>
            <a:ext cx="8429625" cy="4929188"/>
          </a:xfrm>
        </p:spPr>
        <p:txBody>
          <a:bodyPr/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CA" dirty="0"/>
              <a:t>To crack the genetic code found in DNA we need to look at the sequence of bases.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CA" dirty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CA" dirty="0"/>
              <a:t>The bases are arranged in triplets called </a:t>
            </a:r>
            <a:r>
              <a:rPr lang="en-CA" dirty="0" err="1">
                <a:solidFill>
                  <a:srgbClr val="FFFF00"/>
                </a:solidFill>
              </a:rPr>
              <a:t>codons</a:t>
            </a:r>
            <a:r>
              <a:rPr lang="en-CA" dirty="0"/>
              <a:t>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CA" dirty="0"/>
          </a:p>
          <a:p>
            <a:pPr marL="274320" indent="-274320" algn="ctr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CA" dirty="0"/>
              <a:t>A G </a:t>
            </a:r>
            <a:r>
              <a:rPr lang="en-CA" dirty="0" err="1"/>
              <a:t>G</a:t>
            </a:r>
            <a:r>
              <a:rPr lang="en-CA" dirty="0"/>
              <a:t> - C T C - A </a:t>
            </a:r>
            <a:r>
              <a:rPr lang="en-CA" dirty="0" err="1"/>
              <a:t>A</a:t>
            </a:r>
            <a:r>
              <a:rPr lang="en-CA" dirty="0"/>
              <a:t> G - T C </a:t>
            </a:r>
            <a:r>
              <a:rPr lang="en-CA" dirty="0" err="1"/>
              <a:t>C</a:t>
            </a:r>
            <a:r>
              <a:rPr lang="en-CA" dirty="0"/>
              <a:t> - T A G</a:t>
            </a:r>
          </a:p>
          <a:p>
            <a:pPr marL="274320" indent="-274320" algn="ctr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CA" dirty="0">
                <a:solidFill>
                  <a:srgbClr val="FFFF00"/>
                </a:solidFill>
              </a:rPr>
              <a:t>T C </a:t>
            </a:r>
            <a:r>
              <a:rPr lang="en-CA" dirty="0" err="1">
                <a:solidFill>
                  <a:srgbClr val="FFFF00"/>
                </a:solidFill>
              </a:rPr>
              <a:t>C</a:t>
            </a:r>
            <a:r>
              <a:rPr lang="en-CA" dirty="0">
                <a:solidFill>
                  <a:srgbClr val="FFFF00"/>
                </a:solidFill>
              </a:rPr>
              <a:t> - G A G - T </a:t>
            </a:r>
            <a:r>
              <a:rPr lang="en-CA" dirty="0" err="1">
                <a:solidFill>
                  <a:srgbClr val="FFFF00"/>
                </a:solidFill>
              </a:rPr>
              <a:t>T</a:t>
            </a:r>
            <a:r>
              <a:rPr lang="en-CA" dirty="0">
                <a:solidFill>
                  <a:srgbClr val="FFFF00"/>
                </a:solidFill>
              </a:rPr>
              <a:t> C - A G </a:t>
            </a:r>
            <a:r>
              <a:rPr lang="en-CA" dirty="0" err="1">
                <a:solidFill>
                  <a:srgbClr val="FFFF00"/>
                </a:solidFill>
              </a:rPr>
              <a:t>G</a:t>
            </a:r>
            <a:r>
              <a:rPr lang="en-CA" dirty="0">
                <a:solidFill>
                  <a:srgbClr val="FFFF00"/>
                </a:solidFill>
              </a:rPr>
              <a:t> - A T C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CA" dirty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CA" dirty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Custom Green">
      <a:dk1>
        <a:srgbClr val="003A51"/>
      </a:dk1>
      <a:lt1>
        <a:srgbClr val="0086BC"/>
      </a:lt1>
      <a:dk2>
        <a:srgbClr val="3C7C28"/>
      </a:dk2>
      <a:lt2>
        <a:srgbClr val="FFFBBA"/>
      </a:lt2>
      <a:accent1>
        <a:srgbClr val="0F6FC6"/>
      </a:accent1>
      <a:accent2>
        <a:srgbClr val="003A51"/>
      </a:accent2>
      <a:accent3>
        <a:srgbClr val="0BD0D9"/>
      </a:accent3>
      <a:accent4>
        <a:srgbClr val="10CF9B"/>
      </a:accent4>
      <a:accent5>
        <a:srgbClr val="00B050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Custom Green">
    <a:dk1>
      <a:srgbClr val="003A51"/>
    </a:dk1>
    <a:lt1>
      <a:srgbClr val="0086BC"/>
    </a:lt1>
    <a:dk2>
      <a:srgbClr val="3C7C28"/>
    </a:dk2>
    <a:lt2>
      <a:srgbClr val="FFFBBA"/>
    </a:lt2>
    <a:accent1>
      <a:srgbClr val="0F6FC6"/>
    </a:accent1>
    <a:accent2>
      <a:srgbClr val="003A51"/>
    </a:accent2>
    <a:accent3>
      <a:srgbClr val="0BD0D9"/>
    </a:accent3>
    <a:accent4>
      <a:srgbClr val="10CF9B"/>
    </a:accent4>
    <a:accent5>
      <a:srgbClr val="00B050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Custom Green">
    <a:dk1>
      <a:srgbClr val="003A51"/>
    </a:dk1>
    <a:lt1>
      <a:srgbClr val="0086BC"/>
    </a:lt1>
    <a:dk2>
      <a:srgbClr val="3C7C28"/>
    </a:dk2>
    <a:lt2>
      <a:srgbClr val="FFFBBA"/>
    </a:lt2>
    <a:accent1>
      <a:srgbClr val="0F6FC6"/>
    </a:accent1>
    <a:accent2>
      <a:srgbClr val="003A51"/>
    </a:accent2>
    <a:accent3>
      <a:srgbClr val="0BD0D9"/>
    </a:accent3>
    <a:accent4>
      <a:srgbClr val="10CF9B"/>
    </a:accent4>
    <a:accent5>
      <a:srgbClr val="00B050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2167</TotalTime>
  <Words>365</Words>
  <Application>Microsoft Office PowerPoint</Application>
  <PresentationFormat>On-screen Show (4:3)</PresentationFormat>
  <Paragraphs>87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Garamond</vt:lpstr>
      <vt:lpstr>Arial</vt:lpstr>
      <vt:lpstr>Calibri</vt:lpstr>
      <vt:lpstr>Constantia</vt:lpstr>
      <vt:lpstr>Wingdings 2</vt:lpstr>
      <vt:lpstr>Narkisim</vt:lpstr>
      <vt:lpstr>Flow</vt:lpstr>
      <vt:lpstr>PowerPoint Presentation</vt:lpstr>
      <vt:lpstr>DNA Structure</vt:lpstr>
      <vt:lpstr>Nucleotides</vt:lpstr>
      <vt:lpstr>Nucleotides</vt:lpstr>
      <vt:lpstr>Nucleotides</vt:lpstr>
      <vt:lpstr>Nucleotides</vt:lpstr>
      <vt:lpstr>DNA Structure</vt:lpstr>
      <vt:lpstr>PowerPoint Presentation</vt:lpstr>
      <vt:lpstr>DNA Structure</vt:lpstr>
      <vt:lpstr>DNA Structure</vt:lpstr>
      <vt:lpstr>PowerPoint Presentation</vt:lpstr>
      <vt:lpstr>Your Task</vt:lpstr>
      <vt:lpstr>PowerPoint Presentation</vt:lpstr>
    </vt:vector>
  </TitlesOfParts>
  <Company>Cashmere High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DNA</dc:title>
  <dc:creator>Michael Dowdall</dc:creator>
  <cp:keywords>Biology</cp:keywords>
  <cp:lastModifiedBy>Nayan GRIFFITHS</cp:lastModifiedBy>
  <cp:revision>158</cp:revision>
  <dcterms:created xsi:type="dcterms:W3CDTF">2007-08-07T22:00:48Z</dcterms:created>
  <dcterms:modified xsi:type="dcterms:W3CDTF">2023-03-14T11:17:35Z</dcterms:modified>
</cp:coreProperties>
</file>