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1"/>
  </p:sldMasterIdLst>
  <p:notesMasterIdLst>
    <p:notesMasterId r:id="rId25"/>
  </p:notesMasterIdLst>
  <p:sldIdLst>
    <p:sldId id="264" r:id="rId2"/>
    <p:sldId id="261" r:id="rId3"/>
    <p:sldId id="279" r:id="rId4"/>
    <p:sldId id="270" r:id="rId5"/>
    <p:sldId id="258" r:id="rId6"/>
    <p:sldId id="271" r:id="rId7"/>
    <p:sldId id="272" r:id="rId8"/>
    <p:sldId id="269" r:id="rId9"/>
    <p:sldId id="282" r:id="rId10"/>
    <p:sldId id="273" r:id="rId11"/>
    <p:sldId id="284" r:id="rId12"/>
    <p:sldId id="274" r:id="rId13"/>
    <p:sldId id="280" r:id="rId14"/>
    <p:sldId id="276" r:id="rId15"/>
    <p:sldId id="262" r:id="rId16"/>
    <p:sldId id="275" r:id="rId17"/>
    <p:sldId id="277" r:id="rId18"/>
    <p:sldId id="257" r:id="rId19"/>
    <p:sldId id="278" r:id="rId20"/>
    <p:sldId id="281" r:id="rId21"/>
    <p:sldId id="266" r:id="rId22"/>
    <p:sldId id="283" r:id="rId23"/>
    <p:sldId id="285" r:id="rId24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33"/>
    <a:srgbClr val="000099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91" autoAdjust="0"/>
    <p:restoredTop sz="94660"/>
  </p:normalViewPr>
  <p:slideViewPr>
    <p:cSldViewPr>
      <p:cViewPr varScale="1">
        <p:scale>
          <a:sx n="109" d="100"/>
          <a:sy n="109" d="100"/>
        </p:scale>
        <p:origin x="162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>
            <a:extLst>
              <a:ext uri="{FF2B5EF4-FFF2-40B4-BE49-F238E27FC236}">
                <a16:creationId xmlns:a16="http://schemas.microsoft.com/office/drawing/2014/main" id="{7384282E-F5C8-2D90-7829-E7F2C26403B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altLang="en-US"/>
          </a:p>
        </p:txBody>
      </p:sp>
      <p:sp>
        <p:nvSpPr>
          <p:cNvPr id="110595" name="Rectangle 3">
            <a:extLst>
              <a:ext uri="{FF2B5EF4-FFF2-40B4-BE49-F238E27FC236}">
                <a16:creationId xmlns:a16="http://schemas.microsoft.com/office/drawing/2014/main" id="{B81A8477-B327-3A40-254E-42A5DD1F1792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 altLang="en-US"/>
          </a:p>
        </p:txBody>
      </p:sp>
      <p:sp>
        <p:nvSpPr>
          <p:cNvPr id="110596" name="Rectangle 4">
            <a:extLst>
              <a:ext uri="{FF2B5EF4-FFF2-40B4-BE49-F238E27FC236}">
                <a16:creationId xmlns:a16="http://schemas.microsoft.com/office/drawing/2014/main" id="{0A295660-B3CB-C411-44C6-765A7E0EC731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10597" name="Rectangle 5">
            <a:extLst>
              <a:ext uri="{FF2B5EF4-FFF2-40B4-BE49-F238E27FC236}">
                <a16:creationId xmlns:a16="http://schemas.microsoft.com/office/drawing/2014/main" id="{0CBC06DF-0391-A296-DF80-AE0D02F7E868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10598" name="Rectangle 6">
            <a:extLst>
              <a:ext uri="{FF2B5EF4-FFF2-40B4-BE49-F238E27FC236}">
                <a16:creationId xmlns:a16="http://schemas.microsoft.com/office/drawing/2014/main" id="{D4B25606-C472-C7F8-7E5F-BEA5313C7FD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altLang="en-US"/>
          </a:p>
        </p:txBody>
      </p:sp>
      <p:sp>
        <p:nvSpPr>
          <p:cNvPr id="110599" name="Rectangle 7">
            <a:extLst>
              <a:ext uri="{FF2B5EF4-FFF2-40B4-BE49-F238E27FC236}">
                <a16:creationId xmlns:a16="http://schemas.microsoft.com/office/drawing/2014/main" id="{EC878BEA-AC94-F1D3-570D-C2B5648E668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8DCB9BB-0800-4425-8B88-1ECDB31961FF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1B18B572-FAF0-4E4C-8633-F163BDCD1A8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4E0872-B871-48B5-90C9-579E0AF87A44}" type="slidenum">
              <a:rPr lang="en-GB" altLang="en-US"/>
              <a:pPr/>
              <a:t>1</a:t>
            </a:fld>
            <a:endParaRPr lang="en-GB" altLang="en-US"/>
          </a:p>
        </p:txBody>
      </p:sp>
      <p:sp>
        <p:nvSpPr>
          <p:cNvPr id="111618" name="Rectangle 2">
            <a:extLst>
              <a:ext uri="{FF2B5EF4-FFF2-40B4-BE49-F238E27FC236}">
                <a16:creationId xmlns:a16="http://schemas.microsoft.com/office/drawing/2014/main" id="{B7501E3B-B10F-C818-9B63-1DE1FB01CC9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>
            <a:extLst>
              <a:ext uri="{FF2B5EF4-FFF2-40B4-BE49-F238E27FC236}">
                <a16:creationId xmlns:a16="http://schemas.microsoft.com/office/drawing/2014/main" id="{CF29AC5B-404F-40CB-5895-138E6B40C7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B22A2C70-F332-D66A-46D8-AE628218E37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F66CCD-A00B-498F-A1AE-B71FDA7AC068}" type="slidenum">
              <a:rPr lang="en-GB" altLang="en-US"/>
              <a:pPr/>
              <a:t>10</a:t>
            </a:fld>
            <a:endParaRPr lang="en-GB" altLang="en-US"/>
          </a:p>
        </p:txBody>
      </p:sp>
      <p:sp>
        <p:nvSpPr>
          <p:cNvPr id="120834" name="Rectangle 2">
            <a:extLst>
              <a:ext uri="{FF2B5EF4-FFF2-40B4-BE49-F238E27FC236}">
                <a16:creationId xmlns:a16="http://schemas.microsoft.com/office/drawing/2014/main" id="{9D87F7A7-6CD0-860B-9153-A82D7F22AFC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>
            <a:extLst>
              <a:ext uri="{FF2B5EF4-FFF2-40B4-BE49-F238E27FC236}">
                <a16:creationId xmlns:a16="http://schemas.microsoft.com/office/drawing/2014/main" id="{ACC08C3B-F033-2F9D-7908-4D7330EA84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579E4DEF-E828-5624-1435-884FE75A178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4AB5A5-A2EE-44BC-B4D1-DE9BFAA620D8}" type="slidenum">
              <a:rPr lang="en-GB" altLang="en-US"/>
              <a:pPr/>
              <a:t>11</a:t>
            </a:fld>
            <a:endParaRPr lang="en-GB" altLang="en-US"/>
          </a:p>
        </p:txBody>
      </p:sp>
      <p:sp>
        <p:nvSpPr>
          <p:cNvPr id="121858" name="Rectangle 2">
            <a:extLst>
              <a:ext uri="{FF2B5EF4-FFF2-40B4-BE49-F238E27FC236}">
                <a16:creationId xmlns:a16="http://schemas.microsoft.com/office/drawing/2014/main" id="{5B489745-0E53-D2F3-5CC7-C9C0CA662FB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>
            <a:extLst>
              <a:ext uri="{FF2B5EF4-FFF2-40B4-BE49-F238E27FC236}">
                <a16:creationId xmlns:a16="http://schemas.microsoft.com/office/drawing/2014/main" id="{C794AB17-9D5B-AD7B-C9D4-D969C66258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F9A7AFB4-66E6-5BF8-EE36-19409B32830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95CB0E-0606-4E3D-AEDE-C6D3FA58CD99}" type="slidenum">
              <a:rPr lang="en-GB" altLang="en-US"/>
              <a:pPr/>
              <a:t>12</a:t>
            </a:fld>
            <a:endParaRPr lang="en-GB" altLang="en-US"/>
          </a:p>
        </p:txBody>
      </p:sp>
      <p:sp>
        <p:nvSpPr>
          <p:cNvPr id="122882" name="Rectangle 2">
            <a:extLst>
              <a:ext uri="{FF2B5EF4-FFF2-40B4-BE49-F238E27FC236}">
                <a16:creationId xmlns:a16="http://schemas.microsoft.com/office/drawing/2014/main" id="{B6DE4DD7-D633-01D5-4208-172498FE190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>
            <a:extLst>
              <a:ext uri="{FF2B5EF4-FFF2-40B4-BE49-F238E27FC236}">
                <a16:creationId xmlns:a16="http://schemas.microsoft.com/office/drawing/2014/main" id="{C6DACE67-1734-394B-3872-C52515ECA9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60BF2C7E-BEFA-EF1E-8AB6-B61A1EFC64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2C2332-5698-4248-AB7D-33948EC1E908}" type="slidenum">
              <a:rPr lang="en-GB" altLang="en-US"/>
              <a:pPr/>
              <a:t>13</a:t>
            </a:fld>
            <a:endParaRPr lang="en-GB" altLang="en-US"/>
          </a:p>
        </p:txBody>
      </p:sp>
      <p:sp>
        <p:nvSpPr>
          <p:cNvPr id="123906" name="Rectangle 2">
            <a:extLst>
              <a:ext uri="{FF2B5EF4-FFF2-40B4-BE49-F238E27FC236}">
                <a16:creationId xmlns:a16="http://schemas.microsoft.com/office/drawing/2014/main" id="{0E0EDD77-30B2-1B4B-868D-BE5281CFC9E3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>
            <a:extLst>
              <a:ext uri="{FF2B5EF4-FFF2-40B4-BE49-F238E27FC236}">
                <a16:creationId xmlns:a16="http://schemas.microsoft.com/office/drawing/2014/main" id="{2A2D29F5-97E3-3929-D71F-55E3E9528F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4743CEA2-D387-6D98-5B09-93867A19A55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87238E-AE05-412F-B71E-707412356576}" type="slidenum">
              <a:rPr lang="en-GB" altLang="en-US"/>
              <a:pPr/>
              <a:t>14</a:t>
            </a:fld>
            <a:endParaRPr lang="en-GB" altLang="en-US"/>
          </a:p>
        </p:txBody>
      </p:sp>
      <p:sp>
        <p:nvSpPr>
          <p:cNvPr id="124930" name="Rectangle 2">
            <a:extLst>
              <a:ext uri="{FF2B5EF4-FFF2-40B4-BE49-F238E27FC236}">
                <a16:creationId xmlns:a16="http://schemas.microsoft.com/office/drawing/2014/main" id="{5DD5C6C4-01F5-3346-DC3E-A8785333B62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1" name="Rectangle 3">
            <a:extLst>
              <a:ext uri="{FF2B5EF4-FFF2-40B4-BE49-F238E27FC236}">
                <a16:creationId xmlns:a16="http://schemas.microsoft.com/office/drawing/2014/main" id="{1290380B-44B0-6B42-9C78-B798D1CF47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380BBD0E-A92C-73B8-516C-DC3E4B0E292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DE837C-D7E2-4E66-9832-35B29B5A691B}" type="slidenum">
              <a:rPr lang="en-GB" altLang="en-US"/>
              <a:pPr/>
              <a:t>15</a:t>
            </a:fld>
            <a:endParaRPr lang="en-GB" altLang="en-US"/>
          </a:p>
        </p:txBody>
      </p:sp>
      <p:sp>
        <p:nvSpPr>
          <p:cNvPr id="125954" name="Rectangle 2">
            <a:extLst>
              <a:ext uri="{FF2B5EF4-FFF2-40B4-BE49-F238E27FC236}">
                <a16:creationId xmlns:a16="http://schemas.microsoft.com/office/drawing/2014/main" id="{34B184B8-2290-D5A6-9B1C-F87093987CB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>
            <a:extLst>
              <a:ext uri="{FF2B5EF4-FFF2-40B4-BE49-F238E27FC236}">
                <a16:creationId xmlns:a16="http://schemas.microsoft.com/office/drawing/2014/main" id="{FF70A2D8-B5D7-71DB-E419-40FF87F6D9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529D1D55-72C6-E780-B280-2DF9CD6BAA2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C47453-78B2-4393-82B2-4A85EF595966}" type="slidenum">
              <a:rPr lang="en-GB" altLang="en-US"/>
              <a:pPr/>
              <a:t>16</a:t>
            </a:fld>
            <a:endParaRPr lang="en-GB" altLang="en-US"/>
          </a:p>
        </p:txBody>
      </p:sp>
      <p:sp>
        <p:nvSpPr>
          <p:cNvPr id="126978" name="Rectangle 2">
            <a:extLst>
              <a:ext uri="{FF2B5EF4-FFF2-40B4-BE49-F238E27FC236}">
                <a16:creationId xmlns:a16="http://schemas.microsoft.com/office/drawing/2014/main" id="{233F81D7-E8C1-9D70-68C8-D8DD954D06F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>
            <a:extLst>
              <a:ext uri="{FF2B5EF4-FFF2-40B4-BE49-F238E27FC236}">
                <a16:creationId xmlns:a16="http://schemas.microsoft.com/office/drawing/2014/main" id="{6985D6DE-5D9B-E018-2594-00DD7C2B3F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A49874C7-7C33-C261-A20A-626EC0A97CA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5BD3CC-29F3-476C-B42B-67CEC196012D}" type="slidenum">
              <a:rPr lang="en-GB" altLang="en-US"/>
              <a:pPr/>
              <a:t>17</a:t>
            </a:fld>
            <a:endParaRPr lang="en-GB" altLang="en-US"/>
          </a:p>
        </p:txBody>
      </p:sp>
      <p:sp>
        <p:nvSpPr>
          <p:cNvPr id="128002" name="Rectangle 2">
            <a:extLst>
              <a:ext uri="{FF2B5EF4-FFF2-40B4-BE49-F238E27FC236}">
                <a16:creationId xmlns:a16="http://schemas.microsoft.com/office/drawing/2014/main" id="{7BC9BC71-D31A-FCC2-E649-849BC3C3F7F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>
            <a:extLst>
              <a:ext uri="{FF2B5EF4-FFF2-40B4-BE49-F238E27FC236}">
                <a16:creationId xmlns:a16="http://schemas.microsoft.com/office/drawing/2014/main" id="{BCBFB2C8-4315-4A52-1CC6-F834A5093E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A67A3156-877B-5AB2-B8E9-FC1D3190E41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34A76F-4303-40C0-B0FC-984618026AA7}" type="slidenum">
              <a:rPr lang="en-GB" altLang="en-US"/>
              <a:pPr/>
              <a:t>18</a:t>
            </a:fld>
            <a:endParaRPr lang="en-GB" altLang="en-US"/>
          </a:p>
        </p:txBody>
      </p:sp>
      <p:sp>
        <p:nvSpPr>
          <p:cNvPr id="129026" name="Rectangle 2">
            <a:extLst>
              <a:ext uri="{FF2B5EF4-FFF2-40B4-BE49-F238E27FC236}">
                <a16:creationId xmlns:a16="http://schemas.microsoft.com/office/drawing/2014/main" id="{455F171D-92C4-C0D3-55C6-6D91323C851B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7" name="Rectangle 3">
            <a:extLst>
              <a:ext uri="{FF2B5EF4-FFF2-40B4-BE49-F238E27FC236}">
                <a16:creationId xmlns:a16="http://schemas.microsoft.com/office/drawing/2014/main" id="{4D4D45AA-D2C9-9C88-4275-8DC415ADDC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EBD96742-5D40-C71C-86D3-C2368EA342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7C35B2-2056-4E86-B73E-3A0BB2AF4BEF}" type="slidenum">
              <a:rPr lang="en-GB" altLang="en-US"/>
              <a:pPr/>
              <a:t>19</a:t>
            </a:fld>
            <a:endParaRPr lang="en-GB" altLang="en-US"/>
          </a:p>
        </p:txBody>
      </p:sp>
      <p:sp>
        <p:nvSpPr>
          <p:cNvPr id="130050" name="Rectangle 2">
            <a:extLst>
              <a:ext uri="{FF2B5EF4-FFF2-40B4-BE49-F238E27FC236}">
                <a16:creationId xmlns:a16="http://schemas.microsoft.com/office/drawing/2014/main" id="{F2D449E8-FBCA-9C54-22E9-7E316F8D1F54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Rectangle 3">
            <a:extLst>
              <a:ext uri="{FF2B5EF4-FFF2-40B4-BE49-F238E27FC236}">
                <a16:creationId xmlns:a16="http://schemas.microsoft.com/office/drawing/2014/main" id="{1F468FAA-07E0-7448-39CA-1D7113EBD9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678EABC6-DCDC-DACC-261A-343D5CFD976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3D9008-072C-4D3E-B2DA-9C77602E3D4A}" type="slidenum">
              <a:rPr lang="en-GB" altLang="en-US"/>
              <a:pPr/>
              <a:t>2</a:t>
            </a:fld>
            <a:endParaRPr lang="en-GB" altLang="en-US"/>
          </a:p>
        </p:txBody>
      </p:sp>
      <p:sp>
        <p:nvSpPr>
          <p:cNvPr id="112642" name="Rectangle 2">
            <a:extLst>
              <a:ext uri="{FF2B5EF4-FFF2-40B4-BE49-F238E27FC236}">
                <a16:creationId xmlns:a16="http://schemas.microsoft.com/office/drawing/2014/main" id="{89957701-89F5-DAC3-6970-44D5366D5324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>
            <a:extLst>
              <a:ext uri="{FF2B5EF4-FFF2-40B4-BE49-F238E27FC236}">
                <a16:creationId xmlns:a16="http://schemas.microsoft.com/office/drawing/2014/main" id="{AF50126A-B35B-63BB-02D8-2FF5239076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57B3B69F-0CA2-19B2-D01D-5FCCD36CDCC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CA0655-31B6-4376-94C0-CB809C7C098B}" type="slidenum">
              <a:rPr lang="en-GB" altLang="en-US"/>
              <a:pPr/>
              <a:t>20</a:t>
            </a:fld>
            <a:endParaRPr lang="en-GB" altLang="en-US"/>
          </a:p>
        </p:txBody>
      </p:sp>
      <p:sp>
        <p:nvSpPr>
          <p:cNvPr id="131074" name="Rectangle 2">
            <a:extLst>
              <a:ext uri="{FF2B5EF4-FFF2-40B4-BE49-F238E27FC236}">
                <a16:creationId xmlns:a16="http://schemas.microsoft.com/office/drawing/2014/main" id="{4D0CC6F4-5BE0-7856-9D5D-8E17F774B2E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5" name="Rectangle 3">
            <a:extLst>
              <a:ext uri="{FF2B5EF4-FFF2-40B4-BE49-F238E27FC236}">
                <a16:creationId xmlns:a16="http://schemas.microsoft.com/office/drawing/2014/main" id="{0513372A-D451-88DD-6BC6-4BC5B74635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162AC7E3-3C8F-6D86-CEEA-9E44E739D5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F5AB60-8DF4-42BC-8C24-354A9E64F4FB}" type="slidenum">
              <a:rPr lang="en-GB" altLang="en-US"/>
              <a:pPr/>
              <a:t>21</a:t>
            </a:fld>
            <a:endParaRPr lang="en-GB" altLang="en-US"/>
          </a:p>
        </p:txBody>
      </p:sp>
      <p:sp>
        <p:nvSpPr>
          <p:cNvPr id="132098" name="Rectangle 2">
            <a:extLst>
              <a:ext uri="{FF2B5EF4-FFF2-40B4-BE49-F238E27FC236}">
                <a16:creationId xmlns:a16="http://schemas.microsoft.com/office/drawing/2014/main" id="{644F31AD-9397-8864-CEB3-769118CC66A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099" name="Rectangle 3">
            <a:extLst>
              <a:ext uri="{FF2B5EF4-FFF2-40B4-BE49-F238E27FC236}">
                <a16:creationId xmlns:a16="http://schemas.microsoft.com/office/drawing/2014/main" id="{09CFA044-B356-C211-97AD-A1CFF99CB9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8A69BB00-3864-6020-1BA6-592A8BC269D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328DF2-0084-4C57-BCB3-6EA4F06C49DB}" type="slidenum">
              <a:rPr lang="en-GB" altLang="en-US"/>
              <a:pPr/>
              <a:t>22</a:t>
            </a:fld>
            <a:endParaRPr lang="en-GB" altLang="en-US"/>
          </a:p>
        </p:txBody>
      </p:sp>
      <p:sp>
        <p:nvSpPr>
          <p:cNvPr id="133122" name="Rectangle 2">
            <a:extLst>
              <a:ext uri="{FF2B5EF4-FFF2-40B4-BE49-F238E27FC236}">
                <a16:creationId xmlns:a16="http://schemas.microsoft.com/office/drawing/2014/main" id="{DB6356FD-10CA-D4BA-7F59-B28A3D8AF00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Rectangle 3">
            <a:extLst>
              <a:ext uri="{FF2B5EF4-FFF2-40B4-BE49-F238E27FC236}">
                <a16:creationId xmlns:a16="http://schemas.microsoft.com/office/drawing/2014/main" id="{9A0955BD-71B9-CF78-52DB-386306AD90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8C2B8D30-186B-BA19-5D4B-454C2038B87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D9BBE4-4DF9-435D-9A4F-2A44F0BE661C}" type="slidenum">
              <a:rPr lang="en-GB" altLang="en-US"/>
              <a:pPr/>
              <a:t>23</a:t>
            </a:fld>
            <a:endParaRPr lang="en-GB" altLang="en-US"/>
          </a:p>
        </p:txBody>
      </p:sp>
      <p:sp>
        <p:nvSpPr>
          <p:cNvPr id="135170" name="Rectangle 2">
            <a:extLst>
              <a:ext uri="{FF2B5EF4-FFF2-40B4-BE49-F238E27FC236}">
                <a16:creationId xmlns:a16="http://schemas.microsoft.com/office/drawing/2014/main" id="{37696C1E-60FB-D1DB-AD56-FA6FBD4BACB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35171" name="Rectangle 3">
            <a:extLst>
              <a:ext uri="{FF2B5EF4-FFF2-40B4-BE49-F238E27FC236}">
                <a16:creationId xmlns:a16="http://schemas.microsoft.com/office/drawing/2014/main" id="{8B488112-D633-D638-56DA-D7E1AFFFCC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BB852EA7-0B5A-442B-0748-BF64483347C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7939F6-D669-4D57-814E-07B94E0A8A50}" type="slidenum">
              <a:rPr lang="en-GB" altLang="en-US"/>
              <a:pPr/>
              <a:t>3</a:t>
            </a:fld>
            <a:endParaRPr lang="en-GB" altLang="en-US"/>
          </a:p>
        </p:txBody>
      </p:sp>
      <p:sp>
        <p:nvSpPr>
          <p:cNvPr id="113666" name="Rectangle 2">
            <a:extLst>
              <a:ext uri="{FF2B5EF4-FFF2-40B4-BE49-F238E27FC236}">
                <a16:creationId xmlns:a16="http://schemas.microsoft.com/office/drawing/2014/main" id="{F66A167D-690E-1F0F-845E-6D9ADC3628BB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>
            <a:extLst>
              <a:ext uri="{FF2B5EF4-FFF2-40B4-BE49-F238E27FC236}">
                <a16:creationId xmlns:a16="http://schemas.microsoft.com/office/drawing/2014/main" id="{E968E780-10D1-04BD-CDDB-62FF3F2FEA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7F15D970-0A8C-E74D-F327-4A5620096F6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77005E-00B2-48EA-96F8-820620271285}" type="slidenum">
              <a:rPr lang="en-GB" altLang="en-US"/>
              <a:pPr/>
              <a:t>4</a:t>
            </a:fld>
            <a:endParaRPr lang="en-GB" altLang="en-US"/>
          </a:p>
        </p:txBody>
      </p:sp>
      <p:sp>
        <p:nvSpPr>
          <p:cNvPr id="114690" name="Rectangle 2">
            <a:extLst>
              <a:ext uri="{FF2B5EF4-FFF2-40B4-BE49-F238E27FC236}">
                <a16:creationId xmlns:a16="http://schemas.microsoft.com/office/drawing/2014/main" id="{EEB41F7D-2560-1C63-189D-9BD5CB15BA9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>
            <a:extLst>
              <a:ext uri="{FF2B5EF4-FFF2-40B4-BE49-F238E27FC236}">
                <a16:creationId xmlns:a16="http://schemas.microsoft.com/office/drawing/2014/main" id="{FD076BBE-5C08-8470-5EEE-E2874D5E28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8A29456F-CD5E-B541-5A9F-59D47465D47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23F68C-5277-438C-AD99-3BC2DD9ACE38}" type="slidenum">
              <a:rPr lang="en-GB" altLang="en-US"/>
              <a:pPr/>
              <a:t>5</a:t>
            </a:fld>
            <a:endParaRPr lang="en-GB" altLang="en-US"/>
          </a:p>
        </p:txBody>
      </p:sp>
      <p:sp>
        <p:nvSpPr>
          <p:cNvPr id="115714" name="Rectangle 2">
            <a:extLst>
              <a:ext uri="{FF2B5EF4-FFF2-40B4-BE49-F238E27FC236}">
                <a16:creationId xmlns:a16="http://schemas.microsoft.com/office/drawing/2014/main" id="{C554DF33-A2E6-C21D-B8AA-6F18CE56D32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>
            <a:extLst>
              <a:ext uri="{FF2B5EF4-FFF2-40B4-BE49-F238E27FC236}">
                <a16:creationId xmlns:a16="http://schemas.microsoft.com/office/drawing/2014/main" id="{DD78C181-B6BF-B798-B776-FB20AD4405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1389ECD4-5486-5D16-8D4E-9221624CE4B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4E8FEB-6573-487F-B0B7-244EADBB05EF}" type="slidenum">
              <a:rPr lang="en-GB" altLang="en-US"/>
              <a:pPr/>
              <a:t>6</a:t>
            </a:fld>
            <a:endParaRPr lang="en-GB" altLang="en-US"/>
          </a:p>
        </p:txBody>
      </p:sp>
      <p:sp>
        <p:nvSpPr>
          <p:cNvPr id="116738" name="Rectangle 2">
            <a:extLst>
              <a:ext uri="{FF2B5EF4-FFF2-40B4-BE49-F238E27FC236}">
                <a16:creationId xmlns:a16="http://schemas.microsoft.com/office/drawing/2014/main" id="{5585CBAF-3453-39A0-C45B-CBECAFB9A8F4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>
            <a:extLst>
              <a:ext uri="{FF2B5EF4-FFF2-40B4-BE49-F238E27FC236}">
                <a16:creationId xmlns:a16="http://schemas.microsoft.com/office/drawing/2014/main" id="{142F9040-BA89-AA56-4679-E86002700B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1467F560-D3E6-8489-FE4B-B728783BC6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C2B428-F66D-4AF4-97F5-977258F7D4B1}" type="slidenum">
              <a:rPr lang="en-GB" altLang="en-US"/>
              <a:pPr/>
              <a:t>7</a:t>
            </a:fld>
            <a:endParaRPr lang="en-GB" altLang="en-US"/>
          </a:p>
        </p:txBody>
      </p:sp>
      <p:sp>
        <p:nvSpPr>
          <p:cNvPr id="117762" name="Rectangle 2">
            <a:extLst>
              <a:ext uri="{FF2B5EF4-FFF2-40B4-BE49-F238E27FC236}">
                <a16:creationId xmlns:a16="http://schemas.microsoft.com/office/drawing/2014/main" id="{3691E023-B238-3251-44A1-CE3B851FB27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>
            <a:extLst>
              <a:ext uri="{FF2B5EF4-FFF2-40B4-BE49-F238E27FC236}">
                <a16:creationId xmlns:a16="http://schemas.microsoft.com/office/drawing/2014/main" id="{ED08110B-2612-EF05-80AB-6072933959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984C8BEB-EA78-45C0-AB6E-CD47BAB3470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ABD72B-8CD0-4195-B791-27FDAA4EB4D4}" type="slidenum">
              <a:rPr lang="en-GB" altLang="en-US"/>
              <a:pPr/>
              <a:t>8</a:t>
            </a:fld>
            <a:endParaRPr lang="en-GB" altLang="en-US"/>
          </a:p>
        </p:txBody>
      </p:sp>
      <p:sp>
        <p:nvSpPr>
          <p:cNvPr id="118786" name="Rectangle 2">
            <a:extLst>
              <a:ext uri="{FF2B5EF4-FFF2-40B4-BE49-F238E27FC236}">
                <a16:creationId xmlns:a16="http://schemas.microsoft.com/office/drawing/2014/main" id="{9BBFF3A3-829A-5698-4409-68E03301186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Rectangle 3">
            <a:extLst>
              <a:ext uri="{FF2B5EF4-FFF2-40B4-BE49-F238E27FC236}">
                <a16:creationId xmlns:a16="http://schemas.microsoft.com/office/drawing/2014/main" id="{E099EDB7-B01F-AE0C-EAF7-D7E0DEB9C0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90BA46BD-7B0C-8225-5FD7-44188551F34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3B3DF5-001F-4D56-B129-A6CDBB7EF336}" type="slidenum">
              <a:rPr lang="en-GB" altLang="en-US"/>
              <a:pPr/>
              <a:t>9</a:t>
            </a:fld>
            <a:endParaRPr lang="en-GB" altLang="en-US"/>
          </a:p>
        </p:txBody>
      </p:sp>
      <p:sp>
        <p:nvSpPr>
          <p:cNvPr id="119810" name="Rectangle 2">
            <a:extLst>
              <a:ext uri="{FF2B5EF4-FFF2-40B4-BE49-F238E27FC236}">
                <a16:creationId xmlns:a16="http://schemas.microsoft.com/office/drawing/2014/main" id="{BD98EC33-BA00-068F-C3F8-48838AAA712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>
            <a:extLst>
              <a:ext uri="{FF2B5EF4-FFF2-40B4-BE49-F238E27FC236}">
                <a16:creationId xmlns:a16="http://schemas.microsoft.com/office/drawing/2014/main" id="{638C1465-CBF0-BDF9-D007-DCA4D49E60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706" name="Group 2">
            <a:extLst>
              <a:ext uri="{FF2B5EF4-FFF2-40B4-BE49-F238E27FC236}">
                <a16:creationId xmlns:a16="http://schemas.microsoft.com/office/drawing/2014/main" id="{97BD7935-5D41-BA8A-F47D-5F6FA9FCB515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72707" name="Rectangle 3">
              <a:extLst>
                <a:ext uri="{FF2B5EF4-FFF2-40B4-BE49-F238E27FC236}">
                  <a16:creationId xmlns:a16="http://schemas.microsoft.com/office/drawing/2014/main" id="{1192801C-A23E-FE43-3C0F-A360C6203A5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72708" name="Rectangle 4">
              <a:extLst>
                <a:ext uri="{FF2B5EF4-FFF2-40B4-BE49-F238E27FC236}">
                  <a16:creationId xmlns:a16="http://schemas.microsoft.com/office/drawing/2014/main" id="{DE77FFCB-E67E-8B45-EBF8-E02E80D55E10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72709" name="Group 5">
              <a:extLst>
                <a:ext uri="{FF2B5EF4-FFF2-40B4-BE49-F238E27FC236}">
                  <a16:creationId xmlns:a16="http://schemas.microsoft.com/office/drawing/2014/main" id="{7F9C0C62-DD41-3DCD-A683-9809145C4FF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72710" name="Rectangle 6">
                <a:extLst>
                  <a:ext uri="{FF2B5EF4-FFF2-40B4-BE49-F238E27FC236}">
                    <a16:creationId xmlns:a16="http://schemas.microsoft.com/office/drawing/2014/main" id="{EF64CE07-9177-6839-FEC5-B948AB0B20B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2711" name="Rectangle 7">
                <a:extLst>
                  <a:ext uri="{FF2B5EF4-FFF2-40B4-BE49-F238E27FC236}">
                    <a16:creationId xmlns:a16="http://schemas.microsoft.com/office/drawing/2014/main" id="{A05C1F4B-96EB-BC6C-04B5-57736CB1C42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2712" name="Rectangle 8">
                <a:extLst>
                  <a:ext uri="{FF2B5EF4-FFF2-40B4-BE49-F238E27FC236}">
                    <a16:creationId xmlns:a16="http://schemas.microsoft.com/office/drawing/2014/main" id="{BF4C84DA-FAA7-B50C-4437-07BA643FAD3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2713" name="Rectangle 9">
                <a:extLst>
                  <a:ext uri="{FF2B5EF4-FFF2-40B4-BE49-F238E27FC236}">
                    <a16:creationId xmlns:a16="http://schemas.microsoft.com/office/drawing/2014/main" id="{EC311A09-D84B-D13B-5F94-57C72B0B025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2714" name="Rectangle 10">
                <a:extLst>
                  <a:ext uri="{FF2B5EF4-FFF2-40B4-BE49-F238E27FC236}">
                    <a16:creationId xmlns:a16="http://schemas.microsoft.com/office/drawing/2014/main" id="{72EEC325-F782-86F2-7700-C3FF6E3B9E4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2715" name="Rectangle 11">
                <a:extLst>
                  <a:ext uri="{FF2B5EF4-FFF2-40B4-BE49-F238E27FC236}">
                    <a16:creationId xmlns:a16="http://schemas.microsoft.com/office/drawing/2014/main" id="{F6E188C6-8CED-988D-5116-DDBCEA32BA9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2716" name="Rectangle 12">
                <a:extLst>
                  <a:ext uri="{FF2B5EF4-FFF2-40B4-BE49-F238E27FC236}">
                    <a16:creationId xmlns:a16="http://schemas.microsoft.com/office/drawing/2014/main" id="{9A58CBD2-7E64-C30F-BC81-B558BEDB1B6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2717" name="Rectangle 13">
                <a:extLst>
                  <a:ext uri="{FF2B5EF4-FFF2-40B4-BE49-F238E27FC236}">
                    <a16:creationId xmlns:a16="http://schemas.microsoft.com/office/drawing/2014/main" id="{630DDC22-7E98-735F-5D88-97176843126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2718" name="Rectangle 14">
                <a:extLst>
                  <a:ext uri="{FF2B5EF4-FFF2-40B4-BE49-F238E27FC236}">
                    <a16:creationId xmlns:a16="http://schemas.microsoft.com/office/drawing/2014/main" id="{E37F274E-546E-7A86-1E01-33949805F44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2719" name="Rectangle 15">
                <a:extLst>
                  <a:ext uri="{FF2B5EF4-FFF2-40B4-BE49-F238E27FC236}">
                    <a16:creationId xmlns:a16="http://schemas.microsoft.com/office/drawing/2014/main" id="{A37B68B5-D1F5-98AA-E93E-BF3B10D662A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72720" name="Rectangle 16">
            <a:extLst>
              <a:ext uri="{FF2B5EF4-FFF2-40B4-BE49-F238E27FC236}">
                <a16:creationId xmlns:a16="http://schemas.microsoft.com/office/drawing/2014/main" id="{DD41F57C-BAA7-817E-DDF9-8B616936C9A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2721" name="Rectangle 17">
            <a:extLst>
              <a:ext uri="{FF2B5EF4-FFF2-40B4-BE49-F238E27FC236}">
                <a16:creationId xmlns:a16="http://schemas.microsoft.com/office/drawing/2014/main" id="{3951E780-B7EC-B5F8-E433-1CC778CA5CD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2722" name="Rectangle 18">
            <a:extLst>
              <a:ext uri="{FF2B5EF4-FFF2-40B4-BE49-F238E27FC236}">
                <a16:creationId xmlns:a16="http://schemas.microsoft.com/office/drawing/2014/main" id="{39B21F01-C3A1-B6AC-02AA-DF240ED8876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5D50DDC-66A5-40AE-811F-BB670BA5F950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72723" name="Rectangle 19">
            <a:extLst>
              <a:ext uri="{FF2B5EF4-FFF2-40B4-BE49-F238E27FC236}">
                <a16:creationId xmlns:a16="http://schemas.microsoft.com/office/drawing/2014/main" id="{C03794E3-47D7-69B0-D540-F9B9E0733D5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altLang="en-US" noProof="0"/>
              <a:t>Click to edit Master title style</a:t>
            </a:r>
          </a:p>
        </p:txBody>
      </p:sp>
      <p:sp>
        <p:nvSpPr>
          <p:cNvPr id="72724" name="Rectangle 20">
            <a:extLst>
              <a:ext uri="{FF2B5EF4-FFF2-40B4-BE49-F238E27FC236}">
                <a16:creationId xmlns:a16="http://schemas.microsoft.com/office/drawing/2014/main" id="{35ED12BD-64D0-06A3-15D2-C4CCB041733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3400"/>
            </a:lvl1pPr>
          </a:lstStyle>
          <a:p>
            <a:pPr lvl="0"/>
            <a:r>
              <a:rPr lang="en-GB" altLang="en-US" noProof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BA638B-9B68-EC79-4972-7EF67B574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27432C-F7C1-259A-0F86-87BB55E3AF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6504B3-2FC8-C27D-3B1F-2992C12C39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0090D2-7885-8615-33EF-F7BD24E1E4B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888E183-AA5F-4E29-991D-1DB7CD7A6B1E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334BAB0-FDC1-24B7-62F3-C6AAC6F58F37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63312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0A95EF8-74CA-A0B3-8E52-8C8481EC97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9C883E-57BB-6768-2F02-E9469D8E37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434FD5-B8C0-8732-4351-3AC8F936EB9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D6223D-47A7-543A-55CB-07F94D4F663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FF4D8F7-2890-4483-8E6C-E5D1B236031B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2B72F23-F6A5-A4DE-5BB2-6B47748DAD22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559947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164B5-9B7C-53D4-E765-AA408DD1B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DDA9A6-51D4-5EA4-76F5-C474BE068C41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10BFC2-A373-7984-3CC7-E4CBE2236A0A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866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4816458-05F8-16FD-8D2F-4B464379D52C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1866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8D526B-4CDF-A08F-0D41-357C4638C6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04A96F-635D-006A-9A2F-6EF2F4B289E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1602045F-271B-427E-8CFA-38BDA67E1452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BED7F52E-233F-E0C9-F729-0CB2D9EF25C0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62577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68B9B-2DCC-7F39-7C36-6230DF83A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3605C6-D39F-64B7-E94B-CAA6EB2559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93486B-DB32-95A8-2E4E-B714F67B9FF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891D10-A2DF-91E8-E3C2-23A9CCDCC9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6531067-E0A3-40EC-BEBC-386A84A13D7F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5F77364-DA8B-8F8E-B723-F37B1BB964CF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88298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A21818-5505-AFAB-71E4-560F1EBE8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81FEB4-CA56-6D40-954B-D50B473210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FF873E-D321-6415-6D1B-A81BEA18D55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2A682E-E422-D659-A369-B0611F26AE7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8FE2D68-6F18-420A-A772-9D57BF916044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1B21156-D24D-409E-CB0E-B1EDB9877498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81072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16F5E0-45A7-1298-DFE9-074D8862C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704A7E-3557-94BF-D634-675473E9BD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48130D-1134-FB3A-89E0-25DAC532B7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BE558B-3E61-E2BF-F4BB-7F0DA18BAE3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C2C881-2EBA-3EC5-F596-CED0B8C59D3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648CB6A-CF2B-40D3-9E9A-74C48857F01E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FE5D566-A7BD-6326-D07A-42B8359AA099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51896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A51C10-D412-D07D-728D-B1FD5BF31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C5F953-B3A9-B29F-C264-7F46A2054F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579A57-7633-BEDE-7EE9-623C6C883A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162F9C-D96B-9F00-0A7E-8926CF0C3D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29051D-8ED3-6A31-D8B5-B2B9A1004D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8B417FA-8056-8675-33C8-DD5A3F947A9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58EA85D-974C-752E-4290-27044EE55C7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C9F8397-640B-46AD-9A09-4ED0AB025115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7CDB6038-2A7B-C0BC-ECC8-F58A63051C32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16606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56A8BA-4A35-4C4A-1838-98B71008D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81BEBB-4A58-8607-7621-A2D8A33C7AE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C1C5F8-27EC-59EC-A53D-09A0B83567E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0E1213C-263A-4257-9332-4882BF653EA0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1D25A0-A8FF-3E77-6ED8-9174E2B8777C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14287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C8BE7B2-DAFA-34CE-58DD-A74CD43C4A3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95FB48-7751-4B6C-16B3-BB4B7620635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6E56000-AB15-4CE5-886B-57E3DE2B9C00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44AA43-2F6F-1108-FE9A-2E8155E9369B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39561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97001-513C-6FDE-BB67-80234CB29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B12FBA-C896-CEB2-87B1-A7C9AB2672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816FE2-A500-D21E-1154-1824C403D9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BE7876-4B9C-DBBE-FDE9-6B7B108BFA3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EA080E-570C-A138-0804-B7B6FAB2599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1CEE30D-281F-4400-A773-ADA6CBA5E735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70B80E-094D-DBC7-E7A5-FB931D1683EB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75116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73B06C-BF82-91E5-7305-C7FAA2880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92DDC26-17AB-9E30-5AAC-D5130E3FC9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DFD189-66BB-A0EF-F0E8-16D3410753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A1CD16-E369-7E19-3A57-A59C79064AF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CBEF6C-CCB1-BF47-FFB3-B7A6304B1B4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98EF734-9F16-4005-9CC4-A7AE130D2F75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116E85-341D-6939-E3FD-4D07D7C722B9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42887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>
            <a:extLst>
              <a:ext uri="{FF2B5EF4-FFF2-40B4-BE49-F238E27FC236}">
                <a16:creationId xmlns:a16="http://schemas.microsoft.com/office/drawing/2014/main" id="{17DAB5F0-4FE2-3288-272F-D95856BC20F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endParaRPr lang="en-GB" altLang="en-US"/>
          </a:p>
        </p:txBody>
      </p:sp>
      <p:sp>
        <p:nvSpPr>
          <p:cNvPr id="71683" name="Rectangle 3">
            <a:extLst>
              <a:ext uri="{FF2B5EF4-FFF2-40B4-BE49-F238E27FC236}">
                <a16:creationId xmlns:a16="http://schemas.microsoft.com/office/drawing/2014/main" id="{CEEBDD70-B85E-776A-60EF-B89EF1102E8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anose="020B0A04020102020204" pitchFamily="34" charset="0"/>
              </a:defRPr>
            </a:lvl1pPr>
          </a:lstStyle>
          <a:p>
            <a:fld id="{F2420D33-3441-43BB-A84B-9F6D0426683F}" type="slidenum">
              <a:rPr lang="en-GB" altLang="en-US"/>
              <a:pPr/>
              <a:t>‹#›</a:t>
            </a:fld>
            <a:endParaRPr lang="en-GB" altLang="en-US"/>
          </a:p>
        </p:txBody>
      </p:sp>
      <p:grpSp>
        <p:nvGrpSpPr>
          <p:cNvPr id="71684" name="Group 4">
            <a:extLst>
              <a:ext uri="{FF2B5EF4-FFF2-40B4-BE49-F238E27FC236}">
                <a16:creationId xmlns:a16="http://schemas.microsoft.com/office/drawing/2014/main" id="{586194F0-075B-1089-2A5F-A1EAB4351909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71685" name="Rectangle 5">
              <a:extLst>
                <a:ext uri="{FF2B5EF4-FFF2-40B4-BE49-F238E27FC236}">
                  <a16:creationId xmlns:a16="http://schemas.microsoft.com/office/drawing/2014/main" id="{6561B3FE-BDAA-6719-12D1-0BE1B53B3B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71686" name="Rectangle 6">
              <a:extLst>
                <a:ext uri="{FF2B5EF4-FFF2-40B4-BE49-F238E27FC236}">
                  <a16:creationId xmlns:a16="http://schemas.microsoft.com/office/drawing/2014/main" id="{D1185DBB-CC3A-AB1C-5EA5-D17A132E22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71687" name="Rectangle 7">
              <a:extLst>
                <a:ext uri="{FF2B5EF4-FFF2-40B4-BE49-F238E27FC236}">
                  <a16:creationId xmlns:a16="http://schemas.microsoft.com/office/drawing/2014/main" id="{40CA605F-BE93-BD47-5769-9C75053CF3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en-US">
                <a:solidFill>
                  <a:schemeClr val="hlink"/>
                </a:solidFill>
              </a:endParaRPr>
            </a:p>
          </p:txBody>
        </p:sp>
        <p:sp>
          <p:nvSpPr>
            <p:cNvPr id="71688" name="Rectangle 8">
              <a:extLst>
                <a:ext uri="{FF2B5EF4-FFF2-40B4-BE49-F238E27FC236}">
                  <a16:creationId xmlns:a16="http://schemas.microsoft.com/office/drawing/2014/main" id="{FF22088B-C37B-A0EC-1F04-B21D295559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en-US">
                <a:solidFill>
                  <a:schemeClr val="hlink"/>
                </a:solidFill>
              </a:endParaRPr>
            </a:p>
          </p:txBody>
        </p:sp>
        <p:sp>
          <p:nvSpPr>
            <p:cNvPr id="71689" name="Rectangle 9">
              <a:extLst>
                <a:ext uri="{FF2B5EF4-FFF2-40B4-BE49-F238E27FC236}">
                  <a16:creationId xmlns:a16="http://schemas.microsoft.com/office/drawing/2014/main" id="{90625150-D261-4BB7-DB85-8CFB504EC7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en-US">
                <a:solidFill>
                  <a:schemeClr val="accent2"/>
                </a:solidFill>
              </a:endParaRPr>
            </a:p>
          </p:txBody>
        </p:sp>
        <p:sp>
          <p:nvSpPr>
            <p:cNvPr id="71690" name="Rectangle 10">
              <a:extLst>
                <a:ext uri="{FF2B5EF4-FFF2-40B4-BE49-F238E27FC236}">
                  <a16:creationId xmlns:a16="http://schemas.microsoft.com/office/drawing/2014/main" id="{3A68C801-3F59-A5DD-02B9-542410C14C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en-US">
                <a:solidFill>
                  <a:schemeClr val="hlink"/>
                </a:solidFill>
              </a:endParaRPr>
            </a:p>
          </p:txBody>
        </p:sp>
        <p:sp>
          <p:nvSpPr>
            <p:cNvPr id="71691" name="Rectangle 11">
              <a:extLst>
                <a:ext uri="{FF2B5EF4-FFF2-40B4-BE49-F238E27FC236}">
                  <a16:creationId xmlns:a16="http://schemas.microsoft.com/office/drawing/2014/main" id="{E4106590-1ACD-1A43-F034-E0B234F633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71692" name="Rectangle 12">
              <a:extLst>
                <a:ext uri="{FF2B5EF4-FFF2-40B4-BE49-F238E27FC236}">
                  <a16:creationId xmlns:a16="http://schemas.microsoft.com/office/drawing/2014/main" id="{989D4E27-1F9E-64CD-1467-4167288B27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en-US">
                <a:solidFill>
                  <a:schemeClr val="accent2"/>
                </a:solidFill>
              </a:endParaRPr>
            </a:p>
          </p:txBody>
        </p:sp>
        <p:sp>
          <p:nvSpPr>
            <p:cNvPr id="71693" name="Rectangle 13">
              <a:extLst>
                <a:ext uri="{FF2B5EF4-FFF2-40B4-BE49-F238E27FC236}">
                  <a16:creationId xmlns:a16="http://schemas.microsoft.com/office/drawing/2014/main" id="{ECACEE24-F484-17DE-59E4-FC447E4FC7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en-US">
                <a:solidFill>
                  <a:schemeClr val="accent2"/>
                </a:solidFill>
              </a:endParaRPr>
            </a:p>
          </p:txBody>
        </p:sp>
      </p:grpSp>
      <p:sp>
        <p:nvSpPr>
          <p:cNvPr id="71694" name="Rectangle 14">
            <a:extLst>
              <a:ext uri="{FF2B5EF4-FFF2-40B4-BE49-F238E27FC236}">
                <a16:creationId xmlns:a16="http://schemas.microsoft.com/office/drawing/2014/main" id="{ED9106D6-2827-016A-7391-7212EBDA6B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71695" name="Rectangle 15">
            <a:extLst>
              <a:ext uri="{FF2B5EF4-FFF2-40B4-BE49-F238E27FC236}">
                <a16:creationId xmlns:a16="http://schemas.microsoft.com/office/drawing/2014/main" id="{07677267-38B0-1B4A-7913-B6C0B782B7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71696" name="Rectangle 16">
            <a:extLst>
              <a:ext uri="{FF2B5EF4-FFF2-40B4-BE49-F238E27FC236}">
                <a16:creationId xmlns:a16="http://schemas.microsoft.com/office/drawing/2014/main" id="{CA551694-1A74-DD89-565C-307F586801C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anose="05000000000000000000" pitchFamily="2" charset="2"/>
        <a:buChar char="n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¨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¨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jpeg"/><Relationship Id="rId4" Type="http://schemas.openxmlformats.org/officeDocument/2006/relationships/hyperlink" Target="http://images.google.co.uk/imgres?imgurl=http://www.gutenberg.org/files/16487/16487-h/images/073fig9.png&amp;imgrefurl=http://www.gutenberg.org/files/16487/16487-h/16487-h.htm&amp;h=152&amp;w=194&amp;sz=18&amp;hl=en&amp;start=55&amp;tbnid=WVITmyov9YyWaM:&amp;tbnh=81&amp;tbnw=103&amp;prev=/images%3Fq%3Dpicture%2Bof%2Begg%2Bcell%26start%3D40%26ndsp%3D20%26svnum%3D10%26hl%3Den%26lr%3D%26sa%3DN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8.jpeg"/><Relationship Id="rId7" Type="http://schemas.openxmlformats.org/officeDocument/2006/relationships/hyperlink" Target="http://www.guardian.co.uk/Guardian/gallery/image/0,8543,-10304328739,00.html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hyperlink" Target="http://www.guardian.co.uk/Guardian/gallery/image/0,8543,-10504328739,00.html" TargetMode="Externa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uardian.co.uk/Guardian/gallery/image/0,8543,-10904328739,00.html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ldofteaching.com/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4">
            <a:extLst>
              <a:ext uri="{FF2B5EF4-FFF2-40B4-BE49-F238E27FC236}">
                <a16:creationId xmlns:a16="http://schemas.microsoft.com/office/drawing/2014/main" id="{08AA37F4-6C32-EA27-5E4E-520E6AAD4C1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GB" altLang="en-US" sz="4600" b="1" i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Cloning – Science Fiction or Science Fact?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>
            <a:extLst>
              <a:ext uri="{FF2B5EF4-FFF2-40B4-BE49-F238E27FC236}">
                <a16:creationId xmlns:a16="http://schemas.microsoft.com/office/drawing/2014/main" id="{CD40CD7E-73DE-E796-D211-3058FD1BD1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476250"/>
            <a:ext cx="8229600" cy="1371600"/>
          </a:xfrm>
        </p:spPr>
        <p:txBody>
          <a:bodyPr/>
          <a:lstStyle/>
          <a:p>
            <a:r>
              <a:rPr lang="en-GB" altLang="en-US">
                <a:solidFill>
                  <a:srgbClr val="000099"/>
                </a:solidFill>
              </a:rPr>
              <a:t>Sexual reproduction</a:t>
            </a:r>
          </a:p>
        </p:txBody>
      </p:sp>
      <p:sp>
        <p:nvSpPr>
          <p:cNvPr id="91139" name="Rectangle 3">
            <a:extLst>
              <a:ext uri="{FF2B5EF4-FFF2-40B4-BE49-F238E27FC236}">
                <a16:creationId xmlns:a16="http://schemas.microsoft.com/office/drawing/2014/main" id="{7EBF4611-7F0C-0B64-43CF-E5F5020AD8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/>
              <a:t>Information (genes) from 2 parents in the sperm and egg</a:t>
            </a:r>
          </a:p>
        </p:txBody>
      </p:sp>
      <p:pic>
        <p:nvPicPr>
          <p:cNvPr id="91140" name="Picture 4">
            <a:extLst>
              <a:ext uri="{FF2B5EF4-FFF2-40B4-BE49-F238E27FC236}">
                <a16:creationId xmlns:a16="http://schemas.microsoft.com/office/drawing/2014/main" id="{463EC828-96B8-010A-9F30-DF9607074C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3429000"/>
            <a:ext cx="2876550" cy="2592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141" name="Picture 5">
            <a:extLst>
              <a:ext uri="{FF2B5EF4-FFF2-40B4-BE49-F238E27FC236}">
                <a16:creationId xmlns:a16="http://schemas.microsoft.com/office/drawing/2014/main" id="{4CF5E446-DF54-62AC-6745-449CAF7788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3213100"/>
            <a:ext cx="3924300" cy="272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>
            <a:extLst>
              <a:ext uri="{FF2B5EF4-FFF2-40B4-BE49-F238E27FC236}">
                <a16:creationId xmlns:a16="http://schemas.microsoft.com/office/drawing/2014/main" id="{68DC2439-D29F-6F51-8DE0-469B97DC29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>
                <a:solidFill>
                  <a:srgbClr val="000099"/>
                </a:solidFill>
              </a:rPr>
              <a:t>Sexual Reproduction in Plants</a:t>
            </a:r>
          </a:p>
        </p:txBody>
      </p:sp>
      <p:sp>
        <p:nvSpPr>
          <p:cNvPr id="107523" name="Rectangle 3">
            <a:extLst>
              <a:ext uri="{FF2B5EF4-FFF2-40B4-BE49-F238E27FC236}">
                <a16:creationId xmlns:a16="http://schemas.microsoft.com/office/drawing/2014/main" id="{99614080-5459-E6F8-AB1E-5A8922A4EE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 b="1"/>
              <a:t>Pollen</a:t>
            </a:r>
            <a:r>
              <a:rPr lang="en-GB" altLang="en-US"/>
              <a:t> carries genes from the male part of plants this fertilizes the </a:t>
            </a:r>
            <a:r>
              <a:rPr lang="en-GB" altLang="en-US" b="1"/>
              <a:t>ovule</a:t>
            </a:r>
            <a:r>
              <a:rPr lang="en-GB" altLang="en-US"/>
              <a:t> (female sex cell)</a:t>
            </a:r>
          </a:p>
          <a:p>
            <a:pPr lvl="2">
              <a:buFont typeface="Wingdings" panose="05000000000000000000" pitchFamily="2" charset="2"/>
              <a:buNone/>
            </a:pPr>
            <a:endParaRPr lang="en-GB" altLang="en-US"/>
          </a:p>
          <a:p>
            <a:pPr lvl="2">
              <a:buFont typeface="Wingdings" panose="05000000000000000000" pitchFamily="2" charset="2"/>
              <a:buNone/>
            </a:pPr>
            <a:r>
              <a:rPr lang="en-GB" altLang="en-US"/>
              <a:t>POLLEN			ovary</a:t>
            </a:r>
          </a:p>
          <a:p>
            <a:pPr lvl="2">
              <a:buFont typeface="Wingdings" panose="05000000000000000000" pitchFamily="2" charset="2"/>
              <a:buNone/>
            </a:pPr>
            <a:r>
              <a:rPr lang="en-GB" altLang="en-US"/>
              <a:t>					containing</a:t>
            </a:r>
          </a:p>
          <a:p>
            <a:pPr lvl="2">
              <a:buFont typeface="Wingdings" panose="05000000000000000000" pitchFamily="2" charset="2"/>
              <a:buNone/>
            </a:pPr>
            <a:r>
              <a:rPr lang="en-GB" altLang="en-US"/>
              <a:t>					OVULE</a:t>
            </a:r>
          </a:p>
        </p:txBody>
      </p:sp>
      <p:pic>
        <p:nvPicPr>
          <p:cNvPr id="107524" name="Picture 4">
            <a:extLst>
              <a:ext uri="{FF2B5EF4-FFF2-40B4-BE49-F238E27FC236}">
                <a16:creationId xmlns:a16="http://schemas.microsoft.com/office/drawing/2014/main" id="{62710141-8E74-34ED-353A-3C715C8405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4581525"/>
            <a:ext cx="2735263" cy="188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525" name="Picture 5">
            <a:extLst>
              <a:ext uri="{FF2B5EF4-FFF2-40B4-BE49-F238E27FC236}">
                <a16:creationId xmlns:a16="http://schemas.microsoft.com/office/drawing/2014/main" id="{6047D08C-8899-E57F-8A24-AD889AC551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3357563"/>
            <a:ext cx="18669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>
            <a:extLst>
              <a:ext uri="{FF2B5EF4-FFF2-40B4-BE49-F238E27FC236}">
                <a16:creationId xmlns:a16="http://schemas.microsoft.com/office/drawing/2014/main" id="{D42D6C48-1208-F78F-290E-00F4388D25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4000">
                <a:solidFill>
                  <a:srgbClr val="000099"/>
                </a:solidFill>
              </a:rPr>
              <a:t>Sexual reproduction gives variation</a:t>
            </a:r>
          </a:p>
        </p:txBody>
      </p:sp>
      <p:sp>
        <p:nvSpPr>
          <p:cNvPr id="94211" name="Rectangle 3">
            <a:extLst>
              <a:ext uri="{FF2B5EF4-FFF2-40B4-BE49-F238E27FC236}">
                <a16:creationId xmlns:a16="http://schemas.microsoft.com/office/drawing/2014/main" id="{D8A61873-0EE9-6CFF-A2F5-FF1A1893F1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94212" name="Picture 4">
            <a:extLst>
              <a:ext uri="{FF2B5EF4-FFF2-40B4-BE49-F238E27FC236}">
                <a16:creationId xmlns:a16="http://schemas.microsoft.com/office/drawing/2014/main" id="{82205F53-8193-5B74-F1DC-DDC7412ECE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989138"/>
            <a:ext cx="6048375" cy="381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>
            <a:extLst>
              <a:ext uri="{FF2B5EF4-FFF2-40B4-BE49-F238E27FC236}">
                <a16:creationId xmlns:a16="http://schemas.microsoft.com/office/drawing/2014/main" id="{B15CDE1D-213F-67F1-25A0-B24545E955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altLang="en-US">
                <a:solidFill>
                  <a:srgbClr val="000099"/>
                </a:solidFill>
              </a:rPr>
              <a:t>Cloning mammals</a:t>
            </a:r>
          </a:p>
        </p:txBody>
      </p:sp>
      <p:sp>
        <p:nvSpPr>
          <p:cNvPr id="100355" name="Rectangle 3">
            <a:extLst>
              <a:ext uri="{FF2B5EF4-FFF2-40B4-BE49-F238E27FC236}">
                <a16:creationId xmlns:a16="http://schemas.microsoft.com/office/drawing/2014/main" id="{243CB77C-483E-59D6-E7C0-7BAC68A903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/>
              <a:t>Sexual reproduction produces variation not clones. </a:t>
            </a:r>
            <a:r>
              <a:rPr lang="en-GB" altLang="en-US" b="1"/>
              <a:t>Why?</a:t>
            </a:r>
          </a:p>
        </p:txBody>
      </p:sp>
      <p:pic>
        <p:nvPicPr>
          <p:cNvPr id="100357" name="Picture 5">
            <a:extLst>
              <a:ext uri="{FF2B5EF4-FFF2-40B4-BE49-F238E27FC236}">
                <a16:creationId xmlns:a16="http://schemas.microsoft.com/office/drawing/2014/main" id="{3D0CCB16-88A6-B235-A2D0-B9E84FBC7F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3500438"/>
            <a:ext cx="5976937" cy="302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>
            <a:extLst>
              <a:ext uri="{FF2B5EF4-FFF2-40B4-BE49-F238E27FC236}">
                <a16:creationId xmlns:a16="http://schemas.microsoft.com/office/drawing/2014/main" id="{761476CC-D703-0A05-7019-E090B1CD6E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altLang="en-US">
                <a:solidFill>
                  <a:srgbClr val="000099"/>
                </a:solidFill>
              </a:rPr>
              <a:t>Identical Twins</a:t>
            </a:r>
          </a:p>
        </p:txBody>
      </p:sp>
      <p:sp>
        <p:nvSpPr>
          <p:cNvPr id="96259" name="Rectangle 3">
            <a:extLst>
              <a:ext uri="{FF2B5EF4-FFF2-40B4-BE49-F238E27FC236}">
                <a16:creationId xmlns:a16="http://schemas.microsoft.com/office/drawing/2014/main" id="{738EFBFE-D2CD-04A5-7229-9921E862BB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4">
              <a:buFont typeface="Wingdings" panose="05000000000000000000" pitchFamily="2" charset="2"/>
              <a:buNone/>
            </a:pPr>
            <a:r>
              <a:rPr lang="en-GB" altLang="en-US"/>
              <a:t>			</a:t>
            </a:r>
            <a:r>
              <a:rPr lang="en-GB" altLang="en-US" sz="2400"/>
              <a:t>Sperm fertilizes egg</a:t>
            </a:r>
          </a:p>
          <a:p>
            <a:pPr lvl="4">
              <a:buFont typeface="Wingdings" panose="05000000000000000000" pitchFamily="2" charset="2"/>
              <a:buNone/>
            </a:pPr>
            <a:endParaRPr lang="en-GB" altLang="en-US" sz="2400"/>
          </a:p>
          <a:p>
            <a:pPr lvl="4">
              <a:buFont typeface="Wingdings" panose="05000000000000000000" pitchFamily="2" charset="2"/>
              <a:buNone/>
            </a:pPr>
            <a:endParaRPr lang="en-GB" altLang="en-US" sz="2400"/>
          </a:p>
          <a:p>
            <a:pPr lvl="4">
              <a:buFont typeface="Wingdings" panose="05000000000000000000" pitchFamily="2" charset="2"/>
              <a:buNone/>
            </a:pPr>
            <a:r>
              <a:rPr lang="en-GB" altLang="en-US" sz="2400"/>
              <a:t>			</a:t>
            </a:r>
          </a:p>
          <a:p>
            <a:pPr lvl="4">
              <a:buFont typeface="Wingdings" panose="05000000000000000000" pitchFamily="2" charset="2"/>
              <a:buNone/>
            </a:pPr>
            <a:endParaRPr lang="en-GB" altLang="en-US" sz="2400"/>
          </a:p>
          <a:p>
            <a:pPr lvl="4">
              <a:buFont typeface="Wingdings" panose="05000000000000000000" pitchFamily="2" charset="2"/>
              <a:buNone/>
            </a:pPr>
            <a:r>
              <a:rPr lang="en-GB" altLang="en-US" sz="2400"/>
              <a:t>			Fertilized egg starts to divide 		into a embryo, but the cells 		separate and </a:t>
            </a:r>
            <a:r>
              <a:rPr lang="en-GB" altLang="en-US" sz="2400" b="1"/>
              <a:t>each</a:t>
            </a:r>
            <a:r>
              <a:rPr lang="en-GB" altLang="en-US" sz="2400"/>
              <a:t> cell 			becomes a baby</a:t>
            </a:r>
          </a:p>
        </p:txBody>
      </p:sp>
      <p:pic>
        <p:nvPicPr>
          <p:cNvPr id="96260" name="Picture 4">
            <a:extLst>
              <a:ext uri="{FF2B5EF4-FFF2-40B4-BE49-F238E27FC236}">
                <a16:creationId xmlns:a16="http://schemas.microsoft.com/office/drawing/2014/main" id="{2454A76F-F599-58C9-9036-AEF75D1D1F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4005263"/>
            <a:ext cx="2520950" cy="1852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261" name="Picture 5">
            <a:extLst>
              <a:ext uri="{FF2B5EF4-FFF2-40B4-BE49-F238E27FC236}">
                <a16:creationId xmlns:a16="http://schemas.microsoft.com/office/drawing/2014/main" id="{40B20D6F-CDA6-1E80-99F5-BEAF2E3711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916113"/>
            <a:ext cx="2447925" cy="168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0C7A1ADB-F50D-1623-DA5B-EB2E5493EA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40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Clones can be made naturally…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6C4D3EA3-7928-6101-A869-BC1694803FBE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81200"/>
            <a:ext cx="7785100" cy="519113"/>
          </a:xfrm>
        </p:spPr>
        <p:txBody>
          <a:bodyPr/>
          <a:lstStyle/>
          <a:p>
            <a:r>
              <a:rPr lang="en-GB" altLang="en-US" sz="2800"/>
              <a:t>Identical twins are clones of each other</a:t>
            </a:r>
          </a:p>
        </p:txBody>
      </p:sp>
      <p:pic>
        <p:nvPicPr>
          <p:cNvPr id="13317" name="Picture 5" descr="image: sperm cell, root hair cell, blood cells, leaf cell, pollen cell">
            <a:extLst>
              <a:ext uri="{FF2B5EF4-FFF2-40B4-BE49-F238E27FC236}">
                <a16:creationId xmlns:a16="http://schemas.microsoft.com/office/drawing/2014/main" id="{06670637-462A-1236-C2D5-4CB06E6AE152}"/>
              </a:ext>
            </a:extLst>
          </p:cNvPr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12" t="43857" b="39865"/>
          <a:stretch>
            <a:fillRect/>
          </a:stretch>
        </p:blipFill>
        <p:spPr>
          <a:xfrm>
            <a:off x="971550" y="3068638"/>
            <a:ext cx="1800225" cy="620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327" name="Picture 15">
            <a:hlinkClick r:id="rId4"/>
            <a:extLst>
              <a:ext uri="{FF2B5EF4-FFF2-40B4-BE49-F238E27FC236}">
                <a16:creationId xmlns:a16="http://schemas.microsoft.com/office/drawing/2014/main" id="{2DC2011C-7C3D-3174-3CDA-1672C977AB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3716338"/>
            <a:ext cx="981075" cy="77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9" name="Picture 17">
            <a:hlinkClick r:id="rId4"/>
            <a:extLst>
              <a:ext uri="{FF2B5EF4-FFF2-40B4-BE49-F238E27FC236}">
                <a16:creationId xmlns:a16="http://schemas.microsoft.com/office/drawing/2014/main" id="{ACCCC729-EEC2-EB0C-E214-988CCDBF35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4724400"/>
            <a:ext cx="981075" cy="77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30" name="Picture 18">
            <a:hlinkClick r:id="rId4"/>
            <a:extLst>
              <a:ext uri="{FF2B5EF4-FFF2-40B4-BE49-F238E27FC236}">
                <a16:creationId xmlns:a16="http://schemas.microsoft.com/office/drawing/2014/main" id="{DF9BD4C4-26ED-A640-0D2D-0DCAB59CCC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2708275"/>
            <a:ext cx="9810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1" name="Picture 19">
            <a:hlinkClick r:id="rId4"/>
            <a:extLst>
              <a:ext uri="{FF2B5EF4-FFF2-40B4-BE49-F238E27FC236}">
                <a16:creationId xmlns:a16="http://schemas.microsoft.com/office/drawing/2014/main" id="{3B0E9454-16A3-E8E0-8D11-C5E4048D39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4724400"/>
            <a:ext cx="9810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33" name="Line 21">
            <a:extLst>
              <a:ext uri="{FF2B5EF4-FFF2-40B4-BE49-F238E27FC236}">
                <a16:creationId xmlns:a16="http://schemas.microsoft.com/office/drawing/2014/main" id="{B55FEE01-E15A-ED3B-D195-544F59911255}"/>
              </a:ext>
            </a:extLst>
          </p:cNvPr>
          <p:cNvSpPr>
            <a:spLocks noChangeShapeType="1"/>
          </p:cNvSpPr>
          <p:nvPr/>
        </p:nvSpPr>
        <p:spPr bwMode="auto">
          <a:xfrm>
            <a:off x="2916238" y="4149725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334" name="Line 22">
            <a:extLst>
              <a:ext uri="{FF2B5EF4-FFF2-40B4-BE49-F238E27FC236}">
                <a16:creationId xmlns:a16="http://schemas.microsoft.com/office/drawing/2014/main" id="{299CCF7D-CA0F-B98F-6C50-B9E599AAFD2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627313" y="3429000"/>
            <a:ext cx="287337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335" name="Line 23">
            <a:extLst>
              <a:ext uri="{FF2B5EF4-FFF2-40B4-BE49-F238E27FC236}">
                <a16:creationId xmlns:a16="http://schemas.microsoft.com/office/drawing/2014/main" id="{615994C8-A4D7-B2B3-1D06-FCD02946460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411413" y="4149725"/>
            <a:ext cx="504825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336" name="Line 24">
            <a:extLst>
              <a:ext uri="{FF2B5EF4-FFF2-40B4-BE49-F238E27FC236}">
                <a16:creationId xmlns:a16="http://schemas.microsoft.com/office/drawing/2014/main" id="{93B8868A-86C3-8F24-CC49-EA643F0322A4}"/>
              </a:ext>
            </a:extLst>
          </p:cNvPr>
          <p:cNvSpPr>
            <a:spLocks noChangeShapeType="1"/>
          </p:cNvSpPr>
          <p:nvPr/>
        </p:nvSpPr>
        <p:spPr bwMode="auto">
          <a:xfrm>
            <a:off x="5003800" y="4149725"/>
            <a:ext cx="7921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337" name="Line 25">
            <a:extLst>
              <a:ext uri="{FF2B5EF4-FFF2-40B4-BE49-F238E27FC236}">
                <a16:creationId xmlns:a16="http://schemas.microsoft.com/office/drawing/2014/main" id="{992F8A1E-5669-9EBD-1464-87405095358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95963" y="3357563"/>
            <a:ext cx="792162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338" name="Line 26">
            <a:extLst>
              <a:ext uri="{FF2B5EF4-FFF2-40B4-BE49-F238E27FC236}">
                <a16:creationId xmlns:a16="http://schemas.microsoft.com/office/drawing/2014/main" id="{7060E05E-8E28-0A50-B1D1-16939542C84F}"/>
              </a:ext>
            </a:extLst>
          </p:cNvPr>
          <p:cNvSpPr>
            <a:spLocks noChangeShapeType="1"/>
          </p:cNvSpPr>
          <p:nvPr/>
        </p:nvSpPr>
        <p:spPr bwMode="auto">
          <a:xfrm>
            <a:off x="5795963" y="4149725"/>
            <a:ext cx="792162" cy="719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339" name="Text Box 27">
            <a:extLst>
              <a:ext uri="{FF2B5EF4-FFF2-40B4-BE49-F238E27FC236}">
                <a16:creationId xmlns:a16="http://schemas.microsoft.com/office/drawing/2014/main" id="{5A8FBBB1-02E5-9F51-4C65-FBF840971A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4163" y="3783013"/>
            <a:ext cx="1276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/>
              <a:t>fertilisation</a:t>
            </a:r>
          </a:p>
        </p:txBody>
      </p:sp>
      <p:sp>
        <p:nvSpPr>
          <p:cNvPr id="13340" name="Text Box 28">
            <a:extLst>
              <a:ext uri="{FF2B5EF4-FFF2-40B4-BE49-F238E27FC236}">
                <a16:creationId xmlns:a16="http://schemas.microsoft.com/office/drawing/2014/main" id="{3FA04BE0-C26F-DE75-000E-DA3A673798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0425" y="4600575"/>
            <a:ext cx="1962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/>
              <a:t>Fertilised egg cell</a:t>
            </a:r>
          </a:p>
        </p:txBody>
      </p:sp>
      <p:sp>
        <p:nvSpPr>
          <p:cNvPr id="13341" name="Text Box 29">
            <a:extLst>
              <a:ext uri="{FF2B5EF4-FFF2-40B4-BE49-F238E27FC236}">
                <a16:creationId xmlns:a16="http://schemas.microsoft.com/office/drawing/2014/main" id="{CACB16F9-8E0A-CB2B-EADF-5E906E9834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4250" y="3952875"/>
            <a:ext cx="704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/>
              <a:t>splits</a:t>
            </a:r>
          </a:p>
        </p:txBody>
      </p:sp>
      <p:sp>
        <p:nvSpPr>
          <p:cNvPr id="13342" name="Text Box 30">
            <a:extLst>
              <a:ext uri="{FF2B5EF4-FFF2-40B4-BE49-F238E27FC236}">
                <a16:creationId xmlns:a16="http://schemas.microsoft.com/office/drawing/2014/main" id="{C9D6FCB6-41CA-7110-144C-1C113B2B38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9838" y="2655888"/>
            <a:ext cx="1263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/>
              <a:t>Sperm cell</a:t>
            </a:r>
          </a:p>
        </p:txBody>
      </p:sp>
      <p:sp>
        <p:nvSpPr>
          <p:cNvPr id="13343" name="Text Box 31">
            <a:extLst>
              <a:ext uri="{FF2B5EF4-FFF2-40B4-BE49-F238E27FC236}">
                <a16:creationId xmlns:a16="http://schemas.microsoft.com/office/drawing/2014/main" id="{CF116415-2E01-57A9-6F04-D0C5AEB7F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1275" y="5681663"/>
            <a:ext cx="996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/>
              <a:t>Egg cell</a:t>
            </a:r>
          </a:p>
        </p:txBody>
      </p:sp>
      <p:sp>
        <p:nvSpPr>
          <p:cNvPr id="13345" name="Text Box 33">
            <a:extLst>
              <a:ext uri="{FF2B5EF4-FFF2-40B4-BE49-F238E27FC236}">
                <a16:creationId xmlns:a16="http://schemas.microsoft.com/office/drawing/2014/main" id="{8011F678-4E08-5DDC-DDEE-C571B9C0EF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5913" y="2924175"/>
            <a:ext cx="704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/>
              <a:t>Baby</a:t>
            </a:r>
          </a:p>
        </p:txBody>
      </p:sp>
      <p:sp>
        <p:nvSpPr>
          <p:cNvPr id="13346" name="Text Box 34">
            <a:extLst>
              <a:ext uri="{FF2B5EF4-FFF2-40B4-BE49-F238E27FC236}">
                <a16:creationId xmlns:a16="http://schemas.microsoft.com/office/drawing/2014/main" id="{0BCDB5C4-463B-E844-7B0E-984E5512E6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6550" y="4933950"/>
            <a:ext cx="704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/>
              <a:t>Baby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>
            <a:extLst>
              <a:ext uri="{FF2B5EF4-FFF2-40B4-BE49-F238E27FC236}">
                <a16:creationId xmlns:a16="http://schemas.microsoft.com/office/drawing/2014/main" id="{A827A5AB-CA44-8160-B589-4FEB41EC14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altLang="en-US">
                <a:solidFill>
                  <a:srgbClr val="000099"/>
                </a:solidFill>
              </a:rPr>
              <a:t>Twin Welsh Lambs</a:t>
            </a:r>
          </a:p>
        </p:txBody>
      </p:sp>
      <p:sp>
        <p:nvSpPr>
          <p:cNvPr id="95235" name="Rectangle 3">
            <a:extLst>
              <a:ext uri="{FF2B5EF4-FFF2-40B4-BE49-F238E27FC236}">
                <a16:creationId xmlns:a16="http://schemas.microsoft.com/office/drawing/2014/main" id="{37B54739-0128-7E16-DB7A-CEE842C65F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/>
              <a:t>Clones of each other but not of their parents</a:t>
            </a:r>
          </a:p>
        </p:txBody>
      </p:sp>
      <p:pic>
        <p:nvPicPr>
          <p:cNvPr id="95236" name="Picture 4">
            <a:extLst>
              <a:ext uri="{FF2B5EF4-FFF2-40B4-BE49-F238E27FC236}">
                <a16:creationId xmlns:a16="http://schemas.microsoft.com/office/drawing/2014/main" id="{7C359B6E-8CFA-64EB-D12E-75B2FAA027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3213100"/>
            <a:ext cx="3529012" cy="273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>
            <a:extLst>
              <a:ext uri="{FF2B5EF4-FFF2-40B4-BE49-F238E27FC236}">
                <a16:creationId xmlns:a16="http://schemas.microsoft.com/office/drawing/2014/main" id="{480B2347-0F3E-4DEA-F9CE-E24B387A3B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altLang="en-US">
                <a:solidFill>
                  <a:srgbClr val="000099"/>
                </a:solidFill>
              </a:rPr>
              <a:t>Recently cloned animals</a:t>
            </a:r>
          </a:p>
        </p:txBody>
      </p:sp>
      <p:pic>
        <p:nvPicPr>
          <p:cNvPr id="97284" name="Picture 4">
            <a:extLst>
              <a:ext uri="{FF2B5EF4-FFF2-40B4-BE49-F238E27FC236}">
                <a16:creationId xmlns:a16="http://schemas.microsoft.com/office/drawing/2014/main" id="{61BBCDF7-05C3-8EB3-7214-48C8F822EB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2636838"/>
            <a:ext cx="1944688" cy="2024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285" name="Picture 5">
            <a:extLst>
              <a:ext uri="{FF2B5EF4-FFF2-40B4-BE49-F238E27FC236}">
                <a16:creationId xmlns:a16="http://schemas.microsoft.com/office/drawing/2014/main" id="{2B7A25C1-210B-CDEF-8041-B877E148D6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2636838"/>
            <a:ext cx="2857500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286" name="Picture 6" descr="Cloned kitten">
            <a:hlinkClick r:id="rId5"/>
            <a:extLst>
              <a:ext uri="{FF2B5EF4-FFF2-40B4-BE49-F238E27FC236}">
                <a16:creationId xmlns:a16="http://schemas.microsoft.com/office/drawing/2014/main" id="{77674190-9074-D665-5F0F-17BB9B227E31}"/>
              </a:ext>
            </a:extLst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51275" y="3890963"/>
            <a:ext cx="1296988" cy="15541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7287" name="Picture 7" descr="Idaho Gem">
            <a:hlinkClick r:id="rId7"/>
            <a:extLst>
              <a:ext uri="{FF2B5EF4-FFF2-40B4-BE49-F238E27FC236}">
                <a16:creationId xmlns:a16="http://schemas.microsoft.com/office/drawing/2014/main" id="{DFD82222-67FC-2D74-B1DB-690077768D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1989138"/>
            <a:ext cx="1219200" cy="141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>
            <a:extLst>
              <a:ext uri="{FF2B5EF4-FFF2-40B4-BE49-F238E27FC236}">
                <a16:creationId xmlns:a16="http://schemas.microsoft.com/office/drawing/2014/main" id="{7E8CDD7E-AB5B-1D0F-62CD-0BAB6B8F42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Dolly The Sheep</a:t>
            </a:r>
          </a:p>
        </p:txBody>
      </p:sp>
      <p:pic>
        <p:nvPicPr>
          <p:cNvPr id="3078" name="Picture 6" descr="Hello Dolly">
            <a:hlinkClick r:id="rId3"/>
            <a:extLst>
              <a:ext uri="{FF2B5EF4-FFF2-40B4-BE49-F238E27FC236}">
                <a16:creationId xmlns:a16="http://schemas.microsoft.com/office/drawing/2014/main" id="{414D47C4-67F4-7410-5F05-EF2E98286F63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916113"/>
            <a:ext cx="3673475" cy="3892550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80" name="Rectangle 8">
            <a:extLst>
              <a:ext uri="{FF2B5EF4-FFF2-40B4-BE49-F238E27FC236}">
                <a16:creationId xmlns:a16="http://schemas.microsoft.com/office/drawing/2014/main" id="{E18478DB-0EE3-6E3C-43F5-0C010C71B2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3438" y="2000250"/>
            <a:ext cx="3636962" cy="410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GB" altLang="en-US" sz="2400" b="1">
                <a:hlinkClick r:id="rId3"/>
              </a:rPr>
              <a:t>Hello Dolly</a:t>
            </a:r>
            <a:br>
              <a:rPr lang="en-GB" altLang="en-US" sz="2400"/>
            </a:br>
            <a:r>
              <a:rPr lang="en-GB" altLang="en-US" sz="2400"/>
              <a:t>Dolly was the first mammal cloned from an adult cell.</a:t>
            </a:r>
          </a:p>
          <a:p>
            <a:endParaRPr lang="en-GB" altLang="en-US" sz="2400"/>
          </a:p>
          <a:p>
            <a:r>
              <a:rPr lang="en-GB" altLang="en-US" sz="2400"/>
              <a:t>She was born in 1996 and died in 2003.</a:t>
            </a:r>
          </a:p>
          <a:p>
            <a:endParaRPr lang="en-GB" altLang="en-US" sz="2400"/>
          </a:p>
          <a:p>
            <a:r>
              <a:rPr lang="en-GB" altLang="en-US" sz="2400"/>
              <a:t>She was 6 when she died, about half the usual age for a sheep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>
            <a:extLst>
              <a:ext uri="{FF2B5EF4-FFF2-40B4-BE49-F238E27FC236}">
                <a16:creationId xmlns:a16="http://schemas.microsoft.com/office/drawing/2014/main" id="{1934B028-694F-06DC-94AA-DBCBAABF85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altLang="en-US">
                <a:solidFill>
                  <a:srgbClr val="000099"/>
                </a:solidFill>
              </a:rPr>
              <a:t>Making Dolly the sheep</a:t>
            </a:r>
          </a:p>
        </p:txBody>
      </p:sp>
      <p:sp>
        <p:nvSpPr>
          <p:cNvPr id="98307" name="Rectangle 3">
            <a:extLst>
              <a:ext uri="{FF2B5EF4-FFF2-40B4-BE49-F238E27FC236}">
                <a16:creationId xmlns:a16="http://schemas.microsoft.com/office/drawing/2014/main" id="{224CF9A6-5B57-C9BD-234B-9D0D7B0DE3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98308" name="Picture 4">
            <a:extLst>
              <a:ext uri="{FF2B5EF4-FFF2-40B4-BE49-F238E27FC236}">
                <a16:creationId xmlns:a16="http://schemas.microsoft.com/office/drawing/2014/main" id="{84A1AEC8-047F-9A78-ECF5-80FAC8422E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989138"/>
            <a:ext cx="7137400" cy="452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815862DF-786D-F142-E392-460FD20D89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What we will do today……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E6CAE16E-AED3-C2B1-BC01-3563753D7A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/>
              <a:t>Extend knowledge on asexual reproduction and sexual reproduction</a:t>
            </a:r>
          </a:p>
          <a:p>
            <a:pPr>
              <a:buFont typeface="Wingdings" panose="05000000000000000000" pitchFamily="2" charset="2"/>
              <a:buNone/>
            </a:pPr>
            <a:endParaRPr lang="en-GB" altLang="en-US"/>
          </a:p>
          <a:p>
            <a:r>
              <a:rPr lang="en-GB" altLang="en-US"/>
              <a:t>Learn how can animals be cloned</a:t>
            </a:r>
          </a:p>
          <a:p>
            <a:endParaRPr lang="en-GB" altLang="en-US"/>
          </a:p>
          <a:p>
            <a:r>
              <a:rPr lang="en-GB" altLang="en-US"/>
              <a:t>Look at problems with cloning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>
            <a:extLst>
              <a:ext uri="{FF2B5EF4-FFF2-40B4-BE49-F238E27FC236}">
                <a16:creationId xmlns:a16="http://schemas.microsoft.com/office/drawing/2014/main" id="{A46CCC1B-AF6B-4A62-1F65-82F20AE2CB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>
                <a:solidFill>
                  <a:srgbClr val="000099"/>
                </a:solidFill>
              </a:rPr>
              <a:t>Problems with cloning mammals</a:t>
            </a:r>
          </a:p>
        </p:txBody>
      </p:sp>
      <p:sp>
        <p:nvSpPr>
          <p:cNvPr id="101379" name="Rectangle 3">
            <a:extLst>
              <a:ext uri="{FF2B5EF4-FFF2-40B4-BE49-F238E27FC236}">
                <a16:creationId xmlns:a16="http://schemas.microsoft.com/office/drawing/2014/main" id="{484F3E35-08B7-49DE-65D6-59A29CAE30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tabLst>
                <a:tab pos="6553200" algn="l"/>
              </a:tabLst>
            </a:pPr>
            <a:r>
              <a:rPr lang="en-GB" altLang="en-US" sz="2800"/>
              <a:t>Dolly developed premature arthritis and showed signs of aging too quickly</a:t>
            </a:r>
          </a:p>
          <a:p>
            <a:pPr>
              <a:tabLst>
                <a:tab pos="6553200" algn="l"/>
              </a:tabLst>
            </a:pPr>
            <a:endParaRPr lang="en-GB" altLang="en-US" sz="2800"/>
          </a:p>
          <a:p>
            <a:pPr>
              <a:tabLst>
                <a:tab pos="6553200" algn="l"/>
              </a:tabLst>
            </a:pPr>
            <a:r>
              <a:rPr lang="en-GB" altLang="en-US" sz="2800"/>
              <a:t>She died 6 years old which is half the natural age of a sheep</a:t>
            </a:r>
          </a:p>
          <a:p>
            <a:pPr>
              <a:tabLst>
                <a:tab pos="6553200" algn="l"/>
              </a:tabLst>
            </a:pPr>
            <a:endParaRPr lang="en-GB" altLang="en-US" sz="2800"/>
          </a:p>
          <a:p>
            <a:pPr>
              <a:tabLst>
                <a:tab pos="6553200" algn="l"/>
              </a:tabLst>
            </a:pPr>
            <a:r>
              <a:rPr lang="en-GB" altLang="en-US" sz="2800"/>
              <a:t>She is now owned by the National Museum in Scotland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1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1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8" grpId="0"/>
      <p:bldP spid="101379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>
            <a:extLst>
              <a:ext uri="{FF2B5EF4-FFF2-40B4-BE49-F238E27FC236}">
                <a16:creationId xmlns:a16="http://schemas.microsoft.com/office/drawing/2014/main" id="{03D6CDF8-836C-9448-F44B-CB26884533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altLang="en-US" sz="4000">
                <a:solidFill>
                  <a:srgbClr val="000099"/>
                </a:solidFill>
              </a:rPr>
              <a:t>Reproduction and Cloning Recap</a:t>
            </a:r>
          </a:p>
        </p:txBody>
      </p:sp>
      <p:sp>
        <p:nvSpPr>
          <p:cNvPr id="74755" name="Rectangle 3">
            <a:extLst>
              <a:ext uri="{FF2B5EF4-FFF2-40B4-BE49-F238E27FC236}">
                <a16:creationId xmlns:a16="http://schemas.microsoft.com/office/drawing/2014/main" id="{82EAD319-FA59-B624-5935-178BDFDF11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 sz="2800"/>
              <a:t>1. Are Sonny and Cher clones? Explain your 	answer.</a:t>
            </a:r>
          </a:p>
          <a:p>
            <a:endParaRPr lang="en-GB" altLang="en-US" sz="2800"/>
          </a:p>
          <a:p>
            <a:r>
              <a:rPr lang="en-GB" altLang="en-US" sz="2800"/>
              <a:t>2. If I wanted to clone Sonny how would I do it?</a:t>
            </a:r>
          </a:p>
          <a:p>
            <a:endParaRPr lang="en-GB" altLang="en-US" sz="2800"/>
          </a:p>
          <a:p>
            <a:r>
              <a:rPr lang="en-GB" altLang="en-US" sz="2800"/>
              <a:t>3. What problems may I encounter if I try to 	clone Sonny.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>
            <a:extLst>
              <a:ext uri="{FF2B5EF4-FFF2-40B4-BE49-F238E27FC236}">
                <a16:creationId xmlns:a16="http://schemas.microsoft.com/office/drawing/2014/main" id="{B20F9CDE-EA0E-F381-8A35-7D96D0F6AD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altLang="en-US"/>
              <a:t>Next lesson</a:t>
            </a:r>
          </a:p>
        </p:txBody>
      </p:sp>
      <p:sp>
        <p:nvSpPr>
          <p:cNvPr id="105475" name="Rectangle 3">
            <a:extLst>
              <a:ext uri="{FF2B5EF4-FFF2-40B4-BE49-F238E27FC236}">
                <a16:creationId xmlns:a16="http://schemas.microsoft.com/office/drawing/2014/main" id="{FCAE2419-0E84-B950-77EC-6CE502B767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/>
              <a:t>Uses of cloning</a:t>
            </a:r>
          </a:p>
          <a:p>
            <a:endParaRPr lang="en-GB" altLang="en-US"/>
          </a:p>
          <a:p>
            <a:r>
              <a:rPr lang="en-GB" altLang="en-US"/>
              <a:t>Should we clone mammals?</a:t>
            </a:r>
          </a:p>
          <a:p>
            <a:endParaRPr lang="en-GB" altLang="en-US"/>
          </a:p>
          <a:p>
            <a:r>
              <a:rPr lang="en-GB" altLang="en-US"/>
              <a:t>Will we clone humans? What would this mean?</a:t>
            </a:r>
          </a:p>
          <a:p>
            <a:pPr>
              <a:buFont typeface="Wingdings" panose="05000000000000000000" pitchFamily="2" charset="2"/>
              <a:buNone/>
            </a:pPr>
            <a:endParaRPr lang="en-GB" altLang="en-US"/>
          </a:p>
          <a:p>
            <a:endParaRPr lang="en-GB" alt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Text Box 2">
            <a:extLst>
              <a:ext uri="{FF2B5EF4-FFF2-40B4-BE49-F238E27FC236}">
                <a16:creationId xmlns:a16="http://schemas.microsoft.com/office/drawing/2014/main" id="{3F9731F5-3CC1-59A4-4B44-973ED8FEE9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1052513"/>
            <a:ext cx="7920037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 sz="2400">
                <a:cs typeface="Arial" panose="020B0604020202020204" pitchFamily="34" charset="0"/>
              </a:rPr>
              <a:t>This powerpoint was kindly donated to </a:t>
            </a:r>
            <a:r>
              <a:rPr lang="en-GB" altLang="en-US" sz="2400">
                <a:cs typeface="Arial" panose="020B0604020202020204" pitchFamily="34" charset="0"/>
                <a:hlinkClick r:id="rId3"/>
              </a:rPr>
              <a:t>www.worldofteaching.com</a:t>
            </a:r>
            <a:endParaRPr lang="en-GB" altLang="en-US" sz="2400">
              <a:cs typeface="Arial" panose="020B0604020202020204" pitchFamily="34" charset="0"/>
            </a:endParaRPr>
          </a:p>
          <a:p>
            <a:endParaRPr lang="en-GB" altLang="en-US" sz="2400">
              <a:cs typeface="Arial" panose="020B0604020202020204" pitchFamily="34" charset="0"/>
            </a:endParaRPr>
          </a:p>
          <a:p>
            <a:endParaRPr lang="en-GB" altLang="en-US" sz="2400">
              <a:cs typeface="Arial" panose="020B0604020202020204" pitchFamily="34" charset="0"/>
            </a:endParaRPr>
          </a:p>
          <a:p>
            <a:endParaRPr lang="en-GB" altLang="en-US" sz="2400">
              <a:cs typeface="Arial" panose="020B0604020202020204" pitchFamily="34" charset="0"/>
            </a:endParaRPr>
          </a:p>
          <a:p>
            <a:endParaRPr lang="en-GB" altLang="en-US" sz="2400">
              <a:cs typeface="Arial" panose="020B0604020202020204" pitchFamily="34" charset="0"/>
            </a:endParaRPr>
          </a:p>
          <a:p>
            <a:r>
              <a:rPr lang="en-GB" altLang="en-US" sz="2400">
                <a:cs typeface="Arial" panose="020B0604020202020204" pitchFamily="34" charset="0"/>
                <a:hlinkClick r:id="rId3"/>
              </a:rPr>
              <a:t>http://www.worldofteaching.com</a:t>
            </a:r>
            <a:r>
              <a:rPr lang="en-GB" altLang="en-US" sz="2400">
                <a:cs typeface="Arial" panose="020B0604020202020204" pitchFamily="34" charset="0"/>
              </a:rPr>
              <a:t> is home to over a thousand powerpoints submitted by teachers. This is a completely free site and requires no registration. Please visit and I hope it will help in your teaching.</a:t>
            </a:r>
            <a:endParaRPr lang="en-US" altLang="en-US" sz="2400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>
            <a:extLst>
              <a:ext uri="{FF2B5EF4-FFF2-40B4-BE49-F238E27FC236}">
                <a16:creationId xmlns:a16="http://schemas.microsoft.com/office/drawing/2014/main" id="{D2471403-6413-1F2B-344C-9BBA12A400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750" y="333375"/>
            <a:ext cx="8229600" cy="1371600"/>
          </a:xfrm>
        </p:spPr>
        <p:txBody>
          <a:bodyPr/>
          <a:lstStyle/>
          <a:p>
            <a:pPr algn="ctr"/>
            <a:r>
              <a:rPr lang="en-GB" altLang="en-US"/>
              <a:t>What are clones?</a:t>
            </a:r>
          </a:p>
        </p:txBody>
      </p:sp>
      <p:sp>
        <p:nvSpPr>
          <p:cNvPr id="99331" name="Rectangle 3">
            <a:extLst>
              <a:ext uri="{FF2B5EF4-FFF2-40B4-BE49-F238E27FC236}">
                <a16:creationId xmlns:a16="http://schemas.microsoft.com/office/drawing/2014/main" id="{2ABC23D8-B744-C521-1DD1-A5A69595B7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1989138"/>
            <a:ext cx="8229600" cy="388620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GB" altLang="en-US"/>
              <a:t>Genetically</a:t>
            </a:r>
          </a:p>
          <a:p>
            <a:pPr>
              <a:buFont typeface="Wingdings" panose="05000000000000000000" pitchFamily="2" charset="2"/>
              <a:buNone/>
            </a:pPr>
            <a:r>
              <a:rPr lang="en-GB" altLang="en-US"/>
              <a:t>Identical</a:t>
            </a:r>
          </a:p>
          <a:p>
            <a:pPr>
              <a:buFont typeface="Wingdings" panose="05000000000000000000" pitchFamily="2" charset="2"/>
              <a:buNone/>
            </a:pPr>
            <a:r>
              <a:rPr lang="en-GB" altLang="en-US"/>
              <a:t>copies</a:t>
            </a:r>
          </a:p>
        </p:txBody>
      </p:sp>
      <p:pic>
        <p:nvPicPr>
          <p:cNvPr id="99332" name="Picture 4">
            <a:extLst>
              <a:ext uri="{FF2B5EF4-FFF2-40B4-BE49-F238E27FC236}">
                <a16:creationId xmlns:a16="http://schemas.microsoft.com/office/drawing/2014/main" id="{8D58F6C3-5F3E-047A-BAC6-BF5DF0B822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1844675"/>
            <a:ext cx="5903912" cy="4205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>
            <a:extLst>
              <a:ext uri="{FF2B5EF4-FFF2-40B4-BE49-F238E27FC236}">
                <a16:creationId xmlns:a16="http://schemas.microsoft.com/office/drawing/2014/main" id="{8A2FFECF-16D4-F30C-5F83-B81998109B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>
                <a:solidFill>
                  <a:srgbClr val="0033CC"/>
                </a:solidFill>
              </a:rPr>
              <a:t>Hydra budding to make a clone</a:t>
            </a:r>
          </a:p>
        </p:txBody>
      </p:sp>
      <p:sp>
        <p:nvSpPr>
          <p:cNvPr id="88067" name="Rectangle 3">
            <a:extLst>
              <a:ext uri="{FF2B5EF4-FFF2-40B4-BE49-F238E27FC236}">
                <a16:creationId xmlns:a16="http://schemas.microsoft.com/office/drawing/2014/main" id="{B5E148BB-87A8-52AC-143B-22F7FEA450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88068" name="Picture 4">
            <a:extLst>
              <a:ext uri="{FF2B5EF4-FFF2-40B4-BE49-F238E27FC236}">
                <a16:creationId xmlns:a16="http://schemas.microsoft.com/office/drawing/2014/main" id="{9AC52960-D6B1-483F-FEB0-3640535741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060575"/>
            <a:ext cx="7416800" cy="374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Rectangle 6">
            <a:extLst>
              <a:ext uri="{FF2B5EF4-FFF2-40B4-BE49-F238E27FC236}">
                <a16:creationId xmlns:a16="http://schemas.microsoft.com/office/drawing/2014/main" id="{8680DA73-49B0-EDD2-194D-B0E6668C85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Asexual Reproduction</a:t>
            </a:r>
          </a:p>
        </p:txBody>
      </p:sp>
      <p:pic>
        <p:nvPicPr>
          <p:cNvPr id="6149" name="Picture 5" descr="image: hydra putting out a 'bud' which grows mouth tentacles and finally separates to form an offspring">
            <a:extLst>
              <a:ext uri="{FF2B5EF4-FFF2-40B4-BE49-F238E27FC236}">
                <a16:creationId xmlns:a16="http://schemas.microsoft.com/office/drawing/2014/main" id="{455ED425-4E07-7C3F-17A2-471CB41A5FA6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8888" y="2500313"/>
            <a:ext cx="4306887" cy="29368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52" name="Text Box 8">
            <a:extLst>
              <a:ext uri="{FF2B5EF4-FFF2-40B4-BE49-F238E27FC236}">
                <a16:creationId xmlns:a16="http://schemas.microsoft.com/office/drawing/2014/main" id="{8FAE03DC-5F08-BD81-44A8-D6EFE623E6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8713" y="2944813"/>
            <a:ext cx="2324100" cy="201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/>
              <a:t>Tiny 'buds' grow out from the hydra's side, develop mouth tentacles, and finally nip off at the base to form a separate individual.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>
            <a:extLst>
              <a:ext uri="{FF2B5EF4-FFF2-40B4-BE49-F238E27FC236}">
                <a16:creationId xmlns:a16="http://schemas.microsoft.com/office/drawing/2014/main" id="{470355E4-9F2A-76B4-DE5F-6A64A2EF50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Amoeba dividing asexually</a:t>
            </a:r>
          </a:p>
        </p:txBody>
      </p:sp>
      <p:sp>
        <p:nvSpPr>
          <p:cNvPr id="89091" name="Rectangle 3">
            <a:extLst>
              <a:ext uri="{FF2B5EF4-FFF2-40B4-BE49-F238E27FC236}">
                <a16:creationId xmlns:a16="http://schemas.microsoft.com/office/drawing/2014/main" id="{AC7903D8-B4FF-D96C-6724-349D08B7B0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89092" name="Picture 4">
            <a:extLst>
              <a:ext uri="{FF2B5EF4-FFF2-40B4-BE49-F238E27FC236}">
                <a16:creationId xmlns:a16="http://schemas.microsoft.com/office/drawing/2014/main" id="{736B4FCD-6147-97D9-E9AE-CF8DFD785A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50" y="1989138"/>
            <a:ext cx="6134100" cy="381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>
            <a:extLst>
              <a:ext uri="{FF2B5EF4-FFF2-40B4-BE49-F238E27FC236}">
                <a16:creationId xmlns:a16="http://schemas.microsoft.com/office/drawing/2014/main" id="{C9C83DE0-1C2B-13D1-161D-E5609E3CC8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>
                <a:solidFill>
                  <a:srgbClr val="000099"/>
                </a:solidFill>
              </a:rPr>
              <a:t>Bacteria dividing asexually</a:t>
            </a:r>
          </a:p>
        </p:txBody>
      </p:sp>
      <p:sp>
        <p:nvSpPr>
          <p:cNvPr id="90115" name="Rectangle 3">
            <a:extLst>
              <a:ext uri="{FF2B5EF4-FFF2-40B4-BE49-F238E27FC236}">
                <a16:creationId xmlns:a16="http://schemas.microsoft.com/office/drawing/2014/main" id="{7482E7B5-DD4E-3381-B380-D5FA51BD9A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/>
              <a:t>These are </a:t>
            </a:r>
            <a:r>
              <a:rPr lang="en-GB" altLang="en-US">
                <a:solidFill>
                  <a:srgbClr val="990033"/>
                </a:solidFill>
              </a:rPr>
              <a:t>CLONES</a:t>
            </a:r>
            <a:r>
              <a:rPr lang="en-GB" altLang="en-US"/>
              <a:t> as only have information from 1 parent</a:t>
            </a:r>
          </a:p>
        </p:txBody>
      </p:sp>
      <p:pic>
        <p:nvPicPr>
          <p:cNvPr id="90116" name="Picture 4">
            <a:extLst>
              <a:ext uri="{FF2B5EF4-FFF2-40B4-BE49-F238E27FC236}">
                <a16:creationId xmlns:a16="http://schemas.microsoft.com/office/drawing/2014/main" id="{CDFDADF7-7467-8296-8C6F-2BCE3E2C8F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3429000"/>
            <a:ext cx="5184775" cy="3128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>
            <a:extLst>
              <a:ext uri="{FF2B5EF4-FFF2-40B4-BE49-F238E27FC236}">
                <a16:creationId xmlns:a16="http://schemas.microsoft.com/office/drawing/2014/main" id="{E541D692-9B87-7471-89A0-8B37D39414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4000">
                <a:solidFill>
                  <a:srgbClr val="000099"/>
                </a:solidFill>
              </a:rPr>
              <a:t>Spider plant making asexual clones</a:t>
            </a:r>
          </a:p>
        </p:txBody>
      </p:sp>
      <p:sp>
        <p:nvSpPr>
          <p:cNvPr id="87043" name="Rectangle 3">
            <a:extLst>
              <a:ext uri="{FF2B5EF4-FFF2-40B4-BE49-F238E27FC236}">
                <a16:creationId xmlns:a16="http://schemas.microsoft.com/office/drawing/2014/main" id="{D68FEEFF-9D86-A96B-774B-EC671A26AC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altLang="en-US"/>
              <a:t>Plants retain some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GB" altLang="en-US"/>
              <a:t>	</a:t>
            </a:r>
            <a:r>
              <a:rPr lang="en-GB" altLang="en-US" b="1"/>
              <a:t>unspecialized</a:t>
            </a:r>
            <a:r>
              <a:rPr lang="en-GB" altLang="en-US"/>
              <a:t> cells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en-GB" altLang="en-US"/>
          </a:p>
          <a:p>
            <a:pPr>
              <a:lnSpc>
                <a:spcPct val="90000"/>
              </a:lnSpc>
            </a:pPr>
            <a:r>
              <a:rPr lang="en-GB" altLang="en-US"/>
              <a:t>These cells have the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GB" altLang="en-US"/>
              <a:t>	potential to grow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GB" altLang="en-US"/>
              <a:t>	into a whole new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GB" altLang="en-US"/>
              <a:t>	plant</a:t>
            </a:r>
          </a:p>
        </p:txBody>
      </p:sp>
      <p:pic>
        <p:nvPicPr>
          <p:cNvPr id="87044" name="Picture 4">
            <a:extLst>
              <a:ext uri="{FF2B5EF4-FFF2-40B4-BE49-F238E27FC236}">
                <a16:creationId xmlns:a16="http://schemas.microsoft.com/office/drawing/2014/main" id="{330ED2B1-9DE6-6A22-45F3-B5458ACA23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1916113"/>
            <a:ext cx="3409950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>
            <a:extLst>
              <a:ext uri="{FF2B5EF4-FFF2-40B4-BE49-F238E27FC236}">
                <a16:creationId xmlns:a16="http://schemas.microsoft.com/office/drawing/2014/main" id="{3311FC98-AFDF-EA07-0EDF-D9603FE70D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altLang="en-US" sz="4000">
                <a:solidFill>
                  <a:srgbClr val="000099"/>
                </a:solidFill>
              </a:rPr>
              <a:t>Strawberry plants making asexual clones</a:t>
            </a:r>
          </a:p>
        </p:txBody>
      </p:sp>
      <p:sp>
        <p:nvSpPr>
          <p:cNvPr id="103427" name="Rectangle 3">
            <a:extLst>
              <a:ext uri="{FF2B5EF4-FFF2-40B4-BE49-F238E27FC236}">
                <a16:creationId xmlns:a16="http://schemas.microsoft.com/office/drawing/2014/main" id="{CD738FB4-B765-DACA-1965-CE679598C1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GB" altLang="en-US" sz="2800"/>
              <a:t>Whole new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GB" altLang="en-US" sz="2800"/>
              <a:t>	plants grow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GB" altLang="en-US" sz="2800"/>
              <a:t>	at the end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GB" altLang="en-US" sz="2800"/>
              <a:t>	of the runners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en-GB" altLang="en-US" sz="2800"/>
          </a:p>
          <a:p>
            <a:pPr>
              <a:lnSpc>
                <a:spcPct val="80000"/>
              </a:lnSpc>
            </a:pPr>
            <a:r>
              <a:rPr lang="en-GB" altLang="en-US" sz="2800" b="1"/>
              <a:t>How is this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GB" altLang="en-US" sz="2800" b="1"/>
              <a:t>	Possible?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GB" altLang="en-US" sz="2800"/>
              <a:t>	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GB" altLang="en-US" sz="2800"/>
              <a:t>	</a:t>
            </a:r>
          </a:p>
        </p:txBody>
      </p:sp>
      <p:pic>
        <p:nvPicPr>
          <p:cNvPr id="103428" name="Picture 4">
            <a:extLst>
              <a:ext uri="{FF2B5EF4-FFF2-40B4-BE49-F238E27FC236}">
                <a16:creationId xmlns:a16="http://schemas.microsoft.com/office/drawing/2014/main" id="{5A67996B-6BE6-3C82-370D-3CC0BAD088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1844675"/>
            <a:ext cx="4537075" cy="367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338</TotalTime>
  <Words>516</Words>
  <Application>Microsoft Office PowerPoint</Application>
  <PresentationFormat>On-screen Show (4:3)</PresentationFormat>
  <Paragraphs>119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Times New Roman</vt:lpstr>
      <vt:lpstr>Wingdings</vt:lpstr>
      <vt:lpstr>Arial Black</vt:lpstr>
      <vt:lpstr>Comic Sans MS</vt:lpstr>
      <vt:lpstr>Pixel</vt:lpstr>
      <vt:lpstr>Cloning – Science Fiction or Science Fact?</vt:lpstr>
      <vt:lpstr>What we will do today……</vt:lpstr>
      <vt:lpstr>What are clones?</vt:lpstr>
      <vt:lpstr>Hydra budding to make a clone</vt:lpstr>
      <vt:lpstr>Asexual Reproduction</vt:lpstr>
      <vt:lpstr>Amoeba dividing asexually</vt:lpstr>
      <vt:lpstr>Bacteria dividing asexually</vt:lpstr>
      <vt:lpstr>Spider plant making asexual clones</vt:lpstr>
      <vt:lpstr>Strawberry plants making asexual clones</vt:lpstr>
      <vt:lpstr>Sexual reproduction</vt:lpstr>
      <vt:lpstr>Sexual Reproduction in Plants</vt:lpstr>
      <vt:lpstr>Sexual reproduction gives variation</vt:lpstr>
      <vt:lpstr>Cloning mammals</vt:lpstr>
      <vt:lpstr>Identical Twins</vt:lpstr>
      <vt:lpstr>Clones can be made naturally…</vt:lpstr>
      <vt:lpstr>Twin Welsh Lambs</vt:lpstr>
      <vt:lpstr>Recently cloned animals</vt:lpstr>
      <vt:lpstr>Dolly The Sheep</vt:lpstr>
      <vt:lpstr>Making Dolly the sheep</vt:lpstr>
      <vt:lpstr>Problems with cloning mammals</vt:lpstr>
      <vt:lpstr>Reproduction and Cloning Recap</vt:lpstr>
      <vt:lpstr>Next lesson</vt:lpstr>
      <vt:lpstr>PowerPoint Presentation</vt:lpstr>
    </vt:vector>
  </TitlesOfParts>
  <Company>HCData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cloning- science fiction or science fact</dc:title>
  <dc:creator>Rachel</dc:creator>
  <cp:lastModifiedBy>Nayan GRIFFITHS</cp:lastModifiedBy>
  <cp:revision>19</cp:revision>
  <dcterms:created xsi:type="dcterms:W3CDTF">2006-12-03T14:15:23Z</dcterms:created>
  <dcterms:modified xsi:type="dcterms:W3CDTF">2023-03-14T11:10:03Z</dcterms:modified>
</cp:coreProperties>
</file>