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8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E54698E7-3320-8EBE-498D-B99E9173109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338DCCBC-954B-5116-B638-CE82EC4CA6B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35172" name="Rectangle 4">
            <a:extLst>
              <a:ext uri="{FF2B5EF4-FFF2-40B4-BE49-F238E27FC236}">
                <a16:creationId xmlns:a16="http://schemas.microsoft.com/office/drawing/2014/main" id="{75019E8A-D8F8-08D9-706F-5B16DD12CA9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 altLang="en-US"/>
              <a:t>rg</a:t>
            </a:r>
          </a:p>
        </p:txBody>
      </p:sp>
      <p:sp>
        <p:nvSpPr>
          <p:cNvPr id="135173" name="Rectangle 5">
            <a:extLst>
              <a:ext uri="{FF2B5EF4-FFF2-40B4-BE49-F238E27FC236}">
                <a16:creationId xmlns:a16="http://schemas.microsoft.com/office/drawing/2014/main" id="{3C92597D-9FC9-9B1E-A7C2-711B6EFC1E4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514D8E-E0C2-45C9-9EE1-EDA754640E9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6BF46584-B1A8-BE6A-96F8-793573A619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A6DB5E60-6652-13C4-3ACD-7B10CFA613B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F1E8C19C-767E-8286-C9D7-08DA0945438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3A8F8079-D890-ABA4-CBF3-ED1FEA89EC6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97286" name="Rectangle 6">
            <a:extLst>
              <a:ext uri="{FF2B5EF4-FFF2-40B4-BE49-F238E27FC236}">
                <a16:creationId xmlns:a16="http://schemas.microsoft.com/office/drawing/2014/main" id="{0D8651C5-3CCD-127B-AE87-B86FBCFD1C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 altLang="en-US"/>
              <a:t>rg</a:t>
            </a:r>
          </a:p>
        </p:txBody>
      </p:sp>
      <p:sp>
        <p:nvSpPr>
          <p:cNvPr id="97287" name="Rectangle 7">
            <a:extLst>
              <a:ext uri="{FF2B5EF4-FFF2-40B4-BE49-F238E27FC236}">
                <a16:creationId xmlns:a16="http://schemas.microsoft.com/office/drawing/2014/main" id="{EF68469C-AB1B-F229-AB6E-7A90AF32E1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A1022F-47EC-46AA-B186-95684ECCF8C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5556AAF1-4601-9C8D-3ACF-4F00197C16D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7927F19-6FA9-9567-37F5-8628EA37C7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B4C39E-6E79-4FC3-9B9B-6B1349E2FC3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C02B8DBD-3CE6-2DFD-2EE4-5C5175264B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8581CFE2-51F6-17B7-F197-2F3F80DB4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A1481C23-F3C4-AE99-4A4B-3A6E0F34E8B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B4C4EAC-3D9F-3AB5-B6A6-39115BCB21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9559BF-A608-4262-AEC7-8C569778EA5B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EC0CBAE3-F80F-17EF-BC29-24077B21E82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09311690-F789-2535-7EDE-194410625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2A384749-64B0-FC25-DBAB-4000630FFD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E631392-937F-7C95-C029-6413A1FD36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0E11B9-EC03-4FC8-8D53-4FF86A47B7DB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C0FB7BE0-B3AF-B365-5713-40890FAD03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A3D1DDB8-2B6A-AC3B-0DDE-687111ED2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08AF2A7D-DC00-D4B7-B82C-21938B81320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377DA27-BCD2-D2FC-CDCB-8988EEF5E9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A1947A-8C51-4C1C-9B97-872F0AB3311D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46434" name="Rectangle 2">
            <a:extLst>
              <a:ext uri="{FF2B5EF4-FFF2-40B4-BE49-F238E27FC236}">
                <a16:creationId xmlns:a16="http://schemas.microsoft.com/office/drawing/2014/main" id="{9EC3BECD-A76A-93FE-CA9F-463316F05B0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73A532DE-31F1-A1CB-5E6B-2A809C1A20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B066E1CF-05E2-63FD-8886-271E96ED0E0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DF64E06-D422-DFFF-94A0-816A96774E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D1D85F-8A0A-4AD5-9909-5365FB652B9B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AC159EDD-D1A3-D3CC-1C4E-FDEFA1552E0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BA4194C6-B7F5-6B68-6F1D-29CF089D5F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F505194F-DC6C-AF70-8D20-E2556210C6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55DF16E-43ED-7F67-CD80-F9CAB497BF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C4F28B-CB8F-46F0-8E89-64D374000DFA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87A329B8-7BE8-DD15-A36B-2D30D34DF8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4348BFA1-D4F5-83DD-7072-D089F33362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F59238FD-C091-5B70-A737-9272A17E282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C90E9BB-DCDF-783F-BBEC-DE87810A74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EA8ACC-10F3-40A7-AF1E-CE4C8FDB2280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4A0014E7-378F-0FC1-165B-81CCB619CDB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7B4DA3A3-8EC5-ABE2-5CCF-9822F1F5D3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746E036C-8279-8EC5-033C-E33F61783D4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5A7D044-C5AC-7758-D508-3E6E1F9BC0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C00628-FEB5-4F46-9E8B-8D313C6F5BD8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4D1729FD-A0D4-5F00-29BE-9505595C4C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AF5FF0FD-823E-92BE-5363-C2E2E33CED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D3AE79DD-AC9B-440D-54C4-CD97AB89F88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3870530-46C4-BF64-86BF-ECBC7834C4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EEC20F-F0B9-4682-9915-4A9354F66125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51FE7FD8-30F3-EF39-A4CD-824CB4E77E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0EA46A85-E887-10EC-DA9B-AE15780BE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D55F570D-D42F-D84A-AC4A-5495C6A6E88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6B5D6E9-A183-12A3-6A0D-1737C9798D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AB4A53-67F6-4167-9820-E59912D7BA2B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E6BFC339-8C22-A9BC-888B-26F48939A6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F25107C3-4A86-DE10-6698-543AAB6429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1EFE3103-22D4-45FC-1EC4-ECF51EEAF6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D3B8EFB-8AAE-9B22-6904-835B55B109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E1B9F1-0A47-4B68-A301-7AE521056B8F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37218" name="Rectangle 2">
            <a:extLst>
              <a:ext uri="{FF2B5EF4-FFF2-40B4-BE49-F238E27FC236}">
                <a16:creationId xmlns:a16="http://schemas.microsoft.com/office/drawing/2014/main" id="{AC6C0A00-569A-F6EF-2AFD-1C0AC7338F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8F7B5B45-2FE0-41B0-475C-DE042E5406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054C4CBD-9A25-B1C5-770D-DCD25798F0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F93B009-95CB-929F-3B8E-A08150D5E3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D80167-ED4B-4362-923E-61F76863A5F9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38242" name="Rectangle 2">
            <a:extLst>
              <a:ext uri="{FF2B5EF4-FFF2-40B4-BE49-F238E27FC236}">
                <a16:creationId xmlns:a16="http://schemas.microsoft.com/office/drawing/2014/main" id="{6208DE94-5965-7FBA-1724-746B9641B7E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6142DF41-01D3-A9F7-DA6A-52AF2B933B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D2D0C4EA-1274-1CCE-6B8A-42E69F0165E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12272BF-1752-4317-4602-509A6F53C4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C601A0-671D-4AFA-B1C1-482E1E74BF5E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458D0699-64E4-FF55-EDB3-2DC6D16895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CE1EAB42-078B-3906-9D5D-B20DAF19F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B607A8F-18CA-558A-07C0-9107EB59426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F7B7820-4B54-883E-89FD-7FEDBEE091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567B7-ED1E-432A-ABAF-A768F03889F8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084D9B7A-4EFA-97FB-22BE-F7EAC2BEDA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EB1370F8-51AD-6393-7E5A-B70DABF56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F58E0DF3-BCB8-B16C-7AE9-B88068E255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1B103B8-38DF-4700-C616-4A0B06E101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E22AEF-4A19-485A-9272-6CE514B2D708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41314" name="Rectangle 2">
            <a:extLst>
              <a:ext uri="{FF2B5EF4-FFF2-40B4-BE49-F238E27FC236}">
                <a16:creationId xmlns:a16="http://schemas.microsoft.com/office/drawing/2014/main" id="{1F2255F0-B873-A93F-4241-29FE6D4B5F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2E0BBBC1-D851-93B3-BB07-AAA4C66469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7188B3E5-7F0A-4EB1-CA21-D550E281FB0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36C3058-464D-E3A9-2723-42061B221D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81C88-CC24-4A95-AC8A-F9856A67541C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42338" name="Rectangle 2">
            <a:extLst>
              <a:ext uri="{FF2B5EF4-FFF2-40B4-BE49-F238E27FC236}">
                <a16:creationId xmlns:a16="http://schemas.microsoft.com/office/drawing/2014/main" id="{F96ECC6D-C0CA-163F-C8D9-BDFCB006CA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CFBD51F9-D23D-F547-74CF-FEFB058199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EC08196D-1984-8A2E-4EC5-1DBE512684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 altLang="en-US"/>
              <a:t>rg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05F8619-1F50-1DCE-7374-14F1C3282D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A45297-7BFF-4FEF-8E21-7804E0A23294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B7DCF874-1EFE-A7C0-E066-0180A59A0D1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BF36F1C3-B4DE-5B6A-61AF-1D7A14EFE6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2">
            <a:extLst>
              <a:ext uri="{FF2B5EF4-FFF2-40B4-BE49-F238E27FC236}">
                <a16:creationId xmlns:a16="http://schemas.microsoft.com/office/drawing/2014/main" id="{5AF886D3-3066-5BE3-CCD0-62B4E83950E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4515" name="Freeform 3">
              <a:extLst>
                <a:ext uri="{FF2B5EF4-FFF2-40B4-BE49-F238E27FC236}">
                  <a16:creationId xmlns:a16="http://schemas.microsoft.com/office/drawing/2014/main" id="{8C43782F-EB5E-304C-EB10-65EA80CE5C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16" name="Freeform 4">
              <a:extLst>
                <a:ext uri="{FF2B5EF4-FFF2-40B4-BE49-F238E27FC236}">
                  <a16:creationId xmlns:a16="http://schemas.microsoft.com/office/drawing/2014/main" id="{FD0BD6A1-C2DC-8B93-683E-0B02A826BA6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17" name="Freeform 5">
              <a:extLst>
                <a:ext uri="{FF2B5EF4-FFF2-40B4-BE49-F238E27FC236}">
                  <a16:creationId xmlns:a16="http://schemas.microsoft.com/office/drawing/2014/main" id="{62B14DA0-FA37-0380-344B-6A2806F9239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18" name="Freeform 6">
              <a:extLst>
                <a:ext uri="{FF2B5EF4-FFF2-40B4-BE49-F238E27FC236}">
                  <a16:creationId xmlns:a16="http://schemas.microsoft.com/office/drawing/2014/main" id="{9B6A5581-F38B-B75D-6D75-47F722ABF0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19" name="Freeform 7">
              <a:extLst>
                <a:ext uri="{FF2B5EF4-FFF2-40B4-BE49-F238E27FC236}">
                  <a16:creationId xmlns:a16="http://schemas.microsoft.com/office/drawing/2014/main" id="{C48EB0F2-8932-DEB0-3224-3C649F9C60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0" name="Freeform 8">
              <a:extLst>
                <a:ext uri="{FF2B5EF4-FFF2-40B4-BE49-F238E27FC236}">
                  <a16:creationId xmlns:a16="http://schemas.microsoft.com/office/drawing/2014/main" id="{E8F4BD31-4A73-DFEB-E76F-D6432F3F2AA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1" name="Freeform 9">
              <a:extLst>
                <a:ext uri="{FF2B5EF4-FFF2-40B4-BE49-F238E27FC236}">
                  <a16:creationId xmlns:a16="http://schemas.microsoft.com/office/drawing/2014/main" id="{169F682C-B37E-EF5F-8DE1-6406B6CBEC3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2" name="Freeform 10">
              <a:extLst>
                <a:ext uri="{FF2B5EF4-FFF2-40B4-BE49-F238E27FC236}">
                  <a16:creationId xmlns:a16="http://schemas.microsoft.com/office/drawing/2014/main" id="{F4685841-6CDE-02AD-303C-BA3956FD754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3" name="Freeform 11">
              <a:extLst>
                <a:ext uri="{FF2B5EF4-FFF2-40B4-BE49-F238E27FC236}">
                  <a16:creationId xmlns:a16="http://schemas.microsoft.com/office/drawing/2014/main" id="{D3207082-BF04-4381-BEB9-63F3507393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4" name="Freeform 12">
              <a:extLst>
                <a:ext uri="{FF2B5EF4-FFF2-40B4-BE49-F238E27FC236}">
                  <a16:creationId xmlns:a16="http://schemas.microsoft.com/office/drawing/2014/main" id="{7A44D2B9-EE6D-2EBA-238C-FA0068B301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5" name="Freeform 13">
              <a:extLst>
                <a:ext uri="{FF2B5EF4-FFF2-40B4-BE49-F238E27FC236}">
                  <a16:creationId xmlns:a16="http://schemas.microsoft.com/office/drawing/2014/main" id="{BF1C496F-5F98-9448-091D-F84B1A02F39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6" name="Freeform 14">
              <a:extLst>
                <a:ext uri="{FF2B5EF4-FFF2-40B4-BE49-F238E27FC236}">
                  <a16:creationId xmlns:a16="http://schemas.microsoft.com/office/drawing/2014/main" id="{213F231D-50BF-828B-D7F4-2039E3CC3D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7" name="Freeform 15">
              <a:extLst>
                <a:ext uri="{FF2B5EF4-FFF2-40B4-BE49-F238E27FC236}">
                  <a16:creationId xmlns:a16="http://schemas.microsoft.com/office/drawing/2014/main" id="{597D299D-9E4D-797F-8114-1CAED196DBA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8" name="Freeform 16">
              <a:extLst>
                <a:ext uri="{FF2B5EF4-FFF2-40B4-BE49-F238E27FC236}">
                  <a16:creationId xmlns:a16="http://schemas.microsoft.com/office/drawing/2014/main" id="{90ED548C-B490-8E10-7EC6-8EA9E429AB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29" name="Freeform 17">
              <a:extLst>
                <a:ext uri="{FF2B5EF4-FFF2-40B4-BE49-F238E27FC236}">
                  <a16:creationId xmlns:a16="http://schemas.microsoft.com/office/drawing/2014/main" id="{C12CB7A2-4DA6-EC24-C839-F2C652CB1FE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0" name="Freeform 18">
              <a:extLst>
                <a:ext uri="{FF2B5EF4-FFF2-40B4-BE49-F238E27FC236}">
                  <a16:creationId xmlns:a16="http://schemas.microsoft.com/office/drawing/2014/main" id="{93B961F6-3CE0-2FAA-0F49-22886D0346B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1" name="Freeform 19">
              <a:extLst>
                <a:ext uri="{FF2B5EF4-FFF2-40B4-BE49-F238E27FC236}">
                  <a16:creationId xmlns:a16="http://schemas.microsoft.com/office/drawing/2014/main" id="{2DA25CCD-8BFF-CCBC-CA38-9906CBEA738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2" name="Freeform 20">
              <a:extLst>
                <a:ext uri="{FF2B5EF4-FFF2-40B4-BE49-F238E27FC236}">
                  <a16:creationId xmlns:a16="http://schemas.microsoft.com/office/drawing/2014/main" id="{6C10E7A8-66E3-A1AF-259A-54041DD87DD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3" name="Freeform 21">
              <a:extLst>
                <a:ext uri="{FF2B5EF4-FFF2-40B4-BE49-F238E27FC236}">
                  <a16:creationId xmlns:a16="http://schemas.microsoft.com/office/drawing/2014/main" id="{0AE686C7-6434-E7F7-1F50-32AA48D1CF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4" name="Freeform 22">
              <a:extLst>
                <a:ext uri="{FF2B5EF4-FFF2-40B4-BE49-F238E27FC236}">
                  <a16:creationId xmlns:a16="http://schemas.microsoft.com/office/drawing/2014/main" id="{EBEE46D0-64ED-3DEA-AA02-FF0C7B215D7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5" name="Freeform 23">
              <a:extLst>
                <a:ext uri="{FF2B5EF4-FFF2-40B4-BE49-F238E27FC236}">
                  <a16:creationId xmlns:a16="http://schemas.microsoft.com/office/drawing/2014/main" id="{92F7A151-E88B-7292-5A27-9AABD8026E1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6" name="Freeform 24">
              <a:extLst>
                <a:ext uri="{FF2B5EF4-FFF2-40B4-BE49-F238E27FC236}">
                  <a16:creationId xmlns:a16="http://schemas.microsoft.com/office/drawing/2014/main" id="{8EAE2BAB-FA30-6AC0-F2B5-2963B434D2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7" name="Freeform 25">
              <a:extLst>
                <a:ext uri="{FF2B5EF4-FFF2-40B4-BE49-F238E27FC236}">
                  <a16:creationId xmlns:a16="http://schemas.microsoft.com/office/drawing/2014/main" id="{042D91E6-DE92-63E4-42FF-C6FAFBD9A86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8" name="Freeform 26">
              <a:extLst>
                <a:ext uri="{FF2B5EF4-FFF2-40B4-BE49-F238E27FC236}">
                  <a16:creationId xmlns:a16="http://schemas.microsoft.com/office/drawing/2014/main" id="{4DC85B8D-B10A-C31C-BC33-469FD765F23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39" name="Freeform 27">
              <a:extLst>
                <a:ext uri="{FF2B5EF4-FFF2-40B4-BE49-F238E27FC236}">
                  <a16:creationId xmlns:a16="http://schemas.microsoft.com/office/drawing/2014/main" id="{CAD9A2A5-3B26-699E-7EA0-9CCB804006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0" name="Freeform 28">
              <a:extLst>
                <a:ext uri="{FF2B5EF4-FFF2-40B4-BE49-F238E27FC236}">
                  <a16:creationId xmlns:a16="http://schemas.microsoft.com/office/drawing/2014/main" id="{0E865152-23EF-69F1-99C9-06ED363AE9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1" name="Freeform 29">
              <a:extLst>
                <a:ext uri="{FF2B5EF4-FFF2-40B4-BE49-F238E27FC236}">
                  <a16:creationId xmlns:a16="http://schemas.microsoft.com/office/drawing/2014/main" id="{A5EA3726-82B1-1840-2EA5-AA28E52A4FE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2" name="Freeform 30">
              <a:extLst>
                <a:ext uri="{FF2B5EF4-FFF2-40B4-BE49-F238E27FC236}">
                  <a16:creationId xmlns:a16="http://schemas.microsoft.com/office/drawing/2014/main" id="{73BE285F-B741-5278-95A9-FDAF850AD63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3" name="Freeform 31">
              <a:extLst>
                <a:ext uri="{FF2B5EF4-FFF2-40B4-BE49-F238E27FC236}">
                  <a16:creationId xmlns:a16="http://schemas.microsoft.com/office/drawing/2014/main" id="{1BDF7819-D6B9-B72A-83B9-5B596DEC52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4" name="Freeform 32">
              <a:extLst>
                <a:ext uri="{FF2B5EF4-FFF2-40B4-BE49-F238E27FC236}">
                  <a16:creationId xmlns:a16="http://schemas.microsoft.com/office/drawing/2014/main" id="{3B49E9E8-167C-43FF-DD27-77C1EFA7ED6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5" name="Freeform 33">
              <a:extLst>
                <a:ext uri="{FF2B5EF4-FFF2-40B4-BE49-F238E27FC236}">
                  <a16:creationId xmlns:a16="http://schemas.microsoft.com/office/drawing/2014/main" id="{4CC85518-53B8-81F6-98AC-6D2DBFDEC9E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6" name="Freeform 34">
              <a:extLst>
                <a:ext uri="{FF2B5EF4-FFF2-40B4-BE49-F238E27FC236}">
                  <a16:creationId xmlns:a16="http://schemas.microsoft.com/office/drawing/2014/main" id="{80858258-0F2C-4E69-3C90-DA16283B7BC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7" name="Freeform 35">
              <a:extLst>
                <a:ext uri="{FF2B5EF4-FFF2-40B4-BE49-F238E27FC236}">
                  <a16:creationId xmlns:a16="http://schemas.microsoft.com/office/drawing/2014/main" id="{145779A1-AB6B-EB49-CF70-D5549045551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8" name="Freeform 36">
              <a:extLst>
                <a:ext uri="{FF2B5EF4-FFF2-40B4-BE49-F238E27FC236}">
                  <a16:creationId xmlns:a16="http://schemas.microsoft.com/office/drawing/2014/main" id="{A2547C5F-3627-2D6C-80E8-19D3EE60760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49" name="Freeform 37">
              <a:extLst>
                <a:ext uri="{FF2B5EF4-FFF2-40B4-BE49-F238E27FC236}">
                  <a16:creationId xmlns:a16="http://schemas.microsoft.com/office/drawing/2014/main" id="{DA6875CD-8684-0A56-413A-D3DDC1EDC9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550" name="Freeform 38">
              <a:extLst>
                <a:ext uri="{FF2B5EF4-FFF2-40B4-BE49-F238E27FC236}">
                  <a16:creationId xmlns:a16="http://schemas.microsoft.com/office/drawing/2014/main" id="{E5427B89-1B33-03FA-5633-60D3B5A9610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64551" name="Group 39">
              <a:extLst>
                <a:ext uri="{FF2B5EF4-FFF2-40B4-BE49-F238E27FC236}">
                  <a16:creationId xmlns:a16="http://schemas.microsoft.com/office/drawing/2014/main" id="{A577C204-92E3-56A7-86AE-8D4455CCADE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4552" name="Freeform 40">
                <a:extLst>
                  <a:ext uri="{FF2B5EF4-FFF2-40B4-BE49-F238E27FC236}">
                    <a16:creationId xmlns:a16="http://schemas.microsoft.com/office/drawing/2014/main" id="{DACECEED-B1F2-B93B-E8CA-D044B454A41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4553" name="Freeform 41">
                <a:extLst>
                  <a:ext uri="{FF2B5EF4-FFF2-40B4-BE49-F238E27FC236}">
                    <a16:creationId xmlns:a16="http://schemas.microsoft.com/office/drawing/2014/main" id="{4C075D31-CB2C-DA83-AE99-08BC8B4160A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64554" name="Rectangle 42">
            <a:extLst>
              <a:ext uri="{FF2B5EF4-FFF2-40B4-BE49-F238E27FC236}">
                <a16:creationId xmlns:a16="http://schemas.microsoft.com/office/drawing/2014/main" id="{51B425B8-B049-414B-3E01-E861706AEFE8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64555" name="Rectangle 43">
            <a:extLst>
              <a:ext uri="{FF2B5EF4-FFF2-40B4-BE49-F238E27FC236}">
                <a16:creationId xmlns:a16="http://schemas.microsoft.com/office/drawing/2014/main" id="{7ACD868D-F072-D44A-F7B2-5D749E0B9ABE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64556" name="Rectangle 44">
            <a:extLst>
              <a:ext uri="{FF2B5EF4-FFF2-40B4-BE49-F238E27FC236}">
                <a16:creationId xmlns:a16="http://schemas.microsoft.com/office/drawing/2014/main" id="{E5F1F44C-A7EF-E967-0BEE-26C31159ECBC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4557" name="Rectangle 45">
            <a:extLst>
              <a:ext uri="{FF2B5EF4-FFF2-40B4-BE49-F238E27FC236}">
                <a16:creationId xmlns:a16="http://schemas.microsoft.com/office/drawing/2014/main" id="{79A86B17-E940-7DFA-E87B-16692BDF72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64558" name="Rectangle 46">
            <a:extLst>
              <a:ext uri="{FF2B5EF4-FFF2-40B4-BE49-F238E27FC236}">
                <a16:creationId xmlns:a16="http://schemas.microsoft.com/office/drawing/2014/main" id="{A58902E2-15B3-D1C5-5321-413B04D39B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BEDE98D-3BA4-4FDD-A2AC-C0F0821E13E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B403-D84F-4D32-998D-FED9A3BE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F8DD54-7577-633A-FDDD-8B9B1A192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BB1B2-C7FD-9A9F-A512-0941CC07F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EB0C6-EF93-2E40-CACB-034D5E2C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23B80-AB3C-085C-FBDD-C80794AA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48CFC0-35C4-43F5-9DA6-9879C8F988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011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147307-5856-B4B3-A0FA-DA6C7C8E06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A77720-B94F-1409-6006-E385A71CD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6EDB9-ED46-4544-8BC5-B56EBDAEE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6D0F8-5D6A-088B-B5E2-8C70EAE4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92CC0-21D6-4A2A-82B4-AB53322D1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D489E-8B0B-4B3B-9628-FB5A9C740F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367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5AA24-BBA5-6C11-1443-9D53EC4E3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76E2C-D41C-7068-729F-487099FE7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2B7F-6CAC-5576-3B24-06714CD10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7CE56-5A1E-DBB1-E4D2-3004F4332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96D4-8571-538A-4527-4241F0FDE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6609D-75CB-4D6E-B741-C0B84656DE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134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80978-6D81-B07F-AECF-CAF696BCB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4FC93A-3162-4EA9-25BF-1F26B7ACB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94A5C-EF5F-80A3-8897-7579FF939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589AD-438D-CAC7-D4D5-A1FF35FA1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AAB44-5764-1F9A-17AE-493A8313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8E180-4F8C-4AFE-8E7F-86574795AB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374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89332-4D66-D002-F134-1A7200AB9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54B71-B8D2-0A1B-AB57-20F4430C1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6EBD4-5CC8-F47F-756D-912EAD689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6EE4A-DDB9-9DDA-05E9-7238855B5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34CED-6F24-C541-07F9-6213FB0A0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A6A58-B6CC-6AD5-0ECF-E412B8DE5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9A853-8675-46E9-9F5D-08FC98D8EB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362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64128-FC3D-B239-96C2-6CECDFE1D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227FF-2812-6EA1-59F4-E09778F20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891A5-7B1F-A13B-533E-F2D81EA96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EEAE1A-4E49-F6A7-497B-E5975F154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A2892A-4921-F03E-533A-C967E13D3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488D60-55F5-D716-3BA1-95D1B4A85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7E6811-2A70-494F-BE7A-DA514D8C2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A53AE1-0327-4FA3-A1DB-65DC69665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8CFFF-7844-4246-B730-B956CF24C0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382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9ABB1-CCF3-9764-4AD6-A15050242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9F420B-6D70-471E-5526-4E4711EF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6D2C32-266C-1C03-612C-FFA3B5291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7CDFC3-9E35-D125-B7C5-32CE04FD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6FE1C-D370-4F57-B2CF-05BC09C448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145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FDFDC4-48C5-4E29-0837-BC8768D71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07E742-30C1-9787-0367-6DC9AD061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A58A7-08CB-35D4-0295-A4955848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8BF77-0A60-4778-9D5F-9D9E49F23E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73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0309D-1DEB-1F9B-76DE-8440E938D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3802C-75B3-BAC3-6DF1-E01855AC2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F1CDB-BEB1-4673-62E0-BA2C2BE7C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35841-0A31-3EF4-B359-3A579E72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29C54-9651-FE65-0F3F-6B5DBBE4E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2B6BA8-A17E-4383-685A-726EB0E3A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F154A-C5E4-414B-947B-2A22F0845D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341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2BEC7-54DE-A027-F45B-A7088C728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DB125C-0CFC-E293-B887-E419E0A10E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BFC1B-4E2D-EF77-7D1E-494A4B8B3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8FA717-5239-CE1C-D1EB-367AC1A3F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C1BC4-DBE2-BEB5-69D1-CF659B114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AF949-7408-15F9-DC21-03218121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CAAEA-274A-4A52-8FE0-5E32D04A75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4238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>
            <a:extLst>
              <a:ext uri="{FF2B5EF4-FFF2-40B4-BE49-F238E27FC236}">
                <a16:creationId xmlns:a16="http://schemas.microsoft.com/office/drawing/2014/main" id="{92CE5E3A-71B0-E683-E3A3-86EA4F4A23B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>
              <a:extLst>
                <a:ext uri="{FF2B5EF4-FFF2-40B4-BE49-F238E27FC236}">
                  <a16:creationId xmlns:a16="http://schemas.microsoft.com/office/drawing/2014/main" id="{F6452F86-CD10-7A82-DCBB-2757D23A696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492" name="Freeform 4">
              <a:extLst>
                <a:ext uri="{FF2B5EF4-FFF2-40B4-BE49-F238E27FC236}">
                  <a16:creationId xmlns:a16="http://schemas.microsoft.com/office/drawing/2014/main" id="{09E37D82-F17B-CE93-4B27-536B5F73D4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493" name="Freeform 5">
              <a:extLst>
                <a:ext uri="{FF2B5EF4-FFF2-40B4-BE49-F238E27FC236}">
                  <a16:creationId xmlns:a16="http://schemas.microsoft.com/office/drawing/2014/main" id="{19C025E0-3FB6-0A46-040E-578464349A4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494" name="Freeform 6">
              <a:extLst>
                <a:ext uri="{FF2B5EF4-FFF2-40B4-BE49-F238E27FC236}">
                  <a16:creationId xmlns:a16="http://schemas.microsoft.com/office/drawing/2014/main" id="{595207D0-9C6D-BED1-6921-A60E34A8AFE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495" name="Freeform 7">
              <a:extLst>
                <a:ext uri="{FF2B5EF4-FFF2-40B4-BE49-F238E27FC236}">
                  <a16:creationId xmlns:a16="http://schemas.microsoft.com/office/drawing/2014/main" id="{778CED69-FA7E-5643-02FC-A41E1F247B6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496" name="Freeform 8">
              <a:extLst>
                <a:ext uri="{FF2B5EF4-FFF2-40B4-BE49-F238E27FC236}">
                  <a16:creationId xmlns:a16="http://schemas.microsoft.com/office/drawing/2014/main" id="{4A552CD4-1E23-DEAD-37F5-53DC8697D5B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497" name="Freeform 9">
              <a:extLst>
                <a:ext uri="{FF2B5EF4-FFF2-40B4-BE49-F238E27FC236}">
                  <a16:creationId xmlns:a16="http://schemas.microsoft.com/office/drawing/2014/main" id="{DFC5D5E7-2AD9-635B-266E-5ABB326178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498" name="Freeform 10">
              <a:extLst>
                <a:ext uri="{FF2B5EF4-FFF2-40B4-BE49-F238E27FC236}">
                  <a16:creationId xmlns:a16="http://schemas.microsoft.com/office/drawing/2014/main" id="{9626BC2F-DE9B-FAFA-9B70-4B489C55400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499" name="Freeform 11">
              <a:extLst>
                <a:ext uri="{FF2B5EF4-FFF2-40B4-BE49-F238E27FC236}">
                  <a16:creationId xmlns:a16="http://schemas.microsoft.com/office/drawing/2014/main" id="{22E76DC6-C580-A719-3EC4-79072471CCF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0" name="Freeform 12">
              <a:extLst>
                <a:ext uri="{FF2B5EF4-FFF2-40B4-BE49-F238E27FC236}">
                  <a16:creationId xmlns:a16="http://schemas.microsoft.com/office/drawing/2014/main" id="{CF32F333-F9BE-BE95-87F2-02ED3A00038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1" name="Freeform 13">
              <a:extLst>
                <a:ext uri="{FF2B5EF4-FFF2-40B4-BE49-F238E27FC236}">
                  <a16:creationId xmlns:a16="http://schemas.microsoft.com/office/drawing/2014/main" id="{8B7BE43B-ACEC-C3A5-3903-F6BB8FF2529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2" name="Freeform 14">
              <a:extLst>
                <a:ext uri="{FF2B5EF4-FFF2-40B4-BE49-F238E27FC236}">
                  <a16:creationId xmlns:a16="http://schemas.microsoft.com/office/drawing/2014/main" id="{D5DE0979-1AFF-911B-AEAF-60FCFCACC47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3" name="Freeform 15">
              <a:extLst>
                <a:ext uri="{FF2B5EF4-FFF2-40B4-BE49-F238E27FC236}">
                  <a16:creationId xmlns:a16="http://schemas.microsoft.com/office/drawing/2014/main" id="{FC0D91BE-419F-26F6-DED2-EAA7C9755B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4" name="Freeform 16">
              <a:extLst>
                <a:ext uri="{FF2B5EF4-FFF2-40B4-BE49-F238E27FC236}">
                  <a16:creationId xmlns:a16="http://schemas.microsoft.com/office/drawing/2014/main" id="{BED39E73-7F12-D928-2831-30532A58614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5" name="Freeform 17">
              <a:extLst>
                <a:ext uri="{FF2B5EF4-FFF2-40B4-BE49-F238E27FC236}">
                  <a16:creationId xmlns:a16="http://schemas.microsoft.com/office/drawing/2014/main" id="{3755EBB2-5BBF-0871-A365-4D493F0A32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6" name="Freeform 18">
              <a:extLst>
                <a:ext uri="{FF2B5EF4-FFF2-40B4-BE49-F238E27FC236}">
                  <a16:creationId xmlns:a16="http://schemas.microsoft.com/office/drawing/2014/main" id="{7EB94313-D5DB-6AC5-A389-09396F8ED5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7" name="Freeform 19">
              <a:extLst>
                <a:ext uri="{FF2B5EF4-FFF2-40B4-BE49-F238E27FC236}">
                  <a16:creationId xmlns:a16="http://schemas.microsoft.com/office/drawing/2014/main" id="{EE4993A8-3344-EDED-BB79-3F35864F035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8" name="Freeform 20">
              <a:extLst>
                <a:ext uri="{FF2B5EF4-FFF2-40B4-BE49-F238E27FC236}">
                  <a16:creationId xmlns:a16="http://schemas.microsoft.com/office/drawing/2014/main" id="{D8F1D5D1-3FFD-A2DE-089B-F823F2BBC5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09" name="Freeform 21">
              <a:extLst>
                <a:ext uri="{FF2B5EF4-FFF2-40B4-BE49-F238E27FC236}">
                  <a16:creationId xmlns:a16="http://schemas.microsoft.com/office/drawing/2014/main" id="{149FEA24-A1BC-DF02-4B73-99A976D47A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0" name="Freeform 22">
              <a:extLst>
                <a:ext uri="{FF2B5EF4-FFF2-40B4-BE49-F238E27FC236}">
                  <a16:creationId xmlns:a16="http://schemas.microsoft.com/office/drawing/2014/main" id="{D4EE8B86-36CF-9052-46C9-DCE15491D7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1" name="Freeform 23">
              <a:extLst>
                <a:ext uri="{FF2B5EF4-FFF2-40B4-BE49-F238E27FC236}">
                  <a16:creationId xmlns:a16="http://schemas.microsoft.com/office/drawing/2014/main" id="{CBD842C9-1922-3702-004B-4F7AD12A2BE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2" name="Freeform 24">
              <a:extLst>
                <a:ext uri="{FF2B5EF4-FFF2-40B4-BE49-F238E27FC236}">
                  <a16:creationId xmlns:a16="http://schemas.microsoft.com/office/drawing/2014/main" id="{C0978CA6-921A-B6CF-C2BC-44210C9FF0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3" name="Freeform 25">
              <a:extLst>
                <a:ext uri="{FF2B5EF4-FFF2-40B4-BE49-F238E27FC236}">
                  <a16:creationId xmlns:a16="http://schemas.microsoft.com/office/drawing/2014/main" id="{68004C27-247B-7EF0-D006-D7268F23D5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4" name="Freeform 26">
              <a:extLst>
                <a:ext uri="{FF2B5EF4-FFF2-40B4-BE49-F238E27FC236}">
                  <a16:creationId xmlns:a16="http://schemas.microsoft.com/office/drawing/2014/main" id="{A21888D7-ACC6-B3F3-33D3-C22F02D30BA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5" name="Freeform 27">
              <a:extLst>
                <a:ext uri="{FF2B5EF4-FFF2-40B4-BE49-F238E27FC236}">
                  <a16:creationId xmlns:a16="http://schemas.microsoft.com/office/drawing/2014/main" id="{64ED701F-CA70-CB99-F5BB-9DA29E4057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6" name="Freeform 28">
              <a:extLst>
                <a:ext uri="{FF2B5EF4-FFF2-40B4-BE49-F238E27FC236}">
                  <a16:creationId xmlns:a16="http://schemas.microsoft.com/office/drawing/2014/main" id="{884A5AFC-A82E-F8FE-08A7-27F13F9ED9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7" name="Freeform 29">
              <a:extLst>
                <a:ext uri="{FF2B5EF4-FFF2-40B4-BE49-F238E27FC236}">
                  <a16:creationId xmlns:a16="http://schemas.microsoft.com/office/drawing/2014/main" id="{2946D02C-7317-865E-3992-51A728A186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8" name="Freeform 30">
              <a:extLst>
                <a:ext uri="{FF2B5EF4-FFF2-40B4-BE49-F238E27FC236}">
                  <a16:creationId xmlns:a16="http://schemas.microsoft.com/office/drawing/2014/main" id="{7034F3B5-A06D-BFF2-B6B6-B76BF3E0B62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19" name="Freeform 31">
              <a:extLst>
                <a:ext uri="{FF2B5EF4-FFF2-40B4-BE49-F238E27FC236}">
                  <a16:creationId xmlns:a16="http://schemas.microsoft.com/office/drawing/2014/main" id="{0F754D7E-5AD4-0A8F-0CB2-8B4CE864EAD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20" name="Freeform 32">
              <a:extLst>
                <a:ext uri="{FF2B5EF4-FFF2-40B4-BE49-F238E27FC236}">
                  <a16:creationId xmlns:a16="http://schemas.microsoft.com/office/drawing/2014/main" id="{CA981451-090F-383E-C2F7-E63FC54D90A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21" name="Freeform 33">
              <a:extLst>
                <a:ext uri="{FF2B5EF4-FFF2-40B4-BE49-F238E27FC236}">
                  <a16:creationId xmlns:a16="http://schemas.microsoft.com/office/drawing/2014/main" id="{72290D4A-FC64-8859-D5BF-031D6711BB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22" name="Freeform 34">
              <a:extLst>
                <a:ext uri="{FF2B5EF4-FFF2-40B4-BE49-F238E27FC236}">
                  <a16:creationId xmlns:a16="http://schemas.microsoft.com/office/drawing/2014/main" id="{DE50845E-CA9E-96B1-DF28-BD48D0AECA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23" name="Freeform 35">
              <a:extLst>
                <a:ext uri="{FF2B5EF4-FFF2-40B4-BE49-F238E27FC236}">
                  <a16:creationId xmlns:a16="http://schemas.microsoft.com/office/drawing/2014/main" id="{B03BCBB3-24BA-0D78-376B-E7B30FCBB0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24" name="Freeform 36">
              <a:extLst>
                <a:ext uri="{FF2B5EF4-FFF2-40B4-BE49-F238E27FC236}">
                  <a16:creationId xmlns:a16="http://schemas.microsoft.com/office/drawing/2014/main" id="{373B0DF1-14B5-29F0-9C24-7BFB5A0FD89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25" name="Freeform 37">
              <a:extLst>
                <a:ext uri="{FF2B5EF4-FFF2-40B4-BE49-F238E27FC236}">
                  <a16:creationId xmlns:a16="http://schemas.microsoft.com/office/drawing/2014/main" id="{B94B03C1-E55C-C472-BED5-D3433CDFBFB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526" name="Freeform 38">
              <a:extLst>
                <a:ext uri="{FF2B5EF4-FFF2-40B4-BE49-F238E27FC236}">
                  <a16:creationId xmlns:a16="http://schemas.microsoft.com/office/drawing/2014/main" id="{D51E301E-7CC5-1020-1404-1BB0A816443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63527" name="Group 39">
              <a:extLst>
                <a:ext uri="{FF2B5EF4-FFF2-40B4-BE49-F238E27FC236}">
                  <a16:creationId xmlns:a16="http://schemas.microsoft.com/office/drawing/2014/main" id="{B5C04896-202B-C33B-4FDF-B298582E9DF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>
                <a:extLst>
                  <a:ext uri="{FF2B5EF4-FFF2-40B4-BE49-F238E27FC236}">
                    <a16:creationId xmlns:a16="http://schemas.microsoft.com/office/drawing/2014/main" id="{67DE63A2-B567-B5D8-74A9-7723FF306CB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3529" name="Freeform 41">
                <a:extLst>
                  <a:ext uri="{FF2B5EF4-FFF2-40B4-BE49-F238E27FC236}">
                    <a16:creationId xmlns:a16="http://schemas.microsoft.com/office/drawing/2014/main" id="{E00C2910-D090-FBAB-3845-A39A28B9808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63530" name="Rectangle 42">
            <a:extLst>
              <a:ext uri="{FF2B5EF4-FFF2-40B4-BE49-F238E27FC236}">
                <a16:creationId xmlns:a16="http://schemas.microsoft.com/office/drawing/2014/main" id="{5AA3936A-3D08-55D0-A2C8-E5DBF7F7EB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63531" name="Rectangle 43">
            <a:extLst>
              <a:ext uri="{FF2B5EF4-FFF2-40B4-BE49-F238E27FC236}">
                <a16:creationId xmlns:a16="http://schemas.microsoft.com/office/drawing/2014/main" id="{99AAC3E2-DF4B-16B7-0505-F4CF48A1EC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63532" name="Rectangle 44">
            <a:extLst>
              <a:ext uri="{FF2B5EF4-FFF2-40B4-BE49-F238E27FC236}">
                <a16:creationId xmlns:a16="http://schemas.microsoft.com/office/drawing/2014/main" id="{C4740D52-6477-EFEB-0031-FF1EA859453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 altLang="en-US"/>
          </a:p>
        </p:txBody>
      </p:sp>
      <p:sp>
        <p:nvSpPr>
          <p:cNvPr id="63533" name="Rectangle 45">
            <a:extLst>
              <a:ext uri="{FF2B5EF4-FFF2-40B4-BE49-F238E27FC236}">
                <a16:creationId xmlns:a16="http://schemas.microsoft.com/office/drawing/2014/main" id="{788A3D1C-4486-8748-C14E-3DFEFA5B722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GB" altLang="en-US"/>
              <a:t>rg science</a:t>
            </a:r>
          </a:p>
        </p:txBody>
      </p:sp>
      <p:sp>
        <p:nvSpPr>
          <p:cNvPr id="63534" name="Rectangle 46">
            <a:extLst>
              <a:ext uri="{FF2B5EF4-FFF2-40B4-BE49-F238E27FC236}">
                <a16:creationId xmlns:a16="http://schemas.microsoft.com/office/drawing/2014/main" id="{7C7C7F45-8CF6-2305-F87A-A7F942EAAA5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A1CAD0E-7471-4FE7-879D-83518607E32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5">
            <a:extLst>
              <a:ext uri="{FF2B5EF4-FFF2-40B4-BE49-F238E27FC236}">
                <a16:creationId xmlns:a16="http://schemas.microsoft.com/office/drawing/2014/main" id="{7445DE1E-E684-C61D-5D0F-0F9AA50B5EF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B7F4F0A1-9A72-9601-54AE-A42135E0480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8313" y="549275"/>
            <a:ext cx="8229600" cy="1828800"/>
          </a:xfrm>
        </p:spPr>
        <p:txBody>
          <a:bodyPr/>
          <a:lstStyle/>
          <a:p>
            <a:r>
              <a:rPr lang="en-GB" altLang="en-US" sz="6600" b="1"/>
              <a:t>Animal breeds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ABEF6B74-FEBE-686A-9A8E-984458CDD5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2420938"/>
            <a:ext cx="6400800" cy="30241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/>
              <a:t>Agriculture – farming</a:t>
            </a:r>
          </a:p>
          <a:p>
            <a:pPr>
              <a:lnSpc>
                <a:spcPct val="80000"/>
              </a:lnSpc>
            </a:pPr>
            <a:endParaRPr lang="en-GB" altLang="en-US"/>
          </a:p>
          <a:p>
            <a:pPr>
              <a:lnSpc>
                <a:spcPct val="80000"/>
              </a:lnSpc>
            </a:pPr>
            <a:r>
              <a:rPr lang="en-GB" altLang="en-US" sz="2800"/>
              <a:t>Beef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Pig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Sheep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Poultry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897463A-282F-5503-A60D-6BA2593F7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E676BB6E-02F2-B442-CC5E-315913F69F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Sheep  -  suffolk  ram</a:t>
            </a:r>
          </a:p>
        </p:txBody>
      </p:sp>
      <p:pic>
        <p:nvPicPr>
          <p:cNvPr id="104453" name="Picture 5">
            <a:extLst>
              <a:ext uri="{FF2B5EF4-FFF2-40B4-BE49-F238E27FC236}">
                <a16:creationId xmlns:a16="http://schemas.microsoft.com/office/drawing/2014/main" id="{E254DEFC-8452-A696-EC5C-C5F91560DF51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1628775"/>
            <a:ext cx="5616575" cy="4351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1FC9B1D1-33DE-E95F-16EF-0DAA814F5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5476" name="Rectangle 4">
            <a:extLst>
              <a:ext uri="{FF2B5EF4-FFF2-40B4-BE49-F238E27FC236}">
                <a16:creationId xmlns:a16="http://schemas.microsoft.com/office/drawing/2014/main" id="{798ABAAC-8914-6B6E-6617-41722B6B0F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lincoln</a:t>
            </a:r>
          </a:p>
        </p:txBody>
      </p:sp>
      <p:pic>
        <p:nvPicPr>
          <p:cNvPr id="105478" name="Picture 6">
            <a:extLst>
              <a:ext uri="{FF2B5EF4-FFF2-40B4-BE49-F238E27FC236}">
                <a16:creationId xmlns:a16="http://schemas.microsoft.com/office/drawing/2014/main" id="{3BA20D20-0584-BAA8-BE79-844C0E93E360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613" y="1412875"/>
            <a:ext cx="5400675" cy="49006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C687DE33-CA5A-79BD-6A46-C1C819D47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02DB4F4D-09EC-F57B-B525-B04806A0F1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Merino  wool sheep</a:t>
            </a:r>
          </a:p>
        </p:txBody>
      </p:sp>
      <p:pic>
        <p:nvPicPr>
          <p:cNvPr id="106502" name="Picture 6">
            <a:extLst>
              <a:ext uri="{FF2B5EF4-FFF2-40B4-BE49-F238E27FC236}">
                <a16:creationId xmlns:a16="http://schemas.microsoft.com/office/drawing/2014/main" id="{D646DDC8-A4A7-B19C-239B-1CBFF1BA0A0A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1989138"/>
            <a:ext cx="4968875" cy="4248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399D9E8-228E-C209-B80B-E0D867CC7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D355E356-94BB-E358-E6F0-AF0E245A31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Specifications - suffolk</a:t>
            </a:r>
          </a:p>
        </p:txBody>
      </p:sp>
      <p:pic>
        <p:nvPicPr>
          <p:cNvPr id="107526" name="Picture 6">
            <a:extLst>
              <a:ext uri="{FF2B5EF4-FFF2-40B4-BE49-F238E27FC236}">
                <a16:creationId xmlns:a16="http://schemas.microsoft.com/office/drawing/2014/main" id="{9ABE61A1-ED90-0A37-E66D-8300EA5CC2CF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1773238"/>
            <a:ext cx="4967288" cy="4749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FC57227-68B2-9AE1-2F84-22AA8918B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559AE400-55B8-AFC5-764F-0BFD51D88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Chickens – longhorn red</a:t>
            </a:r>
          </a:p>
        </p:txBody>
      </p:sp>
      <p:pic>
        <p:nvPicPr>
          <p:cNvPr id="108550" name="Picture 6">
            <a:extLst>
              <a:ext uri="{FF2B5EF4-FFF2-40B4-BE49-F238E27FC236}">
                <a16:creationId xmlns:a16="http://schemas.microsoft.com/office/drawing/2014/main" id="{316CA1A1-FE3A-9DA6-0EE4-EDB7644F6687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1595438"/>
            <a:ext cx="5832475" cy="459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AD49362E-2393-A6B3-C97F-F64726A53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21860" name="Rectangle 4">
            <a:extLst>
              <a:ext uri="{FF2B5EF4-FFF2-40B4-BE49-F238E27FC236}">
                <a16:creationId xmlns:a16="http://schemas.microsoft.com/office/drawing/2014/main" id="{2AB363DD-2DC6-A283-DDB6-4C4B22A3A6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lakenvalder</a:t>
            </a:r>
          </a:p>
        </p:txBody>
      </p:sp>
      <p:pic>
        <p:nvPicPr>
          <p:cNvPr id="121862" name="Picture 6">
            <a:extLst>
              <a:ext uri="{FF2B5EF4-FFF2-40B4-BE49-F238E27FC236}">
                <a16:creationId xmlns:a16="http://schemas.microsoft.com/office/drawing/2014/main" id="{15C25CA8-A517-B1C9-0E72-5A89ACFE683B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250" y="1916113"/>
            <a:ext cx="5616575" cy="43608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CE9484C9-A0D5-A128-E043-4D940FE25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4A332F03-2234-7E75-30C0-611BB3670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White shank white leg</a:t>
            </a:r>
          </a:p>
        </p:txBody>
      </p:sp>
      <p:pic>
        <p:nvPicPr>
          <p:cNvPr id="122886" name="Picture 6">
            <a:extLst>
              <a:ext uri="{FF2B5EF4-FFF2-40B4-BE49-F238E27FC236}">
                <a16:creationId xmlns:a16="http://schemas.microsoft.com/office/drawing/2014/main" id="{6C19EAFC-6D65-D0CA-3C9C-BB49DBF173EC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150" y="1665288"/>
            <a:ext cx="5689600" cy="4573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CDB5DB6-3B49-CB1D-6F41-5D1C42465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51554" name="Text Box 2">
            <a:extLst>
              <a:ext uri="{FF2B5EF4-FFF2-40B4-BE49-F238E27FC236}">
                <a16:creationId xmlns:a16="http://schemas.microsoft.com/office/drawing/2014/main" id="{C24F3680-6692-3133-4655-78C2F0AB0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B11EB1E-17E6-A0FA-D187-38FAD8037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98308" name="Rectangle 4">
            <a:extLst>
              <a:ext uri="{FF2B5EF4-FFF2-40B4-BE49-F238E27FC236}">
                <a16:creationId xmlns:a16="http://schemas.microsoft.com/office/drawing/2014/main" id="{864DF67E-C318-5DF5-38FE-A06034ACF3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Beef  Cattle -       Charolais</a:t>
            </a:r>
          </a:p>
        </p:txBody>
      </p:sp>
      <p:pic>
        <p:nvPicPr>
          <p:cNvPr id="98310" name="Picture 6">
            <a:extLst>
              <a:ext uri="{FF2B5EF4-FFF2-40B4-BE49-F238E27FC236}">
                <a16:creationId xmlns:a16="http://schemas.microsoft.com/office/drawing/2014/main" id="{D737CDA6-41A8-A1CE-9A91-ABFCE9FC5791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1916113"/>
            <a:ext cx="6769100" cy="4197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1CC1BA9-7D75-7F0F-F8BD-9C9132877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99332" name="Rectangle 4">
            <a:extLst>
              <a:ext uri="{FF2B5EF4-FFF2-40B4-BE49-F238E27FC236}">
                <a16:creationId xmlns:a16="http://schemas.microsoft.com/office/drawing/2014/main" id="{55A0090A-61D0-1601-9C74-AC4160C3F8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Hereford</a:t>
            </a:r>
          </a:p>
        </p:txBody>
      </p:sp>
      <p:pic>
        <p:nvPicPr>
          <p:cNvPr id="99334" name="Picture 6">
            <a:extLst>
              <a:ext uri="{FF2B5EF4-FFF2-40B4-BE49-F238E27FC236}">
                <a16:creationId xmlns:a16="http://schemas.microsoft.com/office/drawing/2014/main" id="{C9AB7C94-0768-B352-AD10-A5F6786A16D4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628775"/>
            <a:ext cx="6985000" cy="4283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4586B22-C13C-027E-C4EA-2EC02DCFD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0356" name="Rectangle 4">
            <a:extLst>
              <a:ext uri="{FF2B5EF4-FFF2-40B4-BE49-F238E27FC236}">
                <a16:creationId xmlns:a16="http://schemas.microsoft.com/office/drawing/2014/main" id="{C460B3AF-DFD3-B6B7-5177-BB7C989672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Limousin</a:t>
            </a:r>
          </a:p>
        </p:txBody>
      </p:sp>
      <p:pic>
        <p:nvPicPr>
          <p:cNvPr id="100358" name="Picture 6">
            <a:extLst>
              <a:ext uri="{FF2B5EF4-FFF2-40B4-BE49-F238E27FC236}">
                <a16:creationId xmlns:a16="http://schemas.microsoft.com/office/drawing/2014/main" id="{90EF9024-56ED-5C47-9C0A-F1EC710B6828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1557338"/>
            <a:ext cx="6696075" cy="4346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A556258F-A119-7F4C-5310-F402A0FDF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1380" name="Rectangle 4">
            <a:extLst>
              <a:ext uri="{FF2B5EF4-FFF2-40B4-BE49-F238E27FC236}">
                <a16:creationId xmlns:a16="http://schemas.microsoft.com/office/drawing/2014/main" id="{17163C6B-2E05-6F59-3807-801D393F76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Pig   -    Landrace   sow</a:t>
            </a:r>
          </a:p>
        </p:txBody>
      </p:sp>
      <p:pic>
        <p:nvPicPr>
          <p:cNvPr id="101382" name="Picture 6">
            <a:extLst>
              <a:ext uri="{FF2B5EF4-FFF2-40B4-BE49-F238E27FC236}">
                <a16:creationId xmlns:a16="http://schemas.microsoft.com/office/drawing/2014/main" id="{D6E3118F-C12D-B15E-77C8-CFF62F5B427A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1773238"/>
            <a:ext cx="6264275" cy="4306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7EE737CB-EAB4-80AA-18F6-1808D50AD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2404" name="Rectangle 4">
            <a:extLst>
              <a:ext uri="{FF2B5EF4-FFF2-40B4-BE49-F238E27FC236}">
                <a16:creationId xmlns:a16="http://schemas.microsoft.com/office/drawing/2014/main" id="{8985C076-B2E0-DC58-E1F9-C05037314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Saddleback - sow</a:t>
            </a:r>
          </a:p>
        </p:txBody>
      </p:sp>
      <p:pic>
        <p:nvPicPr>
          <p:cNvPr id="102406" name="Picture 6">
            <a:extLst>
              <a:ext uri="{FF2B5EF4-FFF2-40B4-BE49-F238E27FC236}">
                <a16:creationId xmlns:a16="http://schemas.microsoft.com/office/drawing/2014/main" id="{2C3D2AFC-4D8D-3D31-D04F-137334B082DB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779588"/>
            <a:ext cx="6769100" cy="417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AE09FF9C-5988-2E20-6036-5791457CC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3428" name="Rectangle 4">
            <a:extLst>
              <a:ext uri="{FF2B5EF4-FFF2-40B4-BE49-F238E27FC236}">
                <a16:creationId xmlns:a16="http://schemas.microsoft.com/office/drawing/2014/main" id="{25E9FB40-5E74-FF60-F630-49465FB9CE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Yorkshire -  sow</a:t>
            </a:r>
          </a:p>
        </p:txBody>
      </p:sp>
      <p:pic>
        <p:nvPicPr>
          <p:cNvPr id="103430" name="Picture 6">
            <a:extLst>
              <a:ext uri="{FF2B5EF4-FFF2-40B4-BE49-F238E27FC236}">
                <a16:creationId xmlns:a16="http://schemas.microsoft.com/office/drawing/2014/main" id="{EDF7354F-4DF7-62BD-08E1-6750F61119C0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1754188"/>
            <a:ext cx="6048375" cy="4432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7FCD333D-26FE-9498-5F0A-DEC119806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23908" name="Rectangle 4">
            <a:extLst>
              <a:ext uri="{FF2B5EF4-FFF2-40B4-BE49-F238E27FC236}">
                <a16:creationId xmlns:a16="http://schemas.microsoft.com/office/drawing/2014/main" id="{EC0ABDC1-F41F-0F70-E254-7DEF7AF3B9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Durroc</a:t>
            </a:r>
          </a:p>
        </p:txBody>
      </p:sp>
      <p:pic>
        <p:nvPicPr>
          <p:cNvPr id="123910" name="Picture 6">
            <a:extLst>
              <a:ext uri="{FF2B5EF4-FFF2-40B4-BE49-F238E27FC236}">
                <a16:creationId xmlns:a16="http://schemas.microsoft.com/office/drawing/2014/main" id="{771C3747-6691-9E54-049B-F8EC6C44D6FC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1844675"/>
            <a:ext cx="6337300" cy="4511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E6988EF-E7AE-0F05-CADC-53CD2CD52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en-US"/>
              <a:t>rg science</a:t>
            </a:r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DE4F4FB2-269A-BBAA-12F5-41C50D6FF3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specifications</a:t>
            </a:r>
          </a:p>
        </p:txBody>
      </p:sp>
      <p:pic>
        <p:nvPicPr>
          <p:cNvPr id="109574" name="Picture 6">
            <a:extLst>
              <a:ext uri="{FF2B5EF4-FFF2-40B4-BE49-F238E27FC236}">
                <a16:creationId xmlns:a16="http://schemas.microsoft.com/office/drawing/2014/main" id="{A56E8C00-E085-1C60-E31B-F0FAA5AFE19A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773238"/>
            <a:ext cx="7559675" cy="4437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29</TotalTime>
  <Words>167</Words>
  <Application>Microsoft Office PowerPoint</Application>
  <PresentationFormat>On-screen Show (4:3)</PresentationFormat>
  <Paragraphs>79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Wingdings</vt:lpstr>
      <vt:lpstr>Beam</vt:lpstr>
      <vt:lpstr>Animal breeds</vt:lpstr>
      <vt:lpstr>Beef  Cattle -       Charolais</vt:lpstr>
      <vt:lpstr>Hereford</vt:lpstr>
      <vt:lpstr>Limousin</vt:lpstr>
      <vt:lpstr>Pig   -    Landrace   sow</vt:lpstr>
      <vt:lpstr>Saddleback - sow</vt:lpstr>
      <vt:lpstr>Yorkshire -  sow</vt:lpstr>
      <vt:lpstr>Durroc</vt:lpstr>
      <vt:lpstr>specifications</vt:lpstr>
      <vt:lpstr>Sheep  -  suffolk  ram</vt:lpstr>
      <vt:lpstr>lincoln</vt:lpstr>
      <vt:lpstr>Merino  wool sheep</vt:lpstr>
      <vt:lpstr>Specifications - suffolk</vt:lpstr>
      <vt:lpstr>Chickens – longhorn red</vt:lpstr>
      <vt:lpstr>lakenvalder</vt:lpstr>
      <vt:lpstr>White shank white leg</vt:lpstr>
      <vt:lpstr>PowerPoint Presentation</vt:lpstr>
    </vt:vector>
  </TitlesOfParts>
  <Company>Elonex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breeds</dc:title>
  <dc:creator>rik g</dc:creator>
  <cp:lastModifiedBy>Nayan GRIFFITHS</cp:lastModifiedBy>
  <cp:revision>10</cp:revision>
  <cp:lastPrinted>1601-01-01T00:00:00Z</cp:lastPrinted>
  <dcterms:created xsi:type="dcterms:W3CDTF">2004-11-11T19:50:28Z</dcterms:created>
  <dcterms:modified xsi:type="dcterms:W3CDTF">2023-03-14T10:35:39Z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