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61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62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CC"/>
    <a:srgbClr val="0066FF"/>
    <a:srgbClr val="000099"/>
    <a:srgbClr val="B2B2B2"/>
    <a:srgbClr val="DDDDDD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44827-05D8-4992-9275-C09FBAD90B3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6290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F386-8270-44C5-8F75-DDBDE52F0CC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1721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60A0B-09B1-4588-B473-369FA5DC161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4954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BD1E-A380-4D28-A2D0-9FC9DBEA665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492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25EF6-FDCD-4B9E-8F8C-72ED24F0233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1316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826E-B4CA-4919-BF5C-311CEBE070B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267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84EDF-0AFE-4868-BC2A-07B229CFF6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250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AF85-B46F-4CD3-8A77-759683C34F9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38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5B11D-CCB1-4D74-8AA6-5A980CAA535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4102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78AD6-797E-4679-B9F7-7D300404F25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360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0965-AEDD-4FBA-B450-4540FDC45AE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0534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842347-CE49-4E82-8033-5D86CF8964FC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chemeClr val="accent1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295400" y="2052638"/>
            <a:ext cx="6661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5023" dir="3300479" algn="ctr" rotWithShape="0">
                    <a:srgbClr val="FF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Pictures of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R U S S I A</a:t>
            </a:r>
          </a:p>
        </p:txBody>
      </p:sp>
      <p:pic>
        <p:nvPicPr>
          <p:cNvPr id="97291" name="Picture 11" descr="Ru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9431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2" name="Picture 12" descr="Image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53125"/>
            <a:ext cx="7143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95288" y="5734050"/>
            <a:ext cx="8280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400" b="1">
                <a:solidFill>
                  <a:schemeClr val="bg1"/>
                </a:solidFill>
                <a:latin typeface="Monotype Corsiva" panose="03010101010201010101" pitchFamily="66" charset="0"/>
              </a:rPr>
              <a:t>Russia’s National Anthem  </a:t>
            </a:r>
            <a:endParaRPr lang="es-ES" altLang="en-US" sz="2400" b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 advTm="6000">
    <p:split orient="vert"/>
    <p:sndAc>
      <p:stSnd loop="1">
        <p:snd r:embed="rId2" name="musica rusa (russian music) - national anthems - soviet russia (full version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St. Nicholas Cathedral - St. Petersburg - Russia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25956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The Dorada Fountain- Moscow</a:t>
            </a:r>
          </a:p>
        </p:txBody>
      </p:sp>
      <p:pic>
        <p:nvPicPr>
          <p:cNvPr id="126980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Cathedral of the Annunciation.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28004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View of Kiev. Ukraine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29028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Ceiling of the Cathedral of St. Isaac.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0052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Interior  of </a:t>
            </a:r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the Bolshoi Theater.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107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Yusupov Palace.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2100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St. Isaac's Cathedral.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3124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Russian city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4148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The Smolny Cathedral, </a:t>
            </a:r>
            <a:r>
              <a:rPr lang="en-US" altLang="en-US" sz="2800" b="1" i="1">
                <a:solidFill>
                  <a:schemeClr val="bg1"/>
                </a:solidFill>
                <a:latin typeface="Monotype Corsiva" panose="03010101010201010101" pitchFamily="66" charset="0"/>
              </a:rPr>
              <a:t>St</a:t>
            </a:r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en-US" altLang="en-US" sz="2800" b="1" i="1">
                <a:solidFill>
                  <a:schemeClr val="bg1"/>
                </a:solidFill>
                <a:latin typeface="Monotype Corsiva" panose="03010101010201010101" pitchFamily="66" charset="0"/>
              </a:rPr>
              <a:t>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5172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– Russia</a:t>
            </a:r>
          </a:p>
        </p:txBody>
      </p:sp>
      <p:pic>
        <p:nvPicPr>
          <p:cNvPr id="11674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Red Square.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6196" name="Picture 4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>
                <a:solidFill>
                  <a:schemeClr val="bg1"/>
                </a:solidFill>
                <a:latin typeface="Monotype Corsiva" panose="03010101010201010101" pitchFamily="66" charset="0"/>
              </a:rPr>
              <a:t>Novodevichy Convent</a:t>
            </a:r>
            <a:r>
              <a:rPr lang="en-US" altLang="en-US" sz="2800">
                <a:solidFill>
                  <a:schemeClr val="bg1"/>
                </a:solidFill>
                <a:latin typeface="Monotype Corsiva" panose="03010101010201010101" pitchFamily="66" charset="0"/>
              </a:rPr>
              <a:t>, Moscow</a:t>
            </a:r>
            <a:endParaRPr lang="es-ES" altLang="en-US" sz="28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7220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Domes.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8244" name="Picture 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Basilica in Red Square.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3926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Russian Folklore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40292" name="Picture 4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Interior  of the Basílica</a:t>
            </a:r>
          </a:p>
        </p:txBody>
      </p:sp>
      <p:pic>
        <p:nvPicPr>
          <p:cNvPr id="141316" name="Picture 4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Interior  of the Kremlin</a:t>
            </a:r>
          </a:p>
        </p:txBody>
      </p:sp>
      <p:pic>
        <p:nvPicPr>
          <p:cNvPr id="142340" name="Picture 4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The Kremlin at night</a:t>
            </a:r>
          </a:p>
        </p:txBody>
      </p:sp>
      <p:pic>
        <p:nvPicPr>
          <p:cNvPr id="143364" name="Picture 4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in summer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44388" name="Picture 4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Terems Place. Moscow</a:t>
            </a:r>
          </a:p>
        </p:txBody>
      </p:sp>
      <p:pic>
        <p:nvPicPr>
          <p:cNvPr id="145412" name="Picture 4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– Russia</a:t>
            </a:r>
          </a:p>
        </p:txBody>
      </p:sp>
      <p:pic>
        <p:nvPicPr>
          <p:cNvPr id="11878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Park of the Palace of Catherine the Great.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46436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Hall of the Palace of Catherine the Great.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47460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Hall of the Palace of Catherine the Great. St. Petersburg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48484" name="Picture 4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Ceiling of the Basílica</a:t>
            </a:r>
          </a:p>
        </p:txBody>
      </p:sp>
      <p:pic>
        <p:nvPicPr>
          <p:cNvPr id="149508" name="Picture 4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The Moskow river</a:t>
            </a:r>
          </a:p>
        </p:txBody>
      </p:sp>
      <p:pic>
        <p:nvPicPr>
          <p:cNvPr id="150532" name="Picture 4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Bolshoi Theater. Moscow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51556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Russian Folklore</a:t>
            </a:r>
            <a:endParaRPr lang="es-ES" altLang="en-US" sz="2800" b="1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2580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Russian Folklore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53604" name="Picture 4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21066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t>Hoy </a:t>
            </a:r>
            <a:fld id="{EB38E878-58CC-4F02-B5F9-6E342912DC05}" type="datetime2"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pPr algn="ctr" eaLnBrk="0" hangingPunct="0">
                <a:spcBef>
                  <a:spcPct val="50000"/>
                </a:spcBef>
              </a:pPr>
              <a:t>jueves, 26 de marzo de 2015</a:t>
            </a:fld>
            <a:r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Time</a:t>
            </a:r>
            <a:r>
              <a:rPr lang="en-US" altLang="en-US"/>
              <a:t> </a:t>
            </a:r>
            <a:r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fld id="{D5AD9CF8-7015-41DF-865F-D22883AC30F2}" type="datetime13"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pPr algn="ctr" eaLnBrk="0" hangingPunct="0">
                <a:spcBef>
                  <a:spcPct val="50000"/>
                </a:spcBef>
              </a:pPr>
              <a:t>10:05:00 p.m.</a:t>
            </a:fld>
            <a:r>
              <a:rPr lang="es-MX" altLang="en-US" sz="3600">
                <a:solidFill>
                  <a:schemeClr val="bg1"/>
                </a:solidFill>
                <a:latin typeface="Palatino Linotype" panose="02040502050505030304" pitchFamily="18" charset="0"/>
              </a:rPr>
              <a:t>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Have a beautiful day!</a:t>
            </a:r>
            <a:r>
              <a:rPr lang="en-US" altLang="en-US" sz="2800"/>
              <a:t> </a:t>
            </a:r>
            <a:endParaRPr lang="es-MX" altLang="en-US" sz="2800"/>
          </a:p>
        </p:txBody>
      </p:sp>
      <p:pic>
        <p:nvPicPr>
          <p:cNvPr id="117764" name="Picture 4" descr="_plaquinhaTHEEND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941888"/>
            <a:ext cx="438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– Russia</a:t>
            </a:r>
          </a:p>
        </p:txBody>
      </p:sp>
      <p:pic>
        <p:nvPicPr>
          <p:cNvPr id="11981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Imperial Chariot. Moscow Museum</a:t>
            </a:r>
            <a:endParaRPr lang="es-ES" altLang="en-US" sz="2800" b="1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0836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– Russia</a:t>
            </a:r>
          </a:p>
        </p:txBody>
      </p:sp>
      <p:pic>
        <p:nvPicPr>
          <p:cNvPr id="12186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Royal Palace of Catherine the Great - Saint Petersburg - Russia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2288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Czar's Palace in the Kremlin</a:t>
            </a:r>
            <a:r>
              <a:rPr lang="en-US" altLang="en-US"/>
              <a:t> </a:t>
            </a:r>
            <a:endParaRPr lang="es-ES" altLang="en-US"/>
          </a:p>
        </p:txBody>
      </p:sp>
      <p:pic>
        <p:nvPicPr>
          <p:cNvPr id="123908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6381750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Moscow – Russia</a:t>
            </a:r>
          </a:p>
        </p:txBody>
      </p:sp>
      <p:pic>
        <p:nvPicPr>
          <p:cNvPr id="124932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214</Words>
  <Application>Microsoft Office PowerPoint</Application>
  <PresentationFormat>On-screen Show (4:3)</PresentationFormat>
  <Paragraphs>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Tahoma</vt:lpstr>
      <vt:lpstr>Times New Roman</vt:lpstr>
      <vt:lpstr>Monotype Corsiva</vt:lpstr>
      <vt:lpstr>Palatino Linotype</vt:lpstr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 Hermitage I</dc:title>
  <dc:subject>Arte</dc:subject>
  <dc:creator>Elisabeth Victoria  Rachaus</dc:creator>
  <cp:lastModifiedBy>gareth griffiths</cp:lastModifiedBy>
  <cp:revision>8</cp:revision>
  <dcterms:created xsi:type="dcterms:W3CDTF">2007-04-13T11:03:38Z</dcterms:created>
  <dcterms:modified xsi:type="dcterms:W3CDTF">2015-03-26T22:05:23Z</dcterms:modified>
</cp:coreProperties>
</file>