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06CA-100F-4038-B729-B9D33CBA097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5C31-37F4-43EE-9CD9-BD48FC6D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7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06CA-100F-4038-B729-B9D33CBA097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5C31-37F4-43EE-9CD9-BD48FC6D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06CA-100F-4038-B729-B9D33CBA097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5C31-37F4-43EE-9CD9-BD48FC6D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9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06CA-100F-4038-B729-B9D33CBA097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5C31-37F4-43EE-9CD9-BD48FC6D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9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06CA-100F-4038-B729-B9D33CBA097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5C31-37F4-43EE-9CD9-BD48FC6D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8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06CA-100F-4038-B729-B9D33CBA097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5C31-37F4-43EE-9CD9-BD48FC6D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6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06CA-100F-4038-B729-B9D33CBA097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5C31-37F4-43EE-9CD9-BD48FC6D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5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06CA-100F-4038-B729-B9D33CBA097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5C31-37F4-43EE-9CD9-BD48FC6D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8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06CA-100F-4038-B729-B9D33CBA097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5C31-37F4-43EE-9CD9-BD48FC6D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1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06CA-100F-4038-B729-B9D33CBA097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5C31-37F4-43EE-9CD9-BD48FC6D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06CA-100F-4038-B729-B9D33CBA097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5C31-37F4-43EE-9CD9-BD48FC6D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C06CA-100F-4038-B729-B9D33CBA097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25C31-37F4-43EE-9CD9-BD48FC6D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0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Louisiana’s Congressional Delegation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Current as of:</a:t>
            </a:r>
          </a:p>
          <a:p>
            <a:r>
              <a:rPr lang="en-US" b="1" dirty="0" smtClean="0"/>
              <a:t>2/4/2015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57292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Created by:  </a:t>
            </a:r>
          </a:p>
          <a:p>
            <a:pPr algn="ctr"/>
            <a:r>
              <a:rPr lang="en-US" dirty="0" smtClean="0"/>
              <a:t>Wade Price</a:t>
            </a:r>
          </a:p>
          <a:p>
            <a:pPr algn="ctr"/>
            <a:r>
              <a:rPr lang="en-US" dirty="0" smtClean="0"/>
              <a:t>Meisler Middle School</a:t>
            </a:r>
          </a:p>
          <a:p>
            <a:pPr algn="ctr"/>
            <a:r>
              <a:rPr lang="en-US" dirty="0" smtClean="0"/>
              <a:t>Metairie, 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1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</a:rPr>
              <a:t>Senators</a:t>
            </a:r>
          </a:p>
          <a:p>
            <a:r>
              <a:rPr lang="en-US" dirty="0" smtClean="0"/>
              <a:t>Each state elects two senators for staggered 6-year terms. Senators represent the entire state.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3528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Senior Senator </a:t>
            </a:r>
          </a:p>
          <a:p>
            <a:r>
              <a:rPr lang="en-US" b="1" dirty="0" smtClean="0"/>
              <a:t>David Vitter</a:t>
            </a:r>
          </a:p>
          <a:p>
            <a:r>
              <a:rPr lang="en-US" dirty="0" smtClean="0"/>
              <a:t>Took Office: Jan 4, 2005</a:t>
            </a:r>
          </a:p>
          <a:p>
            <a:r>
              <a:rPr lang="en-US" dirty="0" smtClean="0"/>
              <a:t>Next Election: 2016</a:t>
            </a:r>
          </a:p>
          <a:p>
            <a:r>
              <a:rPr lang="en-US" dirty="0" smtClean="0"/>
              <a:t>Party: Republican</a:t>
            </a:r>
          </a:p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0" y="3378959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Junior Senator </a:t>
            </a:r>
          </a:p>
          <a:p>
            <a:r>
              <a:rPr lang="en-US" b="1" dirty="0" smtClean="0"/>
              <a:t>Bill Cassidy</a:t>
            </a:r>
          </a:p>
          <a:p>
            <a:r>
              <a:rPr lang="en-US" dirty="0" smtClean="0"/>
              <a:t>Took Office: Jan 6, 2015</a:t>
            </a:r>
          </a:p>
          <a:p>
            <a:r>
              <a:rPr lang="en-US" dirty="0" smtClean="0"/>
              <a:t>Next Election: 2020</a:t>
            </a:r>
          </a:p>
          <a:p>
            <a:r>
              <a:rPr lang="en-US" dirty="0" smtClean="0"/>
              <a:t>Party: Republican</a:t>
            </a:r>
          </a:p>
          <a:p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38" y="12954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2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/>
              </a:rPr>
              <a:t>Representatives</a:t>
            </a:r>
          </a:p>
          <a:p>
            <a:r>
              <a:rPr lang="en-US" dirty="0" smtClean="0"/>
              <a:t>The United States is divided into 435 congressional districts — 6 in Louisiana — each with a population of about 710,000 individuals. Each district elects a representative to the House for a two-year term. Representatives are also called congressmen/congresswomen.</a:t>
            </a:r>
          </a:p>
          <a:p>
            <a:endParaRPr lang="en-US" dirty="0"/>
          </a:p>
        </p:txBody>
      </p:sp>
      <p:pic>
        <p:nvPicPr>
          <p:cNvPr id="2050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9728"/>
            <a:ext cx="1905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4114800"/>
            <a:ext cx="276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District </a:t>
            </a:r>
          </a:p>
          <a:p>
            <a:r>
              <a:rPr lang="en-US" b="1" dirty="0" smtClean="0"/>
              <a:t>Steve </a:t>
            </a:r>
            <a:r>
              <a:rPr lang="en-US" b="1" dirty="0" err="1" smtClean="0"/>
              <a:t>Scalise</a:t>
            </a:r>
            <a:endParaRPr lang="en-US" b="1" dirty="0" smtClean="0"/>
          </a:p>
          <a:p>
            <a:r>
              <a:rPr lang="en-US" dirty="0" smtClean="0"/>
              <a:t>Took Office: May 7, 2008</a:t>
            </a:r>
          </a:p>
          <a:p>
            <a:r>
              <a:rPr lang="en-US" dirty="0" smtClean="0"/>
              <a:t>Party: Republican</a:t>
            </a:r>
          </a:p>
          <a:p>
            <a:endParaRPr lang="en-US" dirty="0"/>
          </a:p>
          <a:p>
            <a:r>
              <a:rPr lang="en-US" dirty="0" smtClean="0"/>
              <a:t>Leadership Position:</a:t>
            </a:r>
          </a:p>
          <a:p>
            <a:r>
              <a:rPr lang="en-US" dirty="0" smtClean="0"/>
              <a:t>Majority Whip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1609256"/>
            <a:ext cx="49720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8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1905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3460045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District </a:t>
            </a:r>
          </a:p>
          <a:p>
            <a:r>
              <a:rPr lang="en-US" b="1" dirty="0" smtClean="0"/>
              <a:t>Cedric Richmond</a:t>
            </a:r>
          </a:p>
          <a:p>
            <a:r>
              <a:rPr lang="en-US" dirty="0" smtClean="0"/>
              <a:t>Took Office: Jan 5, 2011</a:t>
            </a:r>
          </a:p>
          <a:p>
            <a:r>
              <a:rPr lang="en-US" dirty="0" smtClean="0"/>
              <a:t>Party: Democrat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33" y="869424"/>
            <a:ext cx="5811822" cy="461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024" y="5791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great example of a gerrymandered, or packed, district.  See it?  Also, </a:t>
            </a:r>
          </a:p>
          <a:p>
            <a:r>
              <a:rPr lang="en-US" dirty="0" smtClean="0"/>
              <a:t>look at how small the land area is here.  What’s that suggest about population?   Speculate about why this district is drawn as shown.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70212"/>
            <a:ext cx="1905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3473693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District </a:t>
            </a:r>
          </a:p>
          <a:p>
            <a:r>
              <a:rPr lang="en-US" b="1" dirty="0" smtClean="0"/>
              <a:t>Charles </a:t>
            </a:r>
            <a:r>
              <a:rPr lang="en-US" b="1" dirty="0" err="1" smtClean="0"/>
              <a:t>Boustany</a:t>
            </a:r>
            <a:r>
              <a:rPr lang="en-US" b="1" dirty="0" smtClean="0"/>
              <a:t> Jr.</a:t>
            </a:r>
          </a:p>
          <a:p>
            <a:r>
              <a:rPr lang="en-US" dirty="0" smtClean="0"/>
              <a:t>Took Office: Jan 3, 2013</a:t>
            </a:r>
          </a:p>
          <a:p>
            <a:r>
              <a:rPr lang="en-US" dirty="0" smtClean="0"/>
              <a:t>Party: Republican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28" y="533400"/>
            <a:ext cx="576167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8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89038"/>
            <a:ext cx="1905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3581400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District </a:t>
            </a:r>
          </a:p>
          <a:p>
            <a:r>
              <a:rPr lang="en-US" b="1" dirty="0" smtClean="0"/>
              <a:t>John Fleming</a:t>
            </a:r>
          </a:p>
          <a:p>
            <a:r>
              <a:rPr lang="en-US" dirty="0" smtClean="0"/>
              <a:t>Took Office: Jan 6, 2009</a:t>
            </a:r>
          </a:p>
          <a:p>
            <a:r>
              <a:rPr lang="en-US" dirty="0" smtClean="0"/>
              <a:t>Party: Republican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"/>
            <a:ext cx="5959044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324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district covers A LOT of land area from N to S.  What does this suggest?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6" y="228600"/>
            <a:ext cx="1905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3677" y="2667000"/>
            <a:ext cx="2490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District </a:t>
            </a:r>
          </a:p>
          <a:p>
            <a:r>
              <a:rPr lang="en-US" b="1" dirty="0" smtClean="0"/>
              <a:t>Ralph Abraham</a:t>
            </a:r>
          </a:p>
          <a:p>
            <a:r>
              <a:rPr lang="en-US" dirty="0" smtClean="0"/>
              <a:t>Took Office: Jan 6, 2015</a:t>
            </a:r>
          </a:p>
          <a:p>
            <a:r>
              <a:rPr lang="en-US" dirty="0" smtClean="0"/>
              <a:t>Party: Republican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6892"/>
            <a:ext cx="5431809" cy="501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02591" y="5562600"/>
            <a:ext cx="5859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what you’ve learned from previous slides, what </a:t>
            </a:r>
            <a:r>
              <a:rPr lang="en-US" u="sng" dirty="0" smtClean="0"/>
              <a:t>two</a:t>
            </a:r>
            <a:r>
              <a:rPr lang="en-US" dirty="0" smtClean="0"/>
              <a:t> conclusions can you reach about this district, when you consider size and shape?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0973" y="3927271"/>
            <a:ext cx="22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talked about the importance of Congressmen to get to work quickly, as they only have two years.  In his first 28 days in office, Rep. Abraham has:</a:t>
            </a:r>
          </a:p>
          <a:p>
            <a:r>
              <a:rPr lang="en-US" b="1" dirty="0" smtClean="0"/>
              <a:t>3 sponsored bills!!!</a:t>
            </a:r>
          </a:p>
          <a:p>
            <a:r>
              <a:rPr lang="en-US" dirty="0" smtClean="0"/>
              <a:t>Not wasting time!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39872" y="648593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bill has about a 2% chance of enactment, but he’s working!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>
          <a:xfrm>
            <a:off x="2507776" y="6485930"/>
            <a:ext cx="332096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9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1905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146" y="3581400"/>
            <a:ext cx="2568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6</a:t>
            </a:r>
            <a:r>
              <a:rPr lang="en-US" b="1" baseline="30000" dirty="0" smtClean="0"/>
              <a:t>th</a:t>
            </a:r>
            <a:r>
              <a:rPr lang="en-US" b="1" dirty="0" smtClean="0"/>
              <a:t> District </a:t>
            </a:r>
          </a:p>
          <a:p>
            <a:r>
              <a:rPr lang="en-US" b="1" dirty="0" smtClean="0"/>
              <a:t>Garret Graves</a:t>
            </a:r>
          </a:p>
          <a:p>
            <a:r>
              <a:rPr lang="en-US" dirty="0" smtClean="0"/>
              <a:t>Took Office: Jan 6, 2015</a:t>
            </a:r>
          </a:p>
          <a:p>
            <a:r>
              <a:rPr lang="en-US" dirty="0" smtClean="0"/>
              <a:t>Party: Republican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591154"/>
            <a:ext cx="5453301" cy="527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799" y="6019800"/>
            <a:ext cx="5453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two conclusions we can make about this district, when we consider shape and size?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369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Louisiana’s Congressional Delegation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JPPSS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Louisiana’s Congressional Delegation</dc:title>
  <dc:creator>JPPSS</dc:creator>
  <cp:lastModifiedBy>JPPSS</cp:lastModifiedBy>
  <cp:revision>5</cp:revision>
  <dcterms:created xsi:type="dcterms:W3CDTF">2015-02-04T21:21:36Z</dcterms:created>
  <dcterms:modified xsi:type="dcterms:W3CDTF">2015-02-04T22:10:27Z</dcterms:modified>
</cp:coreProperties>
</file>