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4" r:id="rId20"/>
    <p:sldId id="265" r:id="rId21"/>
    <p:sldId id="26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Describe what a paradise is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or give a definition: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9) Untouched by human hands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10) A world </a:t>
            </a:r>
            <a:r>
              <a:rPr lang="en-US" dirty="0" smtClean="0"/>
              <a:t>where everyone minds their own business </a:t>
            </a:r>
            <a:r>
              <a:rPr lang="en-US" dirty="0" smtClean="0"/>
              <a:t>and </a:t>
            </a:r>
            <a:r>
              <a:rPr lang="en-US" dirty="0" smtClean="0"/>
              <a:t>can do as </a:t>
            </a:r>
            <a:r>
              <a:rPr lang="en-US" dirty="0" smtClean="0"/>
              <a:t>they  please</a:t>
            </a:r>
            <a:r>
              <a:rPr lang="en-US" dirty="0" smtClean="0"/>
              <a:t>, as long </a:t>
            </a:r>
            <a:r>
              <a:rPr lang="en-US" dirty="0" smtClean="0"/>
              <a:t>they don’t cause any harm to anybody or </a:t>
            </a:r>
            <a:br>
              <a:rPr lang="en-US" dirty="0" smtClean="0"/>
            </a:br>
            <a:r>
              <a:rPr lang="en-US" dirty="0" smtClean="0"/>
              <a:t>anything.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11) A place where I can everything I need including happiness.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12) A place were I don’t fear death or dying.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13)  A place where I can live forever.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14) A place where the happiness lasts forever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) A </a:t>
            </a:r>
            <a:r>
              <a:rPr lang="en-US" dirty="0" smtClean="0"/>
              <a:t>Promised </a:t>
            </a:r>
            <a:r>
              <a:rPr lang="en-US" dirty="0" smtClean="0"/>
              <a:t>Land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16) A place where will always remember as being fully of magic.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Part two</a:t>
            </a:r>
            <a:br>
              <a:rPr lang="en-US" dirty="0" smtClean="0"/>
            </a:br>
            <a:r>
              <a:rPr lang="en-US" dirty="0" smtClean="0"/>
              <a:t>This is not about politics or the army?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Question would you </a:t>
            </a:r>
            <a:r>
              <a:rPr lang="en-US" dirty="0" smtClean="0"/>
              <a:t>like travel </a:t>
            </a:r>
            <a:r>
              <a:rPr lang="en-US" dirty="0" smtClean="0"/>
              <a:t>to a tropical island in the Philippines?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 I would because ------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 </a:t>
            </a:r>
            <a:r>
              <a:rPr lang="en-US" dirty="0" smtClean="0"/>
              <a:t>I wouldn't because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1) </a:t>
            </a:r>
            <a:r>
              <a:rPr lang="en-US" dirty="0" smtClean="0"/>
              <a:t>it’s like a dream which has come true.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the answer is yes </a:t>
            </a:r>
            <a:r>
              <a:rPr lang="en-US" dirty="0" smtClean="0"/>
              <a:t>explain: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How </a:t>
            </a:r>
            <a:r>
              <a:rPr lang="en-US" sz="3600" dirty="0" smtClean="0"/>
              <a:t>long would you go for and what would you do when you arrived.</a:t>
            </a:r>
            <a:br>
              <a:rPr lang="en-US" sz="3600" dirty="0" smtClean="0"/>
            </a:br>
            <a:r>
              <a:rPr lang="en-US" sz="3600" dirty="0" smtClean="0"/>
              <a:t>I would go for -----------</a:t>
            </a:r>
            <a:br>
              <a:rPr lang="en-US" sz="3600" dirty="0" smtClean="0"/>
            </a:br>
            <a:r>
              <a:rPr lang="en-US" sz="3600" dirty="0" smtClean="0"/>
              <a:t>one week,</a:t>
            </a:r>
            <a:br>
              <a:rPr lang="en-US" sz="3600" dirty="0" smtClean="0"/>
            </a:br>
            <a:r>
              <a:rPr lang="en-US" sz="3600" dirty="0" smtClean="0"/>
              <a:t> two weeks</a:t>
            </a:r>
            <a:br>
              <a:rPr lang="en-US" sz="3600" dirty="0" smtClean="0"/>
            </a:br>
            <a:r>
              <a:rPr lang="en-US" sz="3600" dirty="0" smtClean="0"/>
              <a:t>one month</a:t>
            </a:r>
            <a:br>
              <a:rPr lang="en-US" sz="3600" dirty="0" smtClean="0"/>
            </a:br>
            <a:r>
              <a:rPr lang="en-US" sz="3600" dirty="0" smtClean="0"/>
              <a:t>6 </a:t>
            </a:r>
            <a:r>
              <a:rPr lang="en-US" sz="3600" dirty="0" smtClean="0"/>
              <a:t>months</a:t>
            </a:r>
            <a:br>
              <a:rPr lang="en-US" sz="3600" dirty="0" smtClean="0"/>
            </a:br>
            <a:r>
              <a:rPr lang="en-US" sz="3600" dirty="0" smtClean="0"/>
              <a:t>one year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would go for the rest of my life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dirty="0" smtClean="0"/>
              <a:t>I would  go swimming </a:t>
            </a:r>
            <a:r>
              <a:rPr lang="en-US" dirty="0" smtClean="0"/>
              <a:t>in the deep blue sea.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would eat tropical fruits and vegetables</a:t>
            </a:r>
            <a:br>
              <a:rPr lang="en-US" dirty="0" smtClean="0"/>
            </a:br>
            <a:r>
              <a:rPr lang="en-US" dirty="0" smtClean="0"/>
              <a:t>I would walk along sandy beaches and eat coconuts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would go for boat rides</a:t>
            </a:r>
            <a:br>
              <a:rPr lang="en-US" dirty="0" smtClean="0"/>
            </a:br>
            <a:r>
              <a:rPr lang="en-US" dirty="0" smtClean="0"/>
              <a:t>I would go deep sea diving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Autofit/>
          </a:bodyPr>
          <a:lstStyle/>
          <a:p>
            <a:r>
              <a:rPr lang="en-US" sz="3400" dirty="0" smtClean="0"/>
              <a:t>I would see underground caves</a:t>
            </a:r>
            <a:br>
              <a:rPr lang="en-US" sz="3400" dirty="0" smtClean="0"/>
            </a:br>
            <a:r>
              <a:rPr lang="en-US" sz="3400" dirty="0" smtClean="0"/>
              <a:t>I would go rafting</a:t>
            </a:r>
            <a:br>
              <a:rPr lang="en-US" sz="3400" dirty="0" smtClean="0"/>
            </a:br>
            <a:r>
              <a:rPr lang="en-US" sz="3400" dirty="0" smtClean="0"/>
              <a:t>I would visit the animals in the zoo including the tarsier monkey</a:t>
            </a:r>
            <a:br>
              <a:rPr lang="en-US" sz="3400" dirty="0" smtClean="0"/>
            </a:br>
            <a:r>
              <a:rPr lang="en-US" sz="3400" dirty="0" smtClean="0"/>
              <a:t>I would climb up some mountains</a:t>
            </a:r>
            <a:br>
              <a:rPr lang="en-US" sz="3400" dirty="0" smtClean="0"/>
            </a:br>
            <a:r>
              <a:rPr lang="en-US" sz="3400" dirty="0" smtClean="0"/>
              <a:t>I would sunbath on beaches</a:t>
            </a:r>
            <a:br>
              <a:rPr lang="en-US" sz="3400" dirty="0" smtClean="0"/>
            </a:br>
            <a:r>
              <a:rPr lang="en-US" sz="3400" dirty="0" smtClean="0"/>
              <a:t>I would go snorkeling</a:t>
            </a:r>
            <a:br>
              <a:rPr lang="en-US" sz="3400" dirty="0" smtClean="0"/>
            </a:br>
            <a:r>
              <a:rPr lang="en-US" sz="3400" dirty="0" smtClean="0"/>
              <a:t>I would visit the hot and cold springs</a:t>
            </a:r>
            <a:br>
              <a:rPr lang="en-US" sz="3400" dirty="0" smtClean="0"/>
            </a:br>
            <a:r>
              <a:rPr lang="en-US" sz="3400" dirty="0" smtClean="0"/>
              <a:t>I would go surfing</a:t>
            </a:r>
            <a:br>
              <a:rPr lang="en-US" sz="3400" dirty="0" smtClean="0"/>
            </a:br>
            <a:r>
              <a:rPr lang="en-US" sz="3400" dirty="0" smtClean="0"/>
              <a:t>I would see the tropical fish and coral</a:t>
            </a:r>
            <a:br>
              <a:rPr lang="en-US" sz="3400" dirty="0" smtClean="0"/>
            </a:br>
            <a:endParaRPr lang="en-US" sz="3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I would see the dolphins</a:t>
            </a:r>
            <a:br>
              <a:rPr lang="en-US" dirty="0" smtClean="0"/>
            </a:br>
            <a:r>
              <a:rPr lang="en-US" dirty="0" smtClean="0"/>
              <a:t>I would see many waterfalls</a:t>
            </a:r>
            <a:br>
              <a:rPr lang="en-US" dirty="0" smtClean="0"/>
            </a:br>
            <a:r>
              <a:rPr lang="en-US" dirty="0" smtClean="0"/>
              <a:t>I would stay in holidays centers</a:t>
            </a:r>
            <a:br>
              <a:rPr lang="en-US" dirty="0" smtClean="0"/>
            </a:br>
            <a:r>
              <a:rPr lang="en-US" dirty="0" smtClean="0"/>
              <a:t>I would visit underground rivers and streams.</a:t>
            </a:r>
            <a:br>
              <a:rPr lang="en-US" dirty="0" smtClean="0"/>
            </a:br>
            <a:r>
              <a:rPr lang="en-US" smtClean="0"/>
              <a:t>I would ----------------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2) </a:t>
            </a:r>
            <a:r>
              <a:rPr lang="en-US" dirty="0" smtClean="0"/>
              <a:t>It’s a like a real fantasy.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dirty="0" smtClean="0"/>
              <a:t>) </a:t>
            </a:r>
            <a:r>
              <a:rPr lang="en-US" dirty="0" smtClean="0"/>
              <a:t>Living </a:t>
            </a:r>
            <a:r>
              <a:rPr lang="en-US" dirty="0" smtClean="0"/>
              <a:t>a dream of make believe.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r>
              <a:rPr lang="en-US" dirty="0" smtClean="0"/>
              <a:t>4)  A place which is so </a:t>
            </a:r>
            <a:r>
              <a:rPr lang="en-US" dirty="0" smtClean="0"/>
              <a:t>wonderful that you can never forget it.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5)  A place where you can find peace and tranquility</a:t>
            </a:r>
            <a:r>
              <a:rPr lang="zh-CN" altLang="en-US" dirty="0" smtClean="0"/>
              <a:t> 安静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r>
              <a:rPr lang="en-US" dirty="0" smtClean="0"/>
              <a:t>6)  Place where you might wish to remain for ever and ever.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7)  A place where there are plenty of fruits, vegetables and flowers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en-US" dirty="0" smtClean="0"/>
              <a:t>8)  A place where there is green grass, lush valleys, clean rivers, meadows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239</Words>
  <Application>Microsoft Office PowerPoint</Application>
  <PresentationFormat>On-screen Show 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Describe what a paradise is: or give a definition: </vt:lpstr>
      <vt:lpstr>1) it’s like a dream which has come true. </vt:lpstr>
      <vt:lpstr>2) It’s a like a real fantasy.</vt:lpstr>
      <vt:lpstr>3) Living a dream of make believe. </vt:lpstr>
      <vt:lpstr>4)  A place which is so wonderful that you can never forget it.</vt:lpstr>
      <vt:lpstr>5)  A place where you can find peace and tranquility 安静 </vt:lpstr>
      <vt:lpstr>6)  Place where you might wish to remain for ever and ever.</vt:lpstr>
      <vt:lpstr>7)  A place where there are plenty of fruits, vegetables and flowers</vt:lpstr>
      <vt:lpstr>8)  A place where there is green grass, lush valleys, clean rivers, meadows</vt:lpstr>
      <vt:lpstr>9) Untouched by human hands</vt:lpstr>
      <vt:lpstr>10) A world where everyone minds their own business and can do as they  please, as long they don’t cause any harm to anybody or  anything.</vt:lpstr>
      <vt:lpstr>11) A place where I can everything I need including happiness.</vt:lpstr>
      <vt:lpstr>12) A place were I don’t fear death or dying.</vt:lpstr>
      <vt:lpstr>13)  A place where I can live forever.</vt:lpstr>
      <vt:lpstr>14) A place where the happiness lasts forever</vt:lpstr>
      <vt:lpstr>15) A Promised Land</vt:lpstr>
      <vt:lpstr>16) A place where will always remember as being fully of magic.</vt:lpstr>
      <vt:lpstr>Part two This is not about politics or the army?</vt:lpstr>
      <vt:lpstr>Question would you like travel to a tropical island in the Philippines?  Yes I would because ------  No I wouldn't because</vt:lpstr>
      <vt:lpstr>  If the answer is yes explain: How long would you go for and what would you do when you arrived. I would go for ----------- one week,  two weeks one month 6 months one year I would go for the rest of my life  </vt:lpstr>
      <vt:lpstr>I would  go swimming in the deep blue sea. I would eat tropical fruits and vegetables I would walk along sandy beaches and eat coconuts I would go for boat rides I would go deep sea diving </vt:lpstr>
      <vt:lpstr>I would see underground caves I would go rafting I would visit the animals in the zoo including the tarsier monkey I would climb up some mountains I would sunbath on beaches I would go snorkeling I would visit the hot and cold springs I would go surfing I would see the tropical fish and coral </vt:lpstr>
      <vt:lpstr>I would see the dolphins I would see many waterfalls I would stay in holidays centers I would visit underground rivers and streams. I would ----------------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Describe what a paradise is:</dc:title>
  <dc:creator>Danny Teller</dc:creator>
  <cp:lastModifiedBy>Danny Teller</cp:lastModifiedBy>
  <cp:revision>17</cp:revision>
  <dcterms:created xsi:type="dcterms:W3CDTF">2006-08-16T00:00:00Z</dcterms:created>
  <dcterms:modified xsi:type="dcterms:W3CDTF">2012-12-17T22:41:04Z</dcterms:modified>
</cp:coreProperties>
</file>