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309C1FA-4060-45F1-9FD7-F993608FE7B6}" type="datetimeFigureOut">
              <a:rPr lang="en-US" smtClean="0"/>
              <a:t>2/21/2015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A79FDA3-B938-4A31-8F67-FAE4AA9DE44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number trick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number trick of 1089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number trick with 1089 has been around for centuries. To impress someone with this trick, he or she will need paper and pencils: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/>
              <a:t>Step #1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Have the person write down any three digits number with </a:t>
            </a:r>
            <a:r>
              <a:rPr lang="en-US" b="1" dirty="0"/>
              <a:t>decreasing digits</a:t>
            </a:r>
            <a:r>
              <a:rPr lang="en-US" dirty="0"/>
              <a:t> (432 or 875).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#2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Reverse the number you wrote in step #1.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#3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Subtract the number obtained in step #2 from the number you wrote in step #1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#4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Reverse the number obtained in step #3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#5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Add the numbers found in step #3 and step #</a:t>
            </a:r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/>
              <a:t>Step #1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Have </a:t>
            </a:r>
            <a:r>
              <a:rPr lang="en-US" dirty="0"/>
              <a:t>the person write down any three digits number with decreasing digits: 752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Step </a:t>
            </a:r>
            <a:r>
              <a:rPr lang="en-US" b="1" dirty="0"/>
              <a:t>#2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Reverse </a:t>
            </a:r>
            <a:r>
              <a:rPr lang="en-US" dirty="0"/>
              <a:t>the number you wrote in step #1: 257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Step </a:t>
            </a:r>
            <a:r>
              <a:rPr lang="en-US" b="1" dirty="0"/>
              <a:t>#3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Subtract </a:t>
            </a:r>
            <a:r>
              <a:rPr lang="en-US" dirty="0"/>
              <a:t>the number obtained in step #2 from the number you wrote in step #1: 752 - 257 = 495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Step </a:t>
            </a:r>
            <a:r>
              <a:rPr lang="en-US" b="1" dirty="0"/>
              <a:t>#4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Reverse the number obtained in step #3: 594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#5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Add the numbers found in step #3 and step #4: 495 + 594 = </a:t>
            </a:r>
            <a:r>
              <a:rPr lang="en-US" dirty="0" smtClean="0"/>
              <a:t>1089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number trick with 1089 works with any 3 digits number as long as you choose a number with decreasing digits in step #1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So, it does not matter what number the person choose in step #1, have the person do the math and pretend you are not looking. When you call the answer as 1089, the person will be shocked! </a:t>
            </a:r>
            <a:r>
              <a:rPr lang="en-US" dirty="0" smtClean="0"/>
              <a:t>Cool!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very cool and amazing trick. To impress anyone.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Good luck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</TotalTime>
  <Words>88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The number trick </vt:lpstr>
      <vt:lpstr>You need</vt:lpstr>
      <vt:lpstr>Example 1</vt:lpstr>
      <vt:lpstr>Example 2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number trick </dc:title>
  <dc:creator>Pande Sir</dc:creator>
  <cp:lastModifiedBy>Pande Sir</cp:lastModifiedBy>
  <cp:revision>2</cp:revision>
  <dcterms:created xsi:type="dcterms:W3CDTF">2015-02-21T06:25:20Z</dcterms:created>
  <dcterms:modified xsi:type="dcterms:W3CDTF">2015-02-21T06:37:01Z</dcterms:modified>
</cp:coreProperties>
</file>