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26700-AFAA-481D-81AC-99C1FD55CCA0}" type="datetimeFigureOut">
              <a:rPr lang="en-US" smtClean="0"/>
              <a:pPr/>
              <a:t>4/4/2010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6D0357-0135-4F45-956E-E4611091E2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26700-AFAA-481D-81AC-99C1FD55CCA0}" type="datetimeFigureOut">
              <a:rPr lang="en-US" smtClean="0"/>
              <a:pPr/>
              <a:t>4/4/2010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D0357-0135-4F45-956E-E4611091E2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C6D0357-0135-4F45-956E-E4611091E2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26700-AFAA-481D-81AC-99C1FD55CCA0}" type="datetimeFigureOut">
              <a:rPr lang="en-US" smtClean="0"/>
              <a:pPr/>
              <a:t>4/4/2010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26700-AFAA-481D-81AC-99C1FD55CCA0}" type="datetimeFigureOut">
              <a:rPr lang="en-US" smtClean="0"/>
              <a:pPr/>
              <a:t>4/4/2010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C6D0357-0135-4F45-956E-E4611091E2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26700-AFAA-481D-81AC-99C1FD55CCA0}" type="datetimeFigureOut">
              <a:rPr lang="en-US" smtClean="0"/>
              <a:pPr/>
              <a:t>4/4/2010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6D0357-0135-4F45-956E-E4611091E2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FB26700-AFAA-481D-81AC-99C1FD55CCA0}" type="datetimeFigureOut">
              <a:rPr lang="en-US" smtClean="0"/>
              <a:pPr/>
              <a:t>4/4/2010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D0357-0135-4F45-956E-E4611091E2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26700-AFAA-481D-81AC-99C1FD55CCA0}" type="datetimeFigureOut">
              <a:rPr lang="en-US" smtClean="0"/>
              <a:pPr/>
              <a:t>4/4/2010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C6D0357-0135-4F45-956E-E4611091E2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26700-AFAA-481D-81AC-99C1FD55CCA0}" type="datetimeFigureOut">
              <a:rPr lang="en-US" smtClean="0"/>
              <a:pPr/>
              <a:t>4/4/2010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C6D0357-0135-4F45-956E-E4611091E2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26700-AFAA-481D-81AC-99C1FD55CCA0}" type="datetimeFigureOut">
              <a:rPr lang="en-US" smtClean="0"/>
              <a:pPr/>
              <a:t>4/4/2010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6D0357-0135-4F45-956E-E4611091E2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6D0357-0135-4F45-956E-E4611091E2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26700-AFAA-481D-81AC-99C1FD55CCA0}" type="datetimeFigureOut">
              <a:rPr lang="en-US" smtClean="0"/>
              <a:pPr/>
              <a:t>4/4/2010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C6D0357-0135-4F45-956E-E4611091E2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FB26700-AFAA-481D-81AC-99C1FD55CCA0}" type="datetimeFigureOut">
              <a:rPr lang="en-US" smtClean="0"/>
              <a:pPr/>
              <a:t>4/4/2010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FB26700-AFAA-481D-81AC-99C1FD55CCA0}" type="datetimeFigureOut">
              <a:rPr lang="en-US" smtClean="0"/>
              <a:pPr/>
              <a:t>4/4/2010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6D0357-0135-4F45-956E-E4611091E2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Place Value with Decimals</a:t>
            </a: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500" dirty="0" smtClean="0"/>
              <a:t>Chapter 1.2</a:t>
            </a:r>
            <a:endParaRPr lang="en-US" sz="11500" dirty="0"/>
          </a:p>
        </p:txBody>
      </p:sp>
    </p:spTree>
    <p:custDataLst>
      <p:tags r:id="rId1"/>
    </p:custDataLst>
  </p:cSld>
  <p:clrMapOvr>
    <a:masterClrMapping/>
  </p:clrMapOvr>
  <p:transition advTm="5601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Exercise 4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Write a decimal that has the same number.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0.2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5.51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410.6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753.809</a:t>
            </a:r>
            <a:endParaRPr lang="en-US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How do I know what kind of decimal it is?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name of a decimal is determined by the number of places to the </a:t>
            </a:r>
            <a:r>
              <a:rPr lang="en-US" i="1" u="sng" dirty="0" smtClean="0"/>
              <a:t>right</a:t>
            </a:r>
            <a:r>
              <a:rPr lang="en-US" dirty="0" smtClean="0"/>
              <a:t> of the decimal point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09600" y="2895600"/>
          <a:ext cx="7924800" cy="28956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641600"/>
                <a:gridCol w="2641600"/>
                <a:gridCol w="2641600"/>
              </a:tblGrid>
              <a:tr h="7239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 of Places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Decimal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Example</a:t>
                      </a:r>
                      <a:endParaRPr lang="en-US" dirty="0"/>
                    </a:p>
                  </a:txBody>
                  <a:tcPr/>
                </a:tc>
              </a:tr>
              <a:tr h="7239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tenths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0.7</a:t>
                      </a:r>
                      <a:endParaRPr lang="en-US" dirty="0"/>
                    </a:p>
                  </a:txBody>
                  <a:tcPr/>
                </a:tc>
              </a:tr>
              <a:tr h="7239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hundredths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0.05</a:t>
                      </a:r>
                    </a:p>
                  </a:txBody>
                  <a:tcPr/>
                </a:tc>
              </a:tr>
              <a:tr h="7239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thousandths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0.016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p:transition advTm="27441"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What are mixed decimals?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Mixed decimals </a:t>
            </a:r>
            <a:r>
              <a:rPr lang="en-US" dirty="0" smtClean="0"/>
              <a:t>are numbers with both whole numbers and decimals</a:t>
            </a:r>
          </a:p>
          <a:p>
            <a:r>
              <a:rPr lang="en-US" dirty="0" smtClean="0"/>
              <a:t>The name of a whole number is determined by the number of places to the </a:t>
            </a:r>
            <a:r>
              <a:rPr lang="en-US" i="1" u="sng" dirty="0" smtClean="0"/>
              <a:t>left</a:t>
            </a:r>
            <a:r>
              <a:rPr lang="en-US" dirty="0" smtClean="0"/>
              <a:t> of the decimal point</a:t>
            </a:r>
          </a:p>
          <a:p>
            <a:pPr lvl="1"/>
            <a:r>
              <a:rPr lang="en-US" dirty="0" smtClean="0"/>
              <a:t>In the number 128.765, 1 is in the hundreds place, 2 is in the tens place, 8 is in the ones place, 7 is in the tenths place, 6 is in the hundredths place, and 5 is in the thousandths place</a:t>
            </a:r>
          </a:p>
        </p:txBody>
      </p:sp>
    </p:spTree>
    <p:custDataLst>
      <p:tags r:id="rId1"/>
    </p:custDataLst>
  </p:cSld>
  <p:clrMapOvr>
    <a:masterClrMapping/>
  </p:clrMapOvr>
  <p:transition advTm="28328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How do you read decimals?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read a decimal correctly, first find the decimal point</a:t>
            </a:r>
          </a:p>
          <a:p>
            <a:r>
              <a:rPr lang="en-US" dirty="0" smtClean="0"/>
              <a:t>Whole numbers are to the left of the decimal point; any numbers to the right of a decimal point form a decimal fraction</a:t>
            </a:r>
          </a:p>
          <a:p>
            <a:r>
              <a:rPr lang="en-US" dirty="0" smtClean="0"/>
              <a:t>Say “and” for the decimal point</a:t>
            </a:r>
          </a:p>
          <a:p>
            <a:pPr lvl="1"/>
            <a:r>
              <a:rPr lang="en-US" dirty="0" smtClean="0"/>
              <a:t>The decimal 2164.511 is read as “two thousand, one hundred sixty-four </a:t>
            </a:r>
            <a:r>
              <a:rPr lang="en-US" i="1" u="sng" dirty="0" smtClean="0"/>
              <a:t>and</a:t>
            </a:r>
            <a:r>
              <a:rPr lang="en-US" dirty="0" smtClean="0"/>
              <a:t> five hundred eleven thousandths”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 advTm="29187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Zeros after the decimal point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Writing extra zeros after the decimal point </a:t>
            </a:r>
            <a:r>
              <a:rPr lang="en-US" u="sng" dirty="0" smtClean="0"/>
              <a:t>does </a:t>
            </a:r>
            <a:r>
              <a:rPr lang="en-US" i="1" u="sng" dirty="0" smtClean="0"/>
              <a:t>not</a:t>
            </a:r>
            <a:r>
              <a:rPr lang="en-US" u="sng" dirty="0" smtClean="0"/>
              <a:t> change the value!</a:t>
            </a:r>
            <a:endParaRPr lang="en-US" dirty="0" smtClean="0"/>
          </a:p>
          <a:p>
            <a:pPr lvl="1"/>
            <a:r>
              <a:rPr lang="en-US" dirty="0" smtClean="0"/>
              <a:t>The decimals 0.2, 0.20, and 0.200 are </a:t>
            </a:r>
            <a:r>
              <a:rPr lang="en-US" b="1" dirty="0" smtClean="0"/>
              <a:t>equivalent decimals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 advTm="17364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Here are some practice problems in which I will work through with you to make sure that you understand the main concepts covered. 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/>
              <a:t>Practice</a:t>
            </a:r>
            <a:endParaRPr lang="en-US" sz="9600" dirty="0"/>
          </a:p>
        </p:txBody>
      </p:sp>
    </p:spTree>
  </p:cSld>
  <p:clrMapOvr>
    <a:masterClrMapping/>
  </p:clrMapOvr>
  <p:transition advTm="1622">
    <p:comb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Exercise 1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Write the decimals.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Five thousandths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Ninety-four thousandths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Three hundred thirty-six and sixty-nine hundredths</a:t>
            </a:r>
            <a:endParaRPr lang="en-US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Exercise 2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Write each decimal in words.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7884.011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5592.4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4.203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612.250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10.44</a:t>
            </a:r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Exercise 3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In what place (on the place value chart) is the underlined digit? Write the answer.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1.4</a:t>
            </a:r>
            <a:r>
              <a:rPr lang="en-US" u="sng" dirty="0" smtClean="0"/>
              <a:t>7</a:t>
            </a:r>
            <a:r>
              <a:rPr lang="en-US" dirty="0" smtClean="0"/>
              <a:t>5</a:t>
            </a:r>
          </a:p>
          <a:p>
            <a:pPr marL="514350" indent="-514350">
              <a:buFont typeface="+mj-lt"/>
              <a:buAutoNum type="arabicPeriod"/>
            </a:pPr>
            <a:r>
              <a:rPr lang="en-US" u="sng" dirty="0" smtClean="0"/>
              <a:t>3</a:t>
            </a:r>
            <a:r>
              <a:rPr lang="en-US" dirty="0" smtClean="0"/>
              <a:t>.763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7780.21</a:t>
            </a:r>
            <a:r>
              <a:rPr lang="en-US" u="sng" dirty="0" smtClean="0"/>
              <a:t>5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412.</a:t>
            </a:r>
            <a:r>
              <a:rPr lang="en-US" u="sng" dirty="0" smtClean="0"/>
              <a:t>4</a:t>
            </a:r>
            <a:r>
              <a:rPr lang="en-US" dirty="0" smtClean="0"/>
              <a:t>07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9</a:t>
            </a:r>
            <a:r>
              <a:rPr lang="en-US" u="sng" dirty="0" smtClean="0"/>
              <a:t>0</a:t>
            </a:r>
            <a:r>
              <a:rPr lang="en-US" dirty="0" smtClean="0"/>
              <a:t>2.103</a:t>
            </a:r>
            <a:endParaRPr lang="en-US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1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3.8|4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1.6|3.8|5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2.6|4.4|6.9|3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2.5|5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Marcela Math Lessons">
      <a:majorFont>
        <a:latin typeface="Mistr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503</TotalTime>
  <Words>325</Words>
  <Application>Microsoft Office PowerPoint</Application>
  <PresentationFormat>On-screen Show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Civic</vt:lpstr>
      <vt:lpstr>Chapter 1.2</vt:lpstr>
      <vt:lpstr>How do I know what kind of decimal it is?</vt:lpstr>
      <vt:lpstr>What are mixed decimals?</vt:lpstr>
      <vt:lpstr>How do you read decimals?</vt:lpstr>
      <vt:lpstr>Zeros after the decimal point</vt:lpstr>
      <vt:lpstr>Practice</vt:lpstr>
      <vt:lpstr>Exercise 1</vt:lpstr>
      <vt:lpstr>Exercise 2</vt:lpstr>
      <vt:lpstr>Exercise 3</vt:lpstr>
      <vt:lpstr>Exercise 4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1.2</dc:title>
  <dc:creator>Natasha Khimji</dc:creator>
  <cp:lastModifiedBy>Natasha Khimji</cp:lastModifiedBy>
  <cp:revision>13</cp:revision>
  <dcterms:created xsi:type="dcterms:W3CDTF">2010-02-06T21:11:29Z</dcterms:created>
  <dcterms:modified xsi:type="dcterms:W3CDTF">2010-04-04T20:05:33Z</dcterms:modified>
</cp:coreProperties>
</file>