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59" r:id="rId5"/>
    <p:sldId id="258" r:id="rId6"/>
    <p:sldId id="267" r:id="rId7"/>
    <p:sldId id="265" r:id="rId8"/>
    <p:sldId id="266" r:id="rId9"/>
    <p:sldId id="269" r:id="rId10"/>
    <p:sldId id="268" r:id="rId11"/>
    <p:sldId id="271" r:id="rId12"/>
    <p:sldId id="272" r:id="rId13"/>
    <p:sldId id="273" r:id="rId14"/>
    <p:sldId id="274" r:id="rId15"/>
    <p:sldId id="261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B49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41" autoAdjust="0"/>
  </p:normalViewPr>
  <p:slideViewPr>
    <p:cSldViewPr>
      <p:cViewPr varScale="1">
        <p:scale>
          <a:sx n="63" d="100"/>
          <a:sy n="63" d="100"/>
        </p:scale>
        <p:origin x="-3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846C54-4C7F-4A09-AC63-A1E226413D84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73CBF94-7CFF-46B1-923F-18E6365A6B6E}">
      <dgm:prSet custT="1"/>
      <dgm:spPr/>
      <dgm:t>
        <a:bodyPr/>
        <a:lstStyle/>
        <a:p>
          <a:pPr rtl="0"/>
          <a:r>
            <a:rPr lang="en-US" sz="3000" b="1" i="1" dirty="0" smtClean="0">
              <a:latin typeface="Times New Roman" pitchFamily="18" charset="0"/>
              <a:cs typeface="Times New Roman" pitchFamily="18" charset="0"/>
            </a:rPr>
            <a:t>Social Welfare </a:t>
          </a:r>
          <a:br>
            <a:rPr lang="en-US" sz="3000" b="1" i="1" dirty="0" smtClean="0">
              <a:latin typeface="Times New Roman" pitchFamily="18" charset="0"/>
              <a:cs typeface="Times New Roman" pitchFamily="18" charset="0"/>
            </a:rPr>
          </a:br>
          <a:r>
            <a:rPr lang="en-US" sz="3000" b="1" i="1" dirty="0" smtClean="0">
              <a:latin typeface="Times New Roman" pitchFamily="18" charset="0"/>
              <a:cs typeface="Times New Roman" pitchFamily="18" charset="0"/>
            </a:rPr>
            <a:t>and </a:t>
          </a:r>
          <a:br>
            <a:rPr lang="en-US" sz="3000" b="1" i="1" dirty="0" smtClean="0">
              <a:latin typeface="Times New Roman" pitchFamily="18" charset="0"/>
              <a:cs typeface="Times New Roman" pitchFamily="18" charset="0"/>
            </a:rPr>
          </a:br>
          <a:r>
            <a:rPr lang="en-US" sz="3000" b="1" i="1" dirty="0" smtClean="0">
              <a:latin typeface="Times New Roman" pitchFamily="18" charset="0"/>
              <a:cs typeface="Times New Roman" pitchFamily="18" charset="0"/>
            </a:rPr>
            <a:t>Environment</a:t>
          </a:r>
          <a:endParaRPr lang="en-IN" sz="3000" b="1" i="1" dirty="0">
            <a:latin typeface="Times New Roman" pitchFamily="18" charset="0"/>
            <a:cs typeface="Times New Roman" pitchFamily="18" charset="0"/>
          </a:endParaRPr>
        </a:p>
      </dgm:t>
    </dgm:pt>
    <dgm:pt modelId="{3C96AB19-340B-4C8C-9DCA-E3B67A2DCE85}" type="parTrans" cxnId="{E265AD94-126C-463C-99C2-36A77EEF7104}">
      <dgm:prSet/>
      <dgm:spPr/>
      <dgm:t>
        <a:bodyPr/>
        <a:lstStyle/>
        <a:p>
          <a:endParaRPr lang="en-IN"/>
        </a:p>
      </dgm:t>
    </dgm:pt>
    <dgm:pt modelId="{4CD7D178-C67D-41F4-85F6-7300FE6EA631}" type="sibTrans" cxnId="{E265AD94-126C-463C-99C2-36A77EEF7104}">
      <dgm:prSet/>
      <dgm:spPr/>
      <dgm:t>
        <a:bodyPr/>
        <a:lstStyle/>
        <a:p>
          <a:endParaRPr lang="en-IN"/>
        </a:p>
      </dgm:t>
    </dgm:pt>
    <dgm:pt modelId="{8D262FF9-084B-42D0-ACFA-F8F0FE247D0E}" type="pres">
      <dgm:prSet presAssocID="{C6846C54-4C7F-4A09-AC63-A1E226413D8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DDE92FA-5BE6-4F88-82C5-DAFAB400B845}" type="pres">
      <dgm:prSet presAssocID="{073CBF94-7CFF-46B1-923F-18E6365A6B6E}" presName="composite" presStyleCnt="0"/>
      <dgm:spPr/>
      <dgm:t>
        <a:bodyPr/>
        <a:lstStyle/>
        <a:p>
          <a:endParaRPr lang="en-IN"/>
        </a:p>
      </dgm:t>
    </dgm:pt>
    <dgm:pt modelId="{6D69B31A-1B02-4A53-93E6-3E4679005A44}" type="pres">
      <dgm:prSet presAssocID="{073CBF94-7CFF-46B1-923F-18E6365A6B6E}" presName="imgShp" presStyleLbl="fgImgPlace1" presStyleIdx="0" presStyleCnt="1" custScaleX="144291" custScaleY="130911" custLinFactNeighborX="-4749" custLinFactNeighborY="4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IN"/>
        </a:p>
      </dgm:t>
    </dgm:pt>
    <dgm:pt modelId="{712E437F-40B5-4812-93F5-9E63D0B19732}" type="pres">
      <dgm:prSet presAssocID="{073CBF94-7CFF-46B1-923F-18E6365A6B6E}" presName="txShp" presStyleLbl="node1" presStyleIdx="0" presStyleCnt="1" custScaleX="150376" custScaleY="166892" custLinFactY="42222" custLinFactNeighborX="8085" custLinFactNeighborY="100000">
        <dgm:presLayoutVars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en-IN"/>
        </a:p>
      </dgm:t>
    </dgm:pt>
  </dgm:ptLst>
  <dgm:cxnLst>
    <dgm:cxn modelId="{E265AD94-126C-463C-99C2-36A77EEF7104}" srcId="{C6846C54-4C7F-4A09-AC63-A1E226413D84}" destId="{073CBF94-7CFF-46B1-923F-18E6365A6B6E}" srcOrd="0" destOrd="0" parTransId="{3C96AB19-340B-4C8C-9DCA-E3B67A2DCE85}" sibTransId="{4CD7D178-C67D-41F4-85F6-7300FE6EA631}"/>
    <dgm:cxn modelId="{10BC456A-06F5-470F-BC80-40F7D1E1370A}" type="presOf" srcId="{073CBF94-7CFF-46B1-923F-18E6365A6B6E}" destId="{712E437F-40B5-4812-93F5-9E63D0B19732}" srcOrd="0" destOrd="0" presId="urn:microsoft.com/office/officeart/2005/8/layout/vList3#1"/>
    <dgm:cxn modelId="{703A0FD6-1231-4295-9C9D-1ED0CBE66634}" type="presOf" srcId="{C6846C54-4C7F-4A09-AC63-A1E226413D84}" destId="{8D262FF9-084B-42D0-ACFA-F8F0FE247D0E}" srcOrd="0" destOrd="0" presId="urn:microsoft.com/office/officeart/2005/8/layout/vList3#1"/>
    <dgm:cxn modelId="{AFFADBA6-08FD-4F03-A1C2-7B4B7E7CAF76}" type="presParOf" srcId="{8D262FF9-084B-42D0-ACFA-F8F0FE247D0E}" destId="{CDDE92FA-5BE6-4F88-82C5-DAFAB400B845}" srcOrd="0" destOrd="0" presId="urn:microsoft.com/office/officeart/2005/8/layout/vList3#1"/>
    <dgm:cxn modelId="{2CB6C9C2-E627-4A50-BFDE-8ADEE96ADB61}" type="presParOf" srcId="{CDDE92FA-5BE6-4F88-82C5-DAFAB400B845}" destId="{6D69B31A-1B02-4A53-93E6-3E4679005A44}" srcOrd="0" destOrd="0" presId="urn:microsoft.com/office/officeart/2005/8/layout/vList3#1"/>
    <dgm:cxn modelId="{FD2C64EF-6203-4F79-9FDC-FD11CDFC14C5}" type="presParOf" srcId="{CDDE92FA-5BE6-4F88-82C5-DAFAB400B845}" destId="{712E437F-40B5-4812-93F5-9E63D0B19732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BBB1BB-89DD-424E-B4D2-638021A74AC6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84075B8-FE47-4E99-AAE9-7244D00BB893}">
      <dgm:prSet phldrT="[Text]" custT="1"/>
      <dgm:spPr/>
      <dgm:t>
        <a:bodyPr/>
        <a:lstStyle/>
        <a:p>
          <a:pPr algn="ctr"/>
          <a:r>
            <a:rPr lang="en-US" sz="2000" b="1" cap="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Natural</a:t>
          </a:r>
        </a:p>
        <a:p>
          <a:pPr algn="ctr"/>
          <a:r>
            <a:rPr lang="en-US" sz="2000" b="1" cap="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Resources</a:t>
          </a:r>
          <a:endParaRPr lang="en-IN" sz="2000" b="1" cap="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56C67BC-258F-469A-AF40-14315DBD3E07}" type="parTrans" cxnId="{2429E851-42EF-4D0B-9C92-88325F8DF0C1}">
      <dgm:prSet/>
      <dgm:spPr/>
      <dgm:t>
        <a:bodyPr/>
        <a:lstStyle/>
        <a:p>
          <a:endParaRPr lang="en-IN"/>
        </a:p>
      </dgm:t>
    </dgm:pt>
    <dgm:pt modelId="{79C27513-FE6B-48DD-9D06-8C166EBA97E1}" type="sibTrans" cxnId="{2429E851-42EF-4D0B-9C92-88325F8DF0C1}">
      <dgm:prSet/>
      <dgm:spPr/>
      <dgm:t>
        <a:bodyPr/>
        <a:lstStyle/>
        <a:p>
          <a:endParaRPr lang="en-IN"/>
        </a:p>
      </dgm:t>
    </dgm:pt>
    <dgm:pt modelId="{CA4EE672-4FF7-459F-9E17-FF9F18AEFA11}">
      <dgm:prSet phldrT="[Text]" custT="1"/>
      <dgm:spPr/>
      <dgm:t>
        <a:bodyPr/>
        <a:lstStyle/>
        <a:p>
          <a:pPr algn="ctr"/>
          <a:r>
            <a:rPr lang="en-US" sz="1800" b="1" cap="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Renewable resources</a:t>
          </a:r>
          <a:endParaRPr lang="en-IN" sz="1800" b="1" cap="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1CADF25-6D74-4043-B2C6-4FAB91C7F547}" type="parTrans" cxnId="{6B7DE9EE-C553-49CE-9E90-0BA4EF959F08}">
      <dgm:prSet/>
      <dgm:spPr/>
      <dgm:t>
        <a:bodyPr/>
        <a:lstStyle/>
        <a:p>
          <a:endParaRPr lang="en-IN" dirty="0"/>
        </a:p>
      </dgm:t>
    </dgm:pt>
    <dgm:pt modelId="{1DC37EF7-1F20-4068-8164-A11EFD4ADEC5}" type="sibTrans" cxnId="{6B7DE9EE-C553-49CE-9E90-0BA4EF959F08}">
      <dgm:prSet/>
      <dgm:spPr/>
      <dgm:t>
        <a:bodyPr/>
        <a:lstStyle/>
        <a:p>
          <a:endParaRPr lang="en-IN"/>
        </a:p>
      </dgm:t>
    </dgm:pt>
    <dgm:pt modelId="{04A080C0-DE25-4ECC-8A8A-C700F473D393}">
      <dgm:prSet phldrT="[Text]" custT="1"/>
      <dgm:spPr/>
      <dgm:t>
        <a:bodyPr/>
        <a:lstStyle/>
        <a:p>
          <a:pPr algn="ctr"/>
          <a:r>
            <a:rPr lang="en-US" sz="1800" b="1" cap="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Non-renewable resources</a:t>
          </a:r>
          <a:endParaRPr lang="en-IN" sz="1800" b="1" cap="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698015E-1CFC-44DA-8339-967CA04DDE1A}" type="parTrans" cxnId="{FE656BEC-4E95-48A4-A19B-13F28AD21B8A}">
      <dgm:prSet/>
      <dgm:spPr/>
      <dgm:t>
        <a:bodyPr/>
        <a:lstStyle/>
        <a:p>
          <a:endParaRPr lang="en-IN" dirty="0"/>
        </a:p>
      </dgm:t>
    </dgm:pt>
    <dgm:pt modelId="{ADC317BC-335E-4F5B-B6A5-53CED85A0256}" type="sibTrans" cxnId="{FE656BEC-4E95-48A4-A19B-13F28AD21B8A}">
      <dgm:prSet/>
      <dgm:spPr/>
      <dgm:t>
        <a:bodyPr/>
        <a:lstStyle/>
        <a:p>
          <a:endParaRPr lang="en-IN"/>
        </a:p>
      </dgm:t>
    </dgm:pt>
    <dgm:pt modelId="{AB5B6855-C34A-4209-A0D8-897BB616C4BC}">
      <dgm:prSet phldrT="[Text]" custT="1"/>
      <dgm:spPr/>
      <dgm:t>
        <a:bodyPr/>
        <a:lstStyle/>
        <a:p>
          <a:r>
            <a:rPr lang="en-US" sz="1800" b="1" cap="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Potentially renewable resources</a:t>
          </a:r>
          <a:endParaRPr lang="en-IN" sz="1800" b="1" cap="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A7E15AF-5236-4C8A-B232-76465423007A}" type="parTrans" cxnId="{C476E472-D7B5-4603-914E-95BD1A907C43}">
      <dgm:prSet/>
      <dgm:spPr/>
      <dgm:t>
        <a:bodyPr/>
        <a:lstStyle/>
        <a:p>
          <a:endParaRPr lang="en-IN" dirty="0"/>
        </a:p>
      </dgm:t>
    </dgm:pt>
    <dgm:pt modelId="{E3C5BE2B-38F9-473F-A8FA-E52DD2C0172A}" type="sibTrans" cxnId="{C476E472-D7B5-4603-914E-95BD1A907C43}">
      <dgm:prSet/>
      <dgm:spPr/>
      <dgm:t>
        <a:bodyPr/>
        <a:lstStyle/>
        <a:p>
          <a:endParaRPr lang="en-IN"/>
        </a:p>
      </dgm:t>
    </dgm:pt>
    <dgm:pt modelId="{4055508E-E154-4BE1-B31C-82AA74240D14}" type="pres">
      <dgm:prSet presAssocID="{08BBB1BB-89DD-424E-B4D2-638021A74AC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6B44A32-DF2E-4955-9D03-348F0E56EE1F}" type="pres">
      <dgm:prSet presAssocID="{E84075B8-FE47-4E99-AAE9-7244D00BB893}" presName="root1" presStyleCnt="0"/>
      <dgm:spPr/>
      <dgm:t>
        <a:bodyPr/>
        <a:lstStyle/>
        <a:p>
          <a:endParaRPr lang="en-IN"/>
        </a:p>
      </dgm:t>
    </dgm:pt>
    <dgm:pt modelId="{EA78AA54-F194-4CE9-8970-8CCFF1199D8D}" type="pres">
      <dgm:prSet presAssocID="{E84075B8-FE47-4E99-AAE9-7244D00BB89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54E962D-590A-4193-A567-176CF4A46F19}" type="pres">
      <dgm:prSet presAssocID="{E84075B8-FE47-4E99-AAE9-7244D00BB893}" presName="level2hierChild" presStyleCnt="0"/>
      <dgm:spPr/>
      <dgm:t>
        <a:bodyPr/>
        <a:lstStyle/>
        <a:p>
          <a:endParaRPr lang="en-IN"/>
        </a:p>
      </dgm:t>
    </dgm:pt>
    <dgm:pt modelId="{64EEB5F5-80B3-4BE1-904C-4F7ABD7FEDE0}" type="pres">
      <dgm:prSet presAssocID="{11CADF25-6D74-4043-B2C6-4FAB91C7F547}" presName="conn2-1" presStyleLbl="parChTrans1D2" presStyleIdx="0" presStyleCnt="3"/>
      <dgm:spPr/>
      <dgm:t>
        <a:bodyPr/>
        <a:lstStyle/>
        <a:p>
          <a:endParaRPr lang="en-IN"/>
        </a:p>
      </dgm:t>
    </dgm:pt>
    <dgm:pt modelId="{FB9AF2E8-0051-47C6-9B4A-67C2EF6466B9}" type="pres">
      <dgm:prSet presAssocID="{11CADF25-6D74-4043-B2C6-4FAB91C7F547}" presName="connTx" presStyleLbl="parChTrans1D2" presStyleIdx="0" presStyleCnt="3"/>
      <dgm:spPr/>
      <dgm:t>
        <a:bodyPr/>
        <a:lstStyle/>
        <a:p>
          <a:endParaRPr lang="en-IN"/>
        </a:p>
      </dgm:t>
    </dgm:pt>
    <dgm:pt modelId="{3ED420EF-B74B-469E-AAB3-B7F39DA1C995}" type="pres">
      <dgm:prSet presAssocID="{CA4EE672-4FF7-459F-9E17-FF9F18AEFA11}" presName="root2" presStyleCnt="0"/>
      <dgm:spPr/>
      <dgm:t>
        <a:bodyPr/>
        <a:lstStyle/>
        <a:p>
          <a:endParaRPr lang="en-IN"/>
        </a:p>
      </dgm:t>
    </dgm:pt>
    <dgm:pt modelId="{61A43F7E-F6A7-47F3-900B-C17E529B767A}" type="pres">
      <dgm:prSet presAssocID="{CA4EE672-4FF7-459F-9E17-FF9F18AEFA11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6A07ACA-866E-4569-B175-6D4F81A86767}" type="pres">
      <dgm:prSet presAssocID="{CA4EE672-4FF7-459F-9E17-FF9F18AEFA11}" presName="level3hierChild" presStyleCnt="0"/>
      <dgm:spPr/>
      <dgm:t>
        <a:bodyPr/>
        <a:lstStyle/>
        <a:p>
          <a:endParaRPr lang="en-IN"/>
        </a:p>
      </dgm:t>
    </dgm:pt>
    <dgm:pt modelId="{A6343C36-6F9A-4748-AF5E-A40E87685DD4}" type="pres">
      <dgm:prSet presAssocID="{0698015E-1CFC-44DA-8339-967CA04DDE1A}" presName="conn2-1" presStyleLbl="parChTrans1D2" presStyleIdx="1" presStyleCnt="3"/>
      <dgm:spPr/>
      <dgm:t>
        <a:bodyPr/>
        <a:lstStyle/>
        <a:p>
          <a:endParaRPr lang="en-IN"/>
        </a:p>
      </dgm:t>
    </dgm:pt>
    <dgm:pt modelId="{2310650B-847F-4480-BA8D-C5F6D4106B63}" type="pres">
      <dgm:prSet presAssocID="{0698015E-1CFC-44DA-8339-967CA04DDE1A}" presName="connTx" presStyleLbl="parChTrans1D2" presStyleIdx="1" presStyleCnt="3"/>
      <dgm:spPr/>
      <dgm:t>
        <a:bodyPr/>
        <a:lstStyle/>
        <a:p>
          <a:endParaRPr lang="en-IN"/>
        </a:p>
      </dgm:t>
    </dgm:pt>
    <dgm:pt modelId="{D85F7B87-5CC3-42CD-A86E-CBA29AFFA4BF}" type="pres">
      <dgm:prSet presAssocID="{04A080C0-DE25-4ECC-8A8A-C700F473D393}" presName="root2" presStyleCnt="0"/>
      <dgm:spPr/>
      <dgm:t>
        <a:bodyPr/>
        <a:lstStyle/>
        <a:p>
          <a:endParaRPr lang="en-IN"/>
        </a:p>
      </dgm:t>
    </dgm:pt>
    <dgm:pt modelId="{5F454469-578B-4052-9CB6-A1AF78D795D4}" type="pres">
      <dgm:prSet presAssocID="{04A080C0-DE25-4ECC-8A8A-C700F473D393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DA5A4D6-D773-4995-8648-024B94F70B01}" type="pres">
      <dgm:prSet presAssocID="{04A080C0-DE25-4ECC-8A8A-C700F473D393}" presName="level3hierChild" presStyleCnt="0"/>
      <dgm:spPr/>
      <dgm:t>
        <a:bodyPr/>
        <a:lstStyle/>
        <a:p>
          <a:endParaRPr lang="en-IN"/>
        </a:p>
      </dgm:t>
    </dgm:pt>
    <dgm:pt modelId="{506BE93D-C8C8-40DA-84A3-B41A4055290B}" type="pres">
      <dgm:prSet presAssocID="{FA7E15AF-5236-4C8A-B232-76465423007A}" presName="conn2-1" presStyleLbl="parChTrans1D2" presStyleIdx="2" presStyleCnt="3"/>
      <dgm:spPr/>
      <dgm:t>
        <a:bodyPr/>
        <a:lstStyle/>
        <a:p>
          <a:endParaRPr lang="en-IN"/>
        </a:p>
      </dgm:t>
    </dgm:pt>
    <dgm:pt modelId="{235E5593-B6B7-4D23-9E0C-E72A20C61553}" type="pres">
      <dgm:prSet presAssocID="{FA7E15AF-5236-4C8A-B232-76465423007A}" presName="connTx" presStyleLbl="parChTrans1D2" presStyleIdx="2" presStyleCnt="3"/>
      <dgm:spPr/>
      <dgm:t>
        <a:bodyPr/>
        <a:lstStyle/>
        <a:p>
          <a:endParaRPr lang="en-IN"/>
        </a:p>
      </dgm:t>
    </dgm:pt>
    <dgm:pt modelId="{27F5CDDF-1766-4AB1-B7AA-DAAA270959C8}" type="pres">
      <dgm:prSet presAssocID="{AB5B6855-C34A-4209-A0D8-897BB616C4BC}" presName="root2" presStyleCnt="0"/>
      <dgm:spPr/>
      <dgm:t>
        <a:bodyPr/>
        <a:lstStyle/>
        <a:p>
          <a:endParaRPr lang="en-IN"/>
        </a:p>
      </dgm:t>
    </dgm:pt>
    <dgm:pt modelId="{5934310D-28F2-4669-8F6A-44CFD79B031F}" type="pres">
      <dgm:prSet presAssocID="{AB5B6855-C34A-4209-A0D8-897BB616C4BC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284138C-35B3-4B37-9AA0-D5A35B4979B9}" type="pres">
      <dgm:prSet presAssocID="{AB5B6855-C34A-4209-A0D8-897BB616C4BC}" presName="level3hierChild" presStyleCnt="0"/>
      <dgm:spPr/>
      <dgm:t>
        <a:bodyPr/>
        <a:lstStyle/>
        <a:p>
          <a:endParaRPr lang="en-IN"/>
        </a:p>
      </dgm:t>
    </dgm:pt>
  </dgm:ptLst>
  <dgm:cxnLst>
    <dgm:cxn modelId="{353D8797-7B90-4861-BA2D-4A1A95543ECB}" type="presOf" srcId="{11CADF25-6D74-4043-B2C6-4FAB91C7F547}" destId="{64EEB5F5-80B3-4BE1-904C-4F7ABD7FEDE0}" srcOrd="0" destOrd="0" presId="urn:microsoft.com/office/officeart/2005/8/layout/hierarchy2"/>
    <dgm:cxn modelId="{ED019E93-DCFA-45F6-85A4-392C8A4409AF}" type="presOf" srcId="{E84075B8-FE47-4E99-AAE9-7244D00BB893}" destId="{EA78AA54-F194-4CE9-8970-8CCFF1199D8D}" srcOrd="0" destOrd="0" presId="urn:microsoft.com/office/officeart/2005/8/layout/hierarchy2"/>
    <dgm:cxn modelId="{1B512F51-5617-4501-8623-246F0F0BF3A4}" type="presOf" srcId="{08BBB1BB-89DD-424E-B4D2-638021A74AC6}" destId="{4055508E-E154-4BE1-B31C-82AA74240D14}" srcOrd="0" destOrd="0" presId="urn:microsoft.com/office/officeart/2005/8/layout/hierarchy2"/>
    <dgm:cxn modelId="{2429E851-42EF-4D0B-9C92-88325F8DF0C1}" srcId="{08BBB1BB-89DD-424E-B4D2-638021A74AC6}" destId="{E84075B8-FE47-4E99-AAE9-7244D00BB893}" srcOrd="0" destOrd="0" parTransId="{F56C67BC-258F-469A-AF40-14315DBD3E07}" sibTransId="{79C27513-FE6B-48DD-9D06-8C166EBA97E1}"/>
    <dgm:cxn modelId="{6B7DE9EE-C553-49CE-9E90-0BA4EF959F08}" srcId="{E84075B8-FE47-4E99-AAE9-7244D00BB893}" destId="{CA4EE672-4FF7-459F-9E17-FF9F18AEFA11}" srcOrd="0" destOrd="0" parTransId="{11CADF25-6D74-4043-B2C6-4FAB91C7F547}" sibTransId="{1DC37EF7-1F20-4068-8164-A11EFD4ADEC5}"/>
    <dgm:cxn modelId="{7B79A31B-721F-4950-B3E3-7F1BF86C1457}" type="presOf" srcId="{FA7E15AF-5236-4C8A-B232-76465423007A}" destId="{235E5593-B6B7-4D23-9E0C-E72A20C61553}" srcOrd="1" destOrd="0" presId="urn:microsoft.com/office/officeart/2005/8/layout/hierarchy2"/>
    <dgm:cxn modelId="{783445DE-02BA-448E-A799-A8CA9ABD4DDD}" type="presOf" srcId="{FA7E15AF-5236-4C8A-B232-76465423007A}" destId="{506BE93D-C8C8-40DA-84A3-B41A4055290B}" srcOrd="0" destOrd="0" presId="urn:microsoft.com/office/officeart/2005/8/layout/hierarchy2"/>
    <dgm:cxn modelId="{DB1DB2A5-9957-45AE-9764-43B1AE1A749F}" type="presOf" srcId="{0698015E-1CFC-44DA-8339-967CA04DDE1A}" destId="{A6343C36-6F9A-4748-AF5E-A40E87685DD4}" srcOrd="0" destOrd="0" presId="urn:microsoft.com/office/officeart/2005/8/layout/hierarchy2"/>
    <dgm:cxn modelId="{29E64E91-B440-45E2-AAE9-B6DE9903964B}" type="presOf" srcId="{AB5B6855-C34A-4209-A0D8-897BB616C4BC}" destId="{5934310D-28F2-4669-8F6A-44CFD79B031F}" srcOrd="0" destOrd="0" presId="urn:microsoft.com/office/officeart/2005/8/layout/hierarchy2"/>
    <dgm:cxn modelId="{DD1CC739-823F-4293-A39F-6A403CB4DD6C}" type="presOf" srcId="{0698015E-1CFC-44DA-8339-967CA04DDE1A}" destId="{2310650B-847F-4480-BA8D-C5F6D4106B63}" srcOrd="1" destOrd="0" presId="urn:microsoft.com/office/officeart/2005/8/layout/hierarchy2"/>
    <dgm:cxn modelId="{C476E472-D7B5-4603-914E-95BD1A907C43}" srcId="{E84075B8-FE47-4E99-AAE9-7244D00BB893}" destId="{AB5B6855-C34A-4209-A0D8-897BB616C4BC}" srcOrd="2" destOrd="0" parTransId="{FA7E15AF-5236-4C8A-B232-76465423007A}" sibTransId="{E3C5BE2B-38F9-473F-A8FA-E52DD2C0172A}"/>
    <dgm:cxn modelId="{FE656BEC-4E95-48A4-A19B-13F28AD21B8A}" srcId="{E84075B8-FE47-4E99-AAE9-7244D00BB893}" destId="{04A080C0-DE25-4ECC-8A8A-C700F473D393}" srcOrd="1" destOrd="0" parTransId="{0698015E-1CFC-44DA-8339-967CA04DDE1A}" sibTransId="{ADC317BC-335E-4F5B-B6A5-53CED85A0256}"/>
    <dgm:cxn modelId="{47BBF151-FA09-4435-9EE8-CB27CCF08F7D}" type="presOf" srcId="{11CADF25-6D74-4043-B2C6-4FAB91C7F547}" destId="{FB9AF2E8-0051-47C6-9B4A-67C2EF6466B9}" srcOrd="1" destOrd="0" presId="urn:microsoft.com/office/officeart/2005/8/layout/hierarchy2"/>
    <dgm:cxn modelId="{15FBA1AA-F869-4078-B39C-51D00AB72D45}" type="presOf" srcId="{CA4EE672-4FF7-459F-9E17-FF9F18AEFA11}" destId="{61A43F7E-F6A7-47F3-900B-C17E529B767A}" srcOrd="0" destOrd="0" presId="urn:microsoft.com/office/officeart/2005/8/layout/hierarchy2"/>
    <dgm:cxn modelId="{2716DA8E-01A6-4CEA-ACD9-F48F5027832C}" type="presOf" srcId="{04A080C0-DE25-4ECC-8A8A-C700F473D393}" destId="{5F454469-578B-4052-9CB6-A1AF78D795D4}" srcOrd="0" destOrd="0" presId="urn:microsoft.com/office/officeart/2005/8/layout/hierarchy2"/>
    <dgm:cxn modelId="{5EB6240C-8558-47A3-A720-7B57C1AF19E2}" type="presParOf" srcId="{4055508E-E154-4BE1-B31C-82AA74240D14}" destId="{C6B44A32-DF2E-4955-9D03-348F0E56EE1F}" srcOrd="0" destOrd="0" presId="urn:microsoft.com/office/officeart/2005/8/layout/hierarchy2"/>
    <dgm:cxn modelId="{7251EBA4-0B69-46C9-A071-C50986024CBF}" type="presParOf" srcId="{C6B44A32-DF2E-4955-9D03-348F0E56EE1F}" destId="{EA78AA54-F194-4CE9-8970-8CCFF1199D8D}" srcOrd="0" destOrd="0" presId="urn:microsoft.com/office/officeart/2005/8/layout/hierarchy2"/>
    <dgm:cxn modelId="{2B58106B-8BA3-459F-95A7-6E9BE2DAF833}" type="presParOf" srcId="{C6B44A32-DF2E-4955-9D03-348F0E56EE1F}" destId="{754E962D-590A-4193-A567-176CF4A46F19}" srcOrd="1" destOrd="0" presId="urn:microsoft.com/office/officeart/2005/8/layout/hierarchy2"/>
    <dgm:cxn modelId="{ED09AD08-87DF-4828-867E-208C6E31F168}" type="presParOf" srcId="{754E962D-590A-4193-A567-176CF4A46F19}" destId="{64EEB5F5-80B3-4BE1-904C-4F7ABD7FEDE0}" srcOrd="0" destOrd="0" presId="urn:microsoft.com/office/officeart/2005/8/layout/hierarchy2"/>
    <dgm:cxn modelId="{10E879FD-846C-4777-9CF7-44560E580BC9}" type="presParOf" srcId="{64EEB5F5-80B3-4BE1-904C-4F7ABD7FEDE0}" destId="{FB9AF2E8-0051-47C6-9B4A-67C2EF6466B9}" srcOrd="0" destOrd="0" presId="urn:microsoft.com/office/officeart/2005/8/layout/hierarchy2"/>
    <dgm:cxn modelId="{FA331C04-7E47-4E69-A893-BFA25A3D6AA4}" type="presParOf" srcId="{754E962D-590A-4193-A567-176CF4A46F19}" destId="{3ED420EF-B74B-469E-AAB3-B7F39DA1C995}" srcOrd="1" destOrd="0" presId="urn:microsoft.com/office/officeart/2005/8/layout/hierarchy2"/>
    <dgm:cxn modelId="{7518D7BC-691B-451C-949E-04464E491E67}" type="presParOf" srcId="{3ED420EF-B74B-469E-AAB3-B7F39DA1C995}" destId="{61A43F7E-F6A7-47F3-900B-C17E529B767A}" srcOrd="0" destOrd="0" presId="urn:microsoft.com/office/officeart/2005/8/layout/hierarchy2"/>
    <dgm:cxn modelId="{F46C5AFA-B2C2-4F89-B4BE-CA6538A40992}" type="presParOf" srcId="{3ED420EF-B74B-469E-AAB3-B7F39DA1C995}" destId="{56A07ACA-866E-4569-B175-6D4F81A86767}" srcOrd="1" destOrd="0" presId="urn:microsoft.com/office/officeart/2005/8/layout/hierarchy2"/>
    <dgm:cxn modelId="{B7A19F28-5B3E-4BDF-BB6B-93132405F788}" type="presParOf" srcId="{754E962D-590A-4193-A567-176CF4A46F19}" destId="{A6343C36-6F9A-4748-AF5E-A40E87685DD4}" srcOrd="2" destOrd="0" presId="urn:microsoft.com/office/officeart/2005/8/layout/hierarchy2"/>
    <dgm:cxn modelId="{DB5087D3-A2B9-4BF3-8FCC-14E53754146D}" type="presParOf" srcId="{A6343C36-6F9A-4748-AF5E-A40E87685DD4}" destId="{2310650B-847F-4480-BA8D-C5F6D4106B63}" srcOrd="0" destOrd="0" presId="urn:microsoft.com/office/officeart/2005/8/layout/hierarchy2"/>
    <dgm:cxn modelId="{23698BF0-5BAC-4B06-B5BB-F18D898CE57E}" type="presParOf" srcId="{754E962D-590A-4193-A567-176CF4A46F19}" destId="{D85F7B87-5CC3-42CD-A86E-CBA29AFFA4BF}" srcOrd="3" destOrd="0" presId="urn:microsoft.com/office/officeart/2005/8/layout/hierarchy2"/>
    <dgm:cxn modelId="{5797E4AE-8C70-45E4-86CD-BA1455E0AF71}" type="presParOf" srcId="{D85F7B87-5CC3-42CD-A86E-CBA29AFFA4BF}" destId="{5F454469-578B-4052-9CB6-A1AF78D795D4}" srcOrd="0" destOrd="0" presId="urn:microsoft.com/office/officeart/2005/8/layout/hierarchy2"/>
    <dgm:cxn modelId="{E9412B02-ACBB-4A46-96BC-5C9D9B17EB13}" type="presParOf" srcId="{D85F7B87-5CC3-42CD-A86E-CBA29AFFA4BF}" destId="{5DA5A4D6-D773-4995-8648-024B94F70B01}" srcOrd="1" destOrd="0" presId="urn:microsoft.com/office/officeart/2005/8/layout/hierarchy2"/>
    <dgm:cxn modelId="{6B7E9703-6D80-4649-864D-55AC98C405D9}" type="presParOf" srcId="{754E962D-590A-4193-A567-176CF4A46F19}" destId="{506BE93D-C8C8-40DA-84A3-B41A4055290B}" srcOrd="4" destOrd="0" presId="urn:microsoft.com/office/officeart/2005/8/layout/hierarchy2"/>
    <dgm:cxn modelId="{00E89D5A-8012-4612-B933-1D47315C6E6B}" type="presParOf" srcId="{506BE93D-C8C8-40DA-84A3-B41A4055290B}" destId="{235E5593-B6B7-4D23-9E0C-E72A20C61553}" srcOrd="0" destOrd="0" presId="urn:microsoft.com/office/officeart/2005/8/layout/hierarchy2"/>
    <dgm:cxn modelId="{377C328E-4B88-4C9F-BE86-BC015BDAD27A}" type="presParOf" srcId="{754E962D-590A-4193-A567-176CF4A46F19}" destId="{27F5CDDF-1766-4AB1-B7AA-DAAA270959C8}" srcOrd="5" destOrd="0" presId="urn:microsoft.com/office/officeart/2005/8/layout/hierarchy2"/>
    <dgm:cxn modelId="{F7E16852-031E-46E7-8520-95076288A224}" type="presParOf" srcId="{27F5CDDF-1766-4AB1-B7AA-DAAA270959C8}" destId="{5934310D-28F2-4669-8F6A-44CFD79B031F}" srcOrd="0" destOrd="0" presId="urn:microsoft.com/office/officeart/2005/8/layout/hierarchy2"/>
    <dgm:cxn modelId="{738F2B66-EA7B-43B9-9F1F-325F92B03E40}" type="presParOf" srcId="{27F5CDDF-1766-4AB1-B7AA-DAAA270959C8}" destId="{D284138C-35B3-4B37-9AA0-D5A35B4979B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6DD4E4-D1DA-4CDF-86F2-658590297DAD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2389675-3BF2-409C-BCF2-F3BBF02F6799}">
      <dgm:prSet phldrT="[Text]" custT="1"/>
      <dgm:spPr/>
      <dgm:t>
        <a:bodyPr/>
        <a:lstStyle/>
        <a:p>
          <a:r>
            <a:rPr lang="en-US" sz="3000" cap="sm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Types of Natural resources</a:t>
          </a:r>
          <a:endParaRPr lang="en-IN" sz="3000" cap="sm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5D4B1ED-C501-4CC2-B680-6706E863C517}" type="parTrans" cxnId="{E6E4BA46-A1F4-409C-9EF3-453AEBB6C0D1}">
      <dgm:prSet/>
      <dgm:spPr/>
      <dgm:t>
        <a:bodyPr/>
        <a:lstStyle/>
        <a:p>
          <a:endParaRPr lang="en-IN"/>
        </a:p>
      </dgm:t>
    </dgm:pt>
    <dgm:pt modelId="{EA54BCF9-C4D4-4E42-833E-E16B44371FD2}" type="sibTrans" cxnId="{E6E4BA46-A1F4-409C-9EF3-453AEBB6C0D1}">
      <dgm:prSet/>
      <dgm:spPr/>
      <dgm:t>
        <a:bodyPr/>
        <a:lstStyle/>
        <a:p>
          <a:endParaRPr lang="en-IN"/>
        </a:p>
      </dgm:t>
    </dgm:pt>
    <dgm:pt modelId="{9278ED47-8099-456B-B5CC-747509957CD8}" type="asst">
      <dgm:prSet phldrT="[Text]" custT="1"/>
      <dgm:spPr/>
      <dgm:t>
        <a:bodyPr/>
        <a:lstStyle/>
        <a:p>
          <a:r>
            <a:rPr lang="en-US" sz="3000" cap="sm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Energy resources</a:t>
          </a:r>
          <a:endParaRPr lang="en-IN" sz="3000" cap="sm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B58CDBE-2D03-4B75-A3E0-6BC1E58602D5}" type="parTrans" cxnId="{658653DF-6C7A-424B-B45F-B61928F929E3}">
      <dgm:prSet/>
      <dgm:spPr/>
      <dgm:t>
        <a:bodyPr/>
        <a:lstStyle/>
        <a:p>
          <a:endParaRPr lang="en-IN" dirty="0"/>
        </a:p>
      </dgm:t>
    </dgm:pt>
    <dgm:pt modelId="{D11DBE0F-979A-4ACD-B3BB-074A15C1D736}" type="sibTrans" cxnId="{658653DF-6C7A-424B-B45F-B61928F929E3}">
      <dgm:prSet/>
      <dgm:spPr/>
      <dgm:t>
        <a:bodyPr/>
        <a:lstStyle/>
        <a:p>
          <a:endParaRPr lang="en-IN"/>
        </a:p>
      </dgm:t>
    </dgm:pt>
    <dgm:pt modelId="{9C765118-9587-41BC-98A8-4508B5AD630B}">
      <dgm:prSet phldrT="[Text]" custT="1"/>
      <dgm:spPr/>
      <dgm:t>
        <a:bodyPr/>
        <a:lstStyle/>
        <a:p>
          <a:r>
            <a:rPr lang="en-US" sz="3000" cap="sm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Forest resources</a:t>
          </a:r>
          <a:endParaRPr lang="en-IN" sz="3000" cap="sm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9CAFC56-21EA-4948-95B9-DF2856A06567}" type="parTrans" cxnId="{C8A8AD72-EAE1-4CD1-B734-9FCAAC47B2FA}">
      <dgm:prSet/>
      <dgm:spPr/>
      <dgm:t>
        <a:bodyPr/>
        <a:lstStyle/>
        <a:p>
          <a:endParaRPr lang="en-IN" dirty="0"/>
        </a:p>
      </dgm:t>
    </dgm:pt>
    <dgm:pt modelId="{3939CF2B-FB09-4599-90C7-4BB4668CCD46}" type="sibTrans" cxnId="{C8A8AD72-EAE1-4CD1-B734-9FCAAC47B2FA}">
      <dgm:prSet/>
      <dgm:spPr/>
      <dgm:t>
        <a:bodyPr/>
        <a:lstStyle/>
        <a:p>
          <a:endParaRPr lang="en-IN"/>
        </a:p>
      </dgm:t>
    </dgm:pt>
    <dgm:pt modelId="{FD26FD42-7133-4EB6-98A4-BA71AA4245B3}">
      <dgm:prSet phldrT="[Text]" custT="1"/>
      <dgm:spPr/>
      <dgm:t>
        <a:bodyPr/>
        <a:lstStyle/>
        <a:p>
          <a:r>
            <a:rPr lang="en-US" sz="3000" cap="sm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Food and Water resources </a:t>
          </a:r>
          <a:endParaRPr lang="en-IN" sz="3000" cap="sm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CFCD3A3-9C46-474C-9B78-FBA8F4CCBAAE}" type="parTrans" cxnId="{DDE5B6E9-E992-4744-9279-87181B902CC2}">
      <dgm:prSet/>
      <dgm:spPr/>
      <dgm:t>
        <a:bodyPr/>
        <a:lstStyle/>
        <a:p>
          <a:endParaRPr lang="en-IN" dirty="0"/>
        </a:p>
      </dgm:t>
    </dgm:pt>
    <dgm:pt modelId="{75D347F5-8FD2-41DE-AAA5-C943AE023A2B}" type="sibTrans" cxnId="{DDE5B6E9-E992-4744-9279-87181B902CC2}">
      <dgm:prSet/>
      <dgm:spPr/>
      <dgm:t>
        <a:bodyPr/>
        <a:lstStyle/>
        <a:p>
          <a:endParaRPr lang="en-IN"/>
        </a:p>
      </dgm:t>
    </dgm:pt>
    <dgm:pt modelId="{D9719298-54D3-4D01-B97C-D285EF2AB81A}">
      <dgm:prSet phldrT="[Text]" custT="1"/>
      <dgm:spPr/>
      <dgm:t>
        <a:bodyPr/>
        <a:lstStyle/>
        <a:p>
          <a:r>
            <a:rPr lang="en-US" sz="3000" cap="sm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Land and Mineral resources</a:t>
          </a:r>
          <a:endParaRPr lang="en-IN" sz="3000" cap="sm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3E8C040-6D46-49AD-859B-E5F728581A8C}" type="parTrans" cxnId="{DCE8E2F0-CE79-4EB5-B880-31F430D1AD29}">
      <dgm:prSet/>
      <dgm:spPr/>
      <dgm:t>
        <a:bodyPr/>
        <a:lstStyle/>
        <a:p>
          <a:endParaRPr lang="en-IN" dirty="0"/>
        </a:p>
      </dgm:t>
    </dgm:pt>
    <dgm:pt modelId="{CAE535FE-2EB7-496F-B01D-E9C59D432317}" type="sibTrans" cxnId="{DCE8E2F0-CE79-4EB5-B880-31F430D1AD29}">
      <dgm:prSet/>
      <dgm:spPr/>
      <dgm:t>
        <a:bodyPr/>
        <a:lstStyle/>
        <a:p>
          <a:endParaRPr lang="en-IN"/>
        </a:p>
      </dgm:t>
    </dgm:pt>
    <dgm:pt modelId="{4B4F080E-7DF6-4FEC-8B21-84180DC8A37D}" type="pres">
      <dgm:prSet presAssocID="{086DD4E4-D1DA-4CDF-86F2-658590297D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C5B14183-42BD-4BB7-B459-3DE05CC4AC90}" type="pres">
      <dgm:prSet presAssocID="{32389675-3BF2-409C-BCF2-F3BBF02F6799}" presName="hierRoot1" presStyleCnt="0">
        <dgm:presLayoutVars>
          <dgm:hierBranch val="init"/>
        </dgm:presLayoutVars>
      </dgm:prSet>
      <dgm:spPr/>
    </dgm:pt>
    <dgm:pt modelId="{8CED0344-F7BD-4F55-9032-35B0EE7CD2F3}" type="pres">
      <dgm:prSet presAssocID="{32389675-3BF2-409C-BCF2-F3BBF02F6799}" presName="rootComposite1" presStyleCnt="0"/>
      <dgm:spPr/>
    </dgm:pt>
    <dgm:pt modelId="{72A09E7F-8881-4108-A524-9BB883981204}" type="pres">
      <dgm:prSet presAssocID="{32389675-3BF2-409C-BCF2-F3BBF02F679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410DD7A-564D-4EF2-B133-17A3843D1175}" type="pres">
      <dgm:prSet presAssocID="{32389675-3BF2-409C-BCF2-F3BBF02F6799}" presName="rootConnector1" presStyleLbl="node1" presStyleIdx="0" presStyleCnt="0"/>
      <dgm:spPr/>
      <dgm:t>
        <a:bodyPr/>
        <a:lstStyle/>
        <a:p>
          <a:endParaRPr lang="en-IN"/>
        </a:p>
      </dgm:t>
    </dgm:pt>
    <dgm:pt modelId="{6AA3E4E1-1F87-476A-8D87-94E3D9FD2A98}" type="pres">
      <dgm:prSet presAssocID="{32389675-3BF2-409C-BCF2-F3BBF02F6799}" presName="hierChild2" presStyleCnt="0"/>
      <dgm:spPr/>
    </dgm:pt>
    <dgm:pt modelId="{C92F36F8-1B8D-4525-A33E-E159A7B6B87A}" type="pres">
      <dgm:prSet presAssocID="{49CAFC56-21EA-4948-95B9-DF2856A06567}" presName="Name37" presStyleLbl="parChTrans1D2" presStyleIdx="0" presStyleCnt="4"/>
      <dgm:spPr/>
      <dgm:t>
        <a:bodyPr/>
        <a:lstStyle/>
        <a:p>
          <a:endParaRPr lang="en-IN"/>
        </a:p>
      </dgm:t>
    </dgm:pt>
    <dgm:pt modelId="{08B74977-422C-4C89-A3E6-4FBEAF06AC87}" type="pres">
      <dgm:prSet presAssocID="{9C765118-9587-41BC-98A8-4508B5AD630B}" presName="hierRoot2" presStyleCnt="0">
        <dgm:presLayoutVars>
          <dgm:hierBranch val="init"/>
        </dgm:presLayoutVars>
      </dgm:prSet>
      <dgm:spPr/>
    </dgm:pt>
    <dgm:pt modelId="{901CE035-49B3-423F-AE2C-0BC3DE1655EE}" type="pres">
      <dgm:prSet presAssocID="{9C765118-9587-41BC-98A8-4508B5AD630B}" presName="rootComposite" presStyleCnt="0"/>
      <dgm:spPr/>
    </dgm:pt>
    <dgm:pt modelId="{E2F49AE0-6FD2-4BAC-A87B-3D2214460E91}" type="pres">
      <dgm:prSet presAssocID="{9C765118-9587-41BC-98A8-4508B5AD630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F9EF3CE-C3FB-4E09-A867-3EC94786AB37}" type="pres">
      <dgm:prSet presAssocID="{9C765118-9587-41BC-98A8-4508B5AD630B}" presName="rootConnector" presStyleLbl="node2" presStyleIdx="0" presStyleCnt="3"/>
      <dgm:spPr/>
      <dgm:t>
        <a:bodyPr/>
        <a:lstStyle/>
        <a:p>
          <a:endParaRPr lang="en-IN"/>
        </a:p>
      </dgm:t>
    </dgm:pt>
    <dgm:pt modelId="{DA39E069-9D2C-4190-980A-AECA60536974}" type="pres">
      <dgm:prSet presAssocID="{9C765118-9587-41BC-98A8-4508B5AD630B}" presName="hierChild4" presStyleCnt="0"/>
      <dgm:spPr/>
    </dgm:pt>
    <dgm:pt modelId="{E0E1AEA4-5FF9-45CB-9283-F7E414CD7E4D}" type="pres">
      <dgm:prSet presAssocID="{9C765118-9587-41BC-98A8-4508B5AD630B}" presName="hierChild5" presStyleCnt="0"/>
      <dgm:spPr/>
    </dgm:pt>
    <dgm:pt modelId="{CA0A1DD2-8FF3-4DD9-AD29-6148653FF734}" type="pres">
      <dgm:prSet presAssocID="{FCFCD3A3-9C46-474C-9B78-FBA8F4CCBAAE}" presName="Name37" presStyleLbl="parChTrans1D2" presStyleIdx="1" presStyleCnt="4"/>
      <dgm:spPr/>
      <dgm:t>
        <a:bodyPr/>
        <a:lstStyle/>
        <a:p>
          <a:endParaRPr lang="en-IN"/>
        </a:p>
      </dgm:t>
    </dgm:pt>
    <dgm:pt modelId="{6037FA14-D8DD-45CC-85A4-95C4BBDDBC8D}" type="pres">
      <dgm:prSet presAssocID="{FD26FD42-7133-4EB6-98A4-BA71AA4245B3}" presName="hierRoot2" presStyleCnt="0">
        <dgm:presLayoutVars>
          <dgm:hierBranch val="init"/>
        </dgm:presLayoutVars>
      </dgm:prSet>
      <dgm:spPr/>
    </dgm:pt>
    <dgm:pt modelId="{E74A6908-4FF0-4E3A-92C6-52198B06A79E}" type="pres">
      <dgm:prSet presAssocID="{FD26FD42-7133-4EB6-98A4-BA71AA4245B3}" presName="rootComposite" presStyleCnt="0"/>
      <dgm:spPr/>
    </dgm:pt>
    <dgm:pt modelId="{20864F87-0063-4DCE-891D-059806972812}" type="pres">
      <dgm:prSet presAssocID="{FD26FD42-7133-4EB6-98A4-BA71AA4245B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B93306D-332B-40CE-BC25-48017B6BDAAD}" type="pres">
      <dgm:prSet presAssocID="{FD26FD42-7133-4EB6-98A4-BA71AA4245B3}" presName="rootConnector" presStyleLbl="node2" presStyleIdx="1" presStyleCnt="3"/>
      <dgm:spPr/>
      <dgm:t>
        <a:bodyPr/>
        <a:lstStyle/>
        <a:p>
          <a:endParaRPr lang="en-IN"/>
        </a:p>
      </dgm:t>
    </dgm:pt>
    <dgm:pt modelId="{EAAF9CD2-0215-4F30-A8C8-EC0A3D96B6FD}" type="pres">
      <dgm:prSet presAssocID="{FD26FD42-7133-4EB6-98A4-BA71AA4245B3}" presName="hierChild4" presStyleCnt="0"/>
      <dgm:spPr/>
    </dgm:pt>
    <dgm:pt modelId="{761DEDDD-204A-4613-9229-7879B8D7C8B1}" type="pres">
      <dgm:prSet presAssocID="{FD26FD42-7133-4EB6-98A4-BA71AA4245B3}" presName="hierChild5" presStyleCnt="0"/>
      <dgm:spPr/>
    </dgm:pt>
    <dgm:pt modelId="{036A09A6-4E02-4DBA-9904-F5CDEFE9E1EA}" type="pres">
      <dgm:prSet presAssocID="{93E8C040-6D46-49AD-859B-E5F728581A8C}" presName="Name37" presStyleLbl="parChTrans1D2" presStyleIdx="2" presStyleCnt="4"/>
      <dgm:spPr/>
      <dgm:t>
        <a:bodyPr/>
        <a:lstStyle/>
        <a:p>
          <a:endParaRPr lang="en-IN"/>
        </a:p>
      </dgm:t>
    </dgm:pt>
    <dgm:pt modelId="{0E102683-3DD3-469D-84F0-0D828FF46584}" type="pres">
      <dgm:prSet presAssocID="{D9719298-54D3-4D01-B97C-D285EF2AB81A}" presName="hierRoot2" presStyleCnt="0">
        <dgm:presLayoutVars>
          <dgm:hierBranch val="init"/>
        </dgm:presLayoutVars>
      </dgm:prSet>
      <dgm:spPr/>
    </dgm:pt>
    <dgm:pt modelId="{CA778DF0-9F1B-4C2E-AEE4-BAB5D7BB07AA}" type="pres">
      <dgm:prSet presAssocID="{D9719298-54D3-4D01-B97C-D285EF2AB81A}" presName="rootComposite" presStyleCnt="0"/>
      <dgm:spPr/>
    </dgm:pt>
    <dgm:pt modelId="{88995F67-6422-430B-9BAB-C2F2E18D2EE6}" type="pres">
      <dgm:prSet presAssocID="{D9719298-54D3-4D01-B97C-D285EF2AB81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E21B050-4840-41DF-A5A1-247D12421A81}" type="pres">
      <dgm:prSet presAssocID="{D9719298-54D3-4D01-B97C-D285EF2AB81A}" presName="rootConnector" presStyleLbl="node2" presStyleIdx="2" presStyleCnt="3"/>
      <dgm:spPr/>
      <dgm:t>
        <a:bodyPr/>
        <a:lstStyle/>
        <a:p>
          <a:endParaRPr lang="en-IN"/>
        </a:p>
      </dgm:t>
    </dgm:pt>
    <dgm:pt modelId="{9CDF55CA-A670-4BCF-82E9-0E9D6F4CE92C}" type="pres">
      <dgm:prSet presAssocID="{D9719298-54D3-4D01-B97C-D285EF2AB81A}" presName="hierChild4" presStyleCnt="0"/>
      <dgm:spPr/>
    </dgm:pt>
    <dgm:pt modelId="{E9D8FE30-BB1F-4302-84FF-7EF5233F1657}" type="pres">
      <dgm:prSet presAssocID="{D9719298-54D3-4D01-B97C-D285EF2AB81A}" presName="hierChild5" presStyleCnt="0"/>
      <dgm:spPr/>
    </dgm:pt>
    <dgm:pt modelId="{22F2DFB8-0AEE-4B86-A51C-1BCF4BA8502A}" type="pres">
      <dgm:prSet presAssocID="{32389675-3BF2-409C-BCF2-F3BBF02F6799}" presName="hierChild3" presStyleCnt="0"/>
      <dgm:spPr/>
    </dgm:pt>
    <dgm:pt modelId="{AB449679-0D86-43EA-B1D1-778764B98482}" type="pres">
      <dgm:prSet presAssocID="{4B58CDBE-2D03-4B75-A3E0-6BC1E58602D5}" presName="Name111" presStyleLbl="parChTrans1D2" presStyleIdx="3" presStyleCnt="4"/>
      <dgm:spPr/>
      <dgm:t>
        <a:bodyPr/>
        <a:lstStyle/>
        <a:p>
          <a:endParaRPr lang="en-IN"/>
        </a:p>
      </dgm:t>
    </dgm:pt>
    <dgm:pt modelId="{8518C2B6-5A05-4EA9-A4CA-C8F2D4C12754}" type="pres">
      <dgm:prSet presAssocID="{9278ED47-8099-456B-B5CC-747509957CD8}" presName="hierRoot3" presStyleCnt="0">
        <dgm:presLayoutVars>
          <dgm:hierBranch val="init"/>
        </dgm:presLayoutVars>
      </dgm:prSet>
      <dgm:spPr/>
    </dgm:pt>
    <dgm:pt modelId="{CE851D73-9EA7-4DEE-9568-FAD97C1EABB2}" type="pres">
      <dgm:prSet presAssocID="{9278ED47-8099-456B-B5CC-747509957CD8}" presName="rootComposite3" presStyleCnt="0"/>
      <dgm:spPr/>
    </dgm:pt>
    <dgm:pt modelId="{5791C128-583F-47C2-90B5-B4A522DE5CE8}" type="pres">
      <dgm:prSet presAssocID="{9278ED47-8099-456B-B5CC-747509957CD8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C42B124F-BA6B-4D0C-8A2E-40857D1A6C20}" type="pres">
      <dgm:prSet presAssocID="{9278ED47-8099-456B-B5CC-747509957CD8}" presName="rootConnector3" presStyleLbl="asst1" presStyleIdx="0" presStyleCnt="1"/>
      <dgm:spPr/>
      <dgm:t>
        <a:bodyPr/>
        <a:lstStyle/>
        <a:p>
          <a:endParaRPr lang="en-IN"/>
        </a:p>
      </dgm:t>
    </dgm:pt>
    <dgm:pt modelId="{824F7D30-EDA4-459A-B3F5-A69AF1D0C23E}" type="pres">
      <dgm:prSet presAssocID="{9278ED47-8099-456B-B5CC-747509957CD8}" presName="hierChild6" presStyleCnt="0"/>
      <dgm:spPr/>
    </dgm:pt>
    <dgm:pt modelId="{94814F0E-FB61-482C-90B3-464E915822CB}" type="pres">
      <dgm:prSet presAssocID="{9278ED47-8099-456B-B5CC-747509957CD8}" presName="hierChild7" presStyleCnt="0"/>
      <dgm:spPr/>
    </dgm:pt>
  </dgm:ptLst>
  <dgm:cxnLst>
    <dgm:cxn modelId="{8ECAF6B9-EACB-4EF2-876D-DFDEC8B4A793}" type="presOf" srcId="{9C765118-9587-41BC-98A8-4508B5AD630B}" destId="{E2F49AE0-6FD2-4BAC-A87B-3D2214460E91}" srcOrd="0" destOrd="0" presId="urn:microsoft.com/office/officeart/2005/8/layout/orgChart1"/>
    <dgm:cxn modelId="{9CFB40A6-02CD-43C5-A808-80C4D5469A92}" type="presOf" srcId="{49CAFC56-21EA-4948-95B9-DF2856A06567}" destId="{C92F36F8-1B8D-4525-A33E-E159A7B6B87A}" srcOrd="0" destOrd="0" presId="urn:microsoft.com/office/officeart/2005/8/layout/orgChart1"/>
    <dgm:cxn modelId="{E6E4BA46-A1F4-409C-9EF3-453AEBB6C0D1}" srcId="{086DD4E4-D1DA-4CDF-86F2-658590297DAD}" destId="{32389675-3BF2-409C-BCF2-F3BBF02F6799}" srcOrd="0" destOrd="0" parTransId="{65D4B1ED-C501-4CC2-B680-6706E863C517}" sibTransId="{EA54BCF9-C4D4-4E42-833E-E16B44371FD2}"/>
    <dgm:cxn modelId="{0DBA442F-04D5-4311-9D64-0ED81ECE7388}" type="presOf" srcId="{9278ED47-8099-456B-B5CC-747509957CD8}" destId="{C42B124F-BA6B-4D0C-8A2E-40857D1A6C20}" srcOrd="1" destOrd="0" presId="urn:microsoft.com/office/officeart/2005/8/layout/orgChart1"/>
    <dgm:cxn modelId="{FCEDD1CE-C519-4762-8B45-40D3AFC25E24}" type="presOf" srcId="{32389675-3BF2-409C-BCF2-F3BBF02F6799}" destId="{F410DD7A-564D-4EF2-B133-17A3843D1175}" srcOrd="1" destOrd="0" presId="urn:microsoft.com/office/officeart/2005/8/layout/orgChart1"/>
    <dgm:cxn modelId="{49B9F761-30A9-403C-B3FD-A7303D18D4B9}" type="presOf" srcId="{93E8C040-6D46-49AD-859B-E5F728581A8C}" destId="{036A09A6-4E02-4DBA-9904-F5CDEFE9E1EA}" srcOrd="0" destOrd="0" presId="urn:microsoft.com/office/officeart/2005/8/layout/orgChart1"/>
    <dgm:cxn modelId="{5A48BF9D-2AB8-4E8B-AFBB-2E46EC7D8A4A}" type="presOf" srcId="{086DD4E4-D1DA-4CDF-86F2-658590297DAD}" destId="{4B4F080E-7DF6-4FEC-8B21-84180DC8A37D}" srcOrd="0" destOrd="0" presId="urn:microsoft.com/office/officeart/2005/8/layout/orgChart1"/>
    <dgm:cxn modelId="{2E5D8682-A4D4-48F9-AB00-197FDF0A8C07}" type="presOf" srcId="{FD26FD42-7133-4EB6-98A4-BA71AA4245B3}" destId="{20864F87-0063-4DCE-891D-059806972812}" srcOrd="0" destOrd="0" presId="urn:microsoft.com/office/officeart/2005/8/layout/orgChart1"/>
    <dgm:cxn modelId="{658653DF-6C7A-424B-B45F-B61928F929E3}" srcId="{32389675-3BF2-409C-BCF2-F3BBF02F6799}" destId="{9278ED47-8099-456B-B5CC-747509957CD8}" srcOrd="0" destOrd="0" parTransId="{4B58CDBE-2D03-4B75-A3E0-6BC1E58602D5}" sibTransId="{D11DBE0F-979A-4ACD-B3BB-074A15C1D736}"/>
    <dgm:cxn modelId="{441B8AEF-74FD-4266-926D-ACF31F75D1C0}" type="presOf" srcId="{9C765118-9587-41BC-98A8-4508B5AD630B}" destId="{BF9EF3CE-C3FB-4E09-A867-3EC94786AB37}" srcOrd="1" destOrd="0" presId="urn:microsoft.com/office/officeart/2005/8/layout/orgChart1"/>
    <dgm:cxn modelId="{0DE9604C-A464-46B1-AD65-2C5114603AFF}" type="presOf" srcId="{D9719298-54D3-4D01-B97C-D285EF2AB81A}" destId="{88995F67-6422-430B-9BAB-C2F2E18D2EE6}" srcOrd="0" destOrd="0" presId="urn:microsoft.com/office/officeart/2005/8/layout/orgChart1"/>
    <dgm:cxn modelId="{B87FBDFB-65C2-4E47-AA49-D1540561989C}" type="presOf" srcId="{FCFCD3A3-9C46-474C-9B78-FBA8F4CCBAAE}" destId="{CA0A1DD2-8FF3-4DD9-AD29-6148653FF734}" srcOrd="0" destOrd="0" presId="urn:microsoft.com/office/officeart/2005/8/layout/orgChart1"/>
    <dgm:cxn modelId="{7E4A033A-D48D-4932-AC91-52A21AFC46D4}" type="presOf" srcId="{FD26FD42-7133-4EB6-98A4-BA71AA4245B3}" destId="{EB93306D-332B-40CE-BC25-48017B6BDAAD}" srcOrd="1" destOrd="0" presId="urn:microsoft.com/office/officeart/2005/8/layout/orgChart1"/>
    <dgm:cxn modelId="{DDE5B6E9-E992-4744-9279-87181B902CC2}" srcId="{32389675-3BF2-409C-BCF2-F3BBF02F6799}" destId="{FD26FD42-7133-4EB6-98A4-BA71AA4245B3}" srcOrd="2" destOrd="0" parTransId="{FCFCD3A3-9C46-474C-9B78-FBA8F4CCBAAE}" sibTransId="{75D347F5-8FD2-41DE-AAA5-C943AE023A2B}"/>
    <dgm:cxn modelId="{1D87D1C4-5B6F-464F-B650-E6BE37A13F3F}" type="presOf" srcId="{D9719298-54D3-4D01-B97C-D285EF2AB81A}" destId="{2E21B050-4840-41DF-A5A1-247D12421A81}" srcOrd="1" destOrd="0" presId="urn:microsoft.com/office/officeart/2005/8/layout/orgChart1"/>
    <dgm:cxn modelId="{DCE8E2F0-CE79-4EB5-B880-31F430D1AD29}" srcId="{32389675-3BF2-409C-BCF2-F3BBF02F6799}" destId="{D9719298-54D3-4D01-B97C-D285EF2AB81A}" srcOrd="3" destOrd="0" parTransId="{93E8C040-6D46-49AD-859B-E5F728581A8C}" sibTransId="{CAE535FE-2EB7-496F-B01D-E9C59D432317}"/>
    <dgm:cxn modelId="{4B4A5CC2-AAD6-4E83-B5E8-6F2F0714F3CA}" type="presOf" srcId="{9278ED47-8099-456B-B5CC-747509957CD8}" destId="{5791C128-583F-47C2-90B5-B4A522DE5CE8}" srcOrd="0" destOrd="0" presId="urn:microsoft.com/office/officeart/2005/8/layout/orgChart1"/>
    <dgm:cxn modelId="{C8A8AD72-EAE1-4CD1-B734-9FCAAC47B2FA}" srcId="{32389675-3BF2-409C-BCF2-F3BBF02F6799}" destId="{9C765118-9587-41BC-98A8-4508B5AD630B}" srcOrd="1" destOrd="0" parTransId="{49CAFC56-21EA-4948-95B9-DF2856A06567}" sibTransId="{3939CF2B-FB09-4599-90C7-4BB4668CCD46}"/>
    <dgm:cxn modelId="{A0BEC969-4EED-4D4C-900A-2092BE658B10}" type="presOf" srcId="{32389675-3BF2-409C-BCF2-F3BBF02F6799}" destId="{72A09E7F-8881-4108-A524-9BB883981204}" srcOrd="0" destOrd="0" presId="urn:microsoft.com/office/officeart/2005/8/layout/orgChart1"/>
    <dgm:cxn modelId="{AF9305C5-727C-45D1-AF0F-22031A877FCF}" type="presOf" srcId="{4B58CDBE-2D03-4B75-A3E0-6BC1E58602D5}" destId="{AB449679-0D86-43EA-B1D1-778764B98482}" srcOrd="0" destOrd="0" presId="urn:microsoft.com/office/officeart/2005/8/layout/orgChart1"/>
    <dgm:cxn modelId="{17B787FB-5C4B-45B3-8CF6-947728080C7E}" type="presParOf" srcId="{4B4F080E-7DF6-4FEC-8B21-84180DC8A37D}" destId="{C5B14183-42BD-4BB7-B459-3DE05CC4AC90}" srcOrd="0" destOrd="0" presId="urn:microsoft.com/office/officeart/2005/8/layout/orgChart1"/>
    <dgm:cxn modelId="{AE80DF6B-9150-4653-9029-680362E06FEF}" type="presParOf" srcId="{C5B14183-42BD-4BB7-B459-3DE05CC4AC90}" destId="{8CED0344-F7BD-4F55-9032-35B0EE7CD2F3}" srcOrd="0" destOrd="0" presId="urn:microsoft.com/office/officeart/2005/8/layout/orgChart1"/>
    <dgm:cxn modelId="{C6124280-9D30-48DD-B72F-DA1BBDFF628A}" type="presParOf" srcId="{8CED0344-F7BD-4F55-9032-35B0EE7CD2F3}" destId="{72A09E7F-8881-4108-A524-9BB883981204}" srcOrd="0" destOrd="0" presId="urn:microsoft.com/office/officeart/2005/8/layout/orgChart1"/>
    <dgm:cxn modelId="{6F2CF2B9-59C7-4DD1-8203-9BE9AFBE6F63}" type="presParOf" srcId="{8CED0344-F7BD-4F55-9032-35B0EE7CD2F3}" destId="{F410DD7A-564D-4EF2-B133-17A3843D1175}" srcOrd="1" destOrd="0" presId="urn:microsoft.com/office/officeart/2005/8/layout/orgChart1"/>
    <dgm:cxn modelId="{AA90AF39-3E9A-4972-8B16-6A4ED044C239}" type="presParOf" srcId="{C5B14183-42BD-4BB7-B459-3DE05CC4AC90}" destId="{6AA3E4E1-1F87-476A-8D87-94E3D9FD2A98}" srcOrd="1" destOrd="0" presId="urn:microsoft.com/office/officeart/2005/8/layout/orgChart1"/>
    <dgm:cxn modelId="{6A2CC8D4-4A2A-44FB-A09C-E2A916B17E8E}" type="presParOf" srcId="{6AA3E4E1-1F87-476A-8D87-94E3D9FD2A98}" destId="{C92F36F8-1B8D-4525-A33E-E159A7B6B87A}" srcOrd="0" destOrd="0" presId="urn:microsoft.com/office/officeart/2005/8/layout/orgChart1"/>
    <dgm:cxn modelId="{62343240-8D91-4E82-82E4-F54F2385D100}" type="presParOf" srcId="{6AA3E4E1-1F87-476A-8D87-94E3D9FD2A98}" destId="{08B74977-422C-4C89-A3E6-4FBEAF06AC87}" srcOrd="1" destOrd="0" presId="urn:microsoft.com/office/officeart/2005/8/layout/orgChart1"/>
    <dgm:cxn modelId="{56318130-D2C1-4E9D-B168-BA287DFD2CEB}" type="presParOf" srcId="{08B74977-422C-4C89-A3E6-4FBEAF06AC87}" destId="{901CE035-49B3-423F-AE2C-0BC3DE1655EE}" srcOrd="0" destOrd="0" presId="urn:microsoft.com/office/officeart/2005/8/layout/orgChart1"/>
    <dgm:cxn modelId="{1BA38D30-6E37-429A-A65F-0B72D069EDB2}" type="presParOf" srcId="{901CE035-49B3-423F-AE2C-0BC3DE1655EE}" destId="{E2F49AE0-6FD2-4BAC-A87B-3D2214460E91}" srcOrd="0" destOrd="0" presId="urn:microsoft.com/office/officeart/2005/8/layout/orgChart1"/>
    <dgm:cxn modelId="{82366FCB-BE7A-4793-B27B-5B8BF0E08635}" type="presParOf" srcId="{901CE035-49B3-423F-AE2C-0BC3DE1655EE}" destId="{BF9EF3CE-C3FB-4E09-A867-3EC94786AB37}" srcOrd="1" destOrd="0" presId="urn:microsoft.com/office/officeart/2005/8/layout/orgChart1"/>
    <dgm:cxn modelId="{E281A327-3004-4C45-8D48-0C54BE268DF6}" type="presParOf" srcId="{08B74977-422C-4C89-A3E6-4FBEAF06AC87}" destId="{DA39E069-9D2C-4190-980A-AECA60536974}" srcOrd="1" destOrd="0" presId="urn:microsoft.com/office/officeart/2005/8/layout/orgChart1"/>
    <dgm:cxn modelId="{DF23038A-6128-4D12-BFAF-70999993BE40}" type="presParOf" srcId="{08B74977-422C-4C89-A3E6-4FBEAF06AC87}" destId="{E0E1AEA4-5FF9-45CB-9283-F7E414CD7E4D}" srcOrd="2" destOrd="0" presId="urn:microsoft.com/office/officeart/2005/8/layout/orgChart1"/>
    <dgm:cxn modelId="{28BB41FB-70FD-4907-90CC-449D3CEBC7D0}" type="presParOf" srcId="{6AA3E4E1-1F87-476A-8D87-94E3D9FD2A98}" destId="{CA0A1DD2-8FF3-4DD9-AD29-6148653FF734}" srcOrd="2" destOrd="0" presId="urn:microsoft.com/office/officeart/2005/8/layout/orgChart1"/>
    <dgm:cxn modelId="{B7E91187-6259-411B-9E3D-A61E4A146FEB}" type="presParOf" srcId="{6AA3E4E1-1F87-476A-8D87-94E3D9FD2A98}" destId="{6037FA14-D8DD-45CC-85A4-95C4BBDDBC8D}" srcOrd="3" destOrd="0" presId="urn:microsoft.com/office/officeart/2005/8/layout/orgChart1"/>
    <dgm:cxn modelId="{27D7A9B5-A3A8-4C92-93C5-4833E8A0BEFD}" type="presParOf" srcId="{6037FA14-D8DD-45CC-85A4-95C4BBDDBC8D}" destId="{E74A6908-4FF0-4E3A-92C6-52198B06A79E}" srcOrd="0" destOrd="0" presId="urn:microsoft.com/office/officeart/2005/8/layout/orgChart1"/>
    <dgm:cxn modelId="{09A33335-309A-4E07-8A04-4C1054E1C93A}" type="presParOf" srcId="{E74A6908-4FF0-4E3A-92C6-52198B06A79E}" destId="{20864F87-0063-4DCE-891D-059806972812}" srcOrd="0" destOrd="0" presId="urn:microsoft.com/office/officeart/2005/8/layout/orgChart1"/>
    <dgm:cxn modelId="{5DF9BC8F-CFAB-45DE-BBC4-47627A3495A9}" type="presParOf" srcId="{E74A6908-4FF0-4E3A-92C6-52198B06A79E}" destId="{EB93306D-332B-40CE-BC25-48017B6BDAAD}" srcOrd="1" destOrd="0" presId="urn:microsoft.com/office/officeart/2005/8/layout/orgChart1"/>
    <dgm:cxn modelId="{4F0F4BC4-9763-45C1-A901-E3215A43122B}" type="presParOf" srcId="{6037FA14-D8DD-45CC-85A4-95C4BBDDBC8D}" destId="{EAAF9CD2-0215-4F30-A8C8-EC0A3D96B6FD}" srcOrd="1" destOrd="0" presId="urn:microsoft.com/office/officeart/2005/8/layout/orgChart1"/>
    <dgm:cxn modelId="{49AA3E7D-4AAD-47EF-9A7B-FE84393F6F04}" type="presParOf" srcId="{6037FA14-D8DD-45CC-85A4-95C4BBDDBC8D}" destId="{761DEDDD-204A-4613-9229-7879B8D7C8B1}" srcOrd="2" destOrd="0" presId="urn:microsoft.com/office/officeart/2005/8/layout/orgChart1"/>
    <dgm:cxn modelId="{9466F4CF-10CF-42B6-9C53-F776368F1065}" type="presParOf" srcId="{6AA3E4E1-1F87-476A-8D87-94E3D9FD2A98}" destId="{036A09A6-4E02-4DBA-9904-F5CDEFE9E1EA}" srcOrd="4" destOrd="0" presId="urn:microsoft.com/office/officeart/2005/8/layout/orgChart1"/>
    <dgm:cxn modelId="{FE93690F-D459-4258-946D-6D38F71135FA}" type="presParOf" srcId="{6AA3E4E1-1F87-476A-8D87-94E3D9FD2A98}" destId="{0E102683-3DD3-469D-84F0-0D828FF46584}" srcOrd="5" destOrd="0" presId="urn:microsoft.com/office/officeart/2005/8/layout/orgChart1"/>
    <dgm:cxn modelId="{3F4DC5A2-BB8B-40EB-8EC2-8BA7C20F5756}" type="presParOf" srcId="{0E102683-3DD3-469D-84F0-0D828FF46584}" destId="{CA778DF0-9F1B-4C2E-AEE4-BAB5D7BB07AA}" srcOrd="0" destOrd="0" presId="urn:microsoft.com/office/officeart/2005/8/layout/orgChart1"/>
    <dgm:cxn modelId="{2FEC4FA4-62E5-4238-A878-7224962DA068}" type="presParOf" srcId="{CA778DF0-9F1B-4C2E-AEE4-BAB5D7BB07AA}" destId="{88995F67-6422-430B-9BAB-C2F2E18D2EE6}" srcOrd="0" destOrd="0" presId="urn:microsoft.com/office/officeart/2005/8/layout/orgChart1"/>
    <dgm:cxn modelId="{15B86E17-9712-4B05-A172-BE969FB898D7}" type="presParOf" srcId="{CA778DF0-9F1B-4C2E-AEE4-BAB5D7BB07AA}" destId="{2E21B050-4840-41DF-A5A1-247D12421A81}" srcOrd="1" destOrd="0" presId="urn:microsoft.com/office/officeart/2005/8/layout/orgChart1"/>
    <dgm:cxn modelId="{5119642E-009E-4E9E-8A55-39E4ADAAD0EE}" type="presParOf" srcId="{0E102683-3DD3-469D-84F0-0D828FF46584}" destId="{9CDF55CA-A670-4BCF-82E9-0E9D6F4CE92C}" srcOrd="1" destOrd="0" presId="urn:microsoft.com/office/officeart/2005/8/layout/orgChart1"/>
    <dgm:cxn modelId="{4C107F3C-D9BA-4E13-9123-7A6C0ACCEBE6}" type="presParOf" srcId="{0E102683-3DD3-469D-84F0-0D828FF46584}" destId="{E9D8FE30-BB1F-4302-84FF-7EF5233F1657}" srcOrd="2" destOrd="0" presId="urn:microsoft.com/office/officeart/2005/8/layout/orgChart1"/>
    <dgm:cxn modelId="{2AF20FE8-E15C-4156-ABEF-FF56A7F693B9}" type="presParOf" srcId="{C5B14183-42BD-4BB7-B459-3DE05CC4AC90}" destId="{22F2DFB8-0AEE-4B86-A51C-1BCF4BA8502A}" srcOrd="2" destOrd="0" presId="urn:microsoft.com/office/officeart/2005/8/layout/orgChart1"/>
    <dgm:cxn modelId="{D42A5934-ECB3-4DB1-B861-3D8DCEFDEB31}" type="presParOf" srcId="{22F2DFB8-0AEE-4B86-A51C-1BCF4BA8502A}" destId="{AB449679-0D86-43EA-B1D1-778764B98482}" srcOrd="0" destOrd="0" presId="urn:microsoft.com/office/officeart/2005/8/layout/orgChart1"/>
    <dgm:cxn modelId="{E2415373-737C-4159-93E1-804F85767CE2}" type="presParOf" srcId="{22F2DFB8-0AEE-4B86-A51C-1BCF4BA8502A}" destId="{8518C2B6-5A05-4EA9-A4CA-C8F2D4C12754}" srcOrd="1" destOrd="0" presId="urn:microsoft.com/office/officeart/2005/8/layout/orgChart1"/>
    <dgm:cxn modelId="{FA391754-03F8-4CCD-BC87-5AC7D477F079}" type="presParOf" srcId="{8518C2B6-5A05-4EA9-A4CA-C8F2D4C12754}" destId="{CE851D73-9EA7-4DEE-9568-FAD97C1EABB2}" srcOrd="0" destOrd="0" presId="urn:microsoft.com/office/officeart/2005/8/layout/orgChart1"/>
    <dgm:cxn modelId="{A6D7D655-C36D-4595-944F-BAF4B585ACCF}" type="presParOf" srcId="{CE851D73-9EA7-4DEE-9568-FAD97C1EABB2}" destId="{5791C128-583F-47C2-90B5-B4A522DE5CE8}" srcOrd="0" destOrd="0" presId="urn:microsoft.com/office/officeart/2005/8/layout/orgChart1"/>
    <dgm:cxn modelId="{B9C699C9-0424-4BEF-82FC-C82E07B5B720}" type="presParOf" srcId="{CE851D73-9EA7-4DEE-9568-FAD97C1EABB2}" destId="{C42B124F-BA6B-4D0C-8A2E-40857D1A6C20}" srcOrd="1" destOrd="0" presId="urn:microsoft.com/office/officeart/2005/8/layout/orgChart1"/>
    <dgm:cxn modelId="{717C5BFE-55B6-4BA5-A096-AD728F0707ED}" type="presParOf" srcId="{8518C2B6-5A05-4EA9-A4CA-C8F2D4C12754}" destId="{824F7D30-EDA4-459A-B3F5-A69AF1D0C23E}" srcOrd="1" destOrd="0" presId="urn:microsoft.com/office/officeart/2005/8/layout/orgChart1"/>
    <dgm:cxn modelId="{14A63364-5013-45D5-B071-5CD49161D401}" type="presParOf" srcId="{8518C2B6-5A05-4EA9-A4CA-C8F2D4C12754}" destId="{94814F0E-FB61-482C-90B3-464E915822CB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609DA6-4D31-4D10-BA1D-8455ACE50E8A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61F5488-A819-4E6C-9243-AB8B97BDDD7A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>
                  <a:lumMod val="95000"/>
                  <a:lumOff val="5000"/>
                </a:schemeClr>
              </a:solidFill>
            </a:rPr>
            <a:t>Pollution</a:t>
          </a:r>
          <a:endParaRPr lang="en-IN" sz="2400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9EB1849D-61D8-44A8-A2CC-3708D867C0D2}" type="parTrans" cxnId="{129FE177-11F0-439C-9C86-28DA60096F01}">
      <dgm:prSet/>
      <dgm:spPr/>
      <dgm:t>
        <a:bodyPr/>
        <a:lstStyle/>
        <a:p>
          <a:endParaRPr lang="en-IN"/>
        </a:p>
      </dgm:t>
    </dgm:pt>
    <dgm:pt modelId="{33069A49-42DD-43E8-9986-CBD248B3D012}" type="sibTrans" cxnId="{129FE177-11F0-439C-9C86-28DA60096F01}">
      <dgm:prSet/>
      <dgm:spPr/>
      <dgm:t>
        <a:bodyPr/>
        <a:lstStyle/>
        <a:p>
          <a:endParaRPr lang="en-IN"/>
        </a:p>
      </dgm:t>
    </dgm:pt>
    <dgm:pt modelId="{41F8AC40-DD9B-4B0B-A560-38E1B77F07D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>
                  <a:lumMod val="95000"/>
                  <a:lumOff val="5000"/>
                </a:schemeClr>
              </a:solidFill>
            </a:rPr>
            <a:t>Soil pollution</a:t>
          </a:r>
          <a:endParaRPr lang="en-IN" sz="2400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77B2DD52-0F17-40D2-8CBB-F31F550CC4A9}" type="parTrans" cxnId="{30E8D2E7-0906-4843-BD4E-E6BE0B7E6DD5}">
      <dgm:prSet/>
      <dgm:spPr/>
      <dgm:t>
        <a:bodyPr/>
        <a:lstStyle/>
        <a:p>
          <a:endParaRPr lang="en-IN"/>
        </a:p>
      </dgm:t>
    </dgm:pt>
    <dgm:pt modelId="{2821F46D-F350-4ED7-99BA-739D2941D0DD}" type="sibTrans" cxnId="{30E8D2E7-0906-4843-BD4E-E6BE0B7E6DD5}">
      <dgm:prSet/>
      <dgm:spPr/>
      <dgm:t>
        <a:bodyPr/>
        <a:lstStyle/>
        <a:p>
          <a:endParaRPr lang="en-IN" dirty="0"/>
        </a:p>
      </dgm:t>
    </dgm:pt>
    <dgm:pt modelId="{7D5BFD2D-DA11-4484-B72A-4B5FE9AE410A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>
                  <a:lumMod val="95000"/>
                  <a:lumOff val="5000"/>
                </a:schemeClr>
              </a:solidFill>
            </a:rPr>
            <a:t>Water pollution</a:t>
          </a:r>
          <a:endParaRPr lang="en-IN" sz="2400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A0C7FF8A-21D0-4FC0-9CFC-4476DBC43DAC}" type="parTrans" cxnId="{AAA4BA09-E2E6-49BC-9B5C-308BD5D97CCC}">
      <dgm:prSet/>
      <dgm:spPr/>
      <dgm:t>
        <a:bodyPr/>
        <a:lstStyle/>
        <a:p>
          <a:endParaRPr lang="en-IN"/>
        </a:p>
      </dgm:t>
    </dgm:pt>
    <dgm:pt modelId="{21DDA292-C7AE-4ED6-9218-3C5181444780}" type="sibTrans" cxnId="{AAA4BA09-E2E6-49BC-9B5C-308BD5D97CCC}">
      <dgm:prSet/>
      <dgm:spPr/>
      <dgm:t>
        <a:bodyPr/>
        <a:lstStyle/>
        <a:p>
          <a:endParaRPr lang="en-IN" dirty="0"/>
        </a:p>
      </dgm:t>
    </dgm:pt>
    <dgm:pt modelId="{EEC44583-CE79-44A4-907F-67159B183EBB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>
                  <a:lumMod val="95000"/>
                  <a:lumOff val="5000"/>
                </a:schemeClr>
              </a:solidFill>
            </a:rPr>
            <a:t>Noise pollution</a:t>
          </a:r>
          <a:endParaRPr lang="en-IN" sz="2400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57F4506A-847A-4AEF-A5A5-8AF21A2BAC23}" type="parTrans" cxnId="{6E0FAF86-3CC4-471D-948B-D681D4A77FA2}">
      <dgm:prSet/>
      <dgm:spPr/>
      <dgm:t>
        <a:bodyPr/>
        <a:lstStyle/>
        <a:p>
          <a:endParaRPr lang="en-IN"/>
        </a:p>
      </dgm:t>
    </dgm:pt>
    <dgm:pt modelId="{87B61A24-CC2A-4FCE-B408-9CFA77C2371A}" type="sibTrans" cxnId="{6E0FAF86-3CC4-471D-948B-D681D4A77FA2}">
      <dgm:prSet/>
      <dgm:spPr/>
      <dgm:t>
        <a:bodyPr/>
        <a:lstStyle/>
        <a:p>
          <a:endParaRPr lang="en-IN" dirty="0"/>
        </a:p>
      </dgm:t>
    </dgm:pt>
    <dgm:pt modelId="{A65C4236-DBCF-49AE-ADF3-DA4F60D10C44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>
                  <a:lumMod val="95000"/>
                  <a:lumOff val="5000"/>
                </a:schemeClr>
              </a:solidFill>
            </a:rPr>
            <a:t>Air Pollution</a:t>
          </a:r>
          <a:endParaRPr lang="en-IN" sz="2400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127262E9-63C8-4A2A-A341-FAB801CAD750}" type="parTrans" cxnId="{6D72EB61-6137-4CB9-A916-06DE38752207}">
      <dgm:prSet/>
      <dgm:spPr/>
      <dgm:t>
        <a:bodyPr/>
        <a:lstStyle/>
        <a:p>
          <a:endParaRPr lang="en-IN"/>
        </a:p>
      </dgm:t>
    </dgm:pt>
    <dgm:pt modelId="{6E68E06D-8B29-4839-BAF0-FF381758B22D}" type="sibTrans" cxnId="{6D72EB61-6137-4CB9-A916-06DE38752207}">
      <dgm:prSet/>
      <dgm:spPr/>
      <dgm:t>
        <a:bodyPr/>
        <a:lstStyle/>
        <a:p>
          <a:endParaRPr lang="en-IN" dirty="0"/>
        </a:p>
      </dgm:t>
    </dgm:pt>
    <dgm:pt modelId="{A1042B5D-AD57-45CF-B1F3-F4EFB174793A}" type="pres">
      <dgm:prSet presAssocID="{49609DA6-4D31-4D10-BA1D-8455ACE50E8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E81AC4A-3100-4867-96AE-826C6D5C4195}" type="pres">
      <dgm:prSet presAssocID="{E61F5488-A819-4E6C-9243-AB8B97BDDD7A}" presName="centerShape" presStyleLbl="node0" presStyleIdx="0" presStyleCnt="1" custScaleX="129060"/>
      <dgm:spPr/>
      <dgm:t>
        <a:bodyPr/>
        <a:lstStyle/>
        <a:p>
          <a:endParaRPr lang="en-IN"/>
        </a:p>
      </dgm:t>
    </dgm:pt>
    <dgm:pt modelId="{8E9966B1-BAB2-4B92-9FD7-2CB3874834B5}" type="pres">
      <dgm:prSet presAssocID="{41F8AC40-DD9B-4B0B-A560-38E1B77F07DE}" presName="node" presStyleLbl="node1" presStyleIdx="0" presStyleCnt="4" custScaleX="14276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B32279E-064F-4E68-A21C-1162E4DCF113}" type="pres">
      <dgm:prSet presAssocID="{41F8AC40-DD9B-4B0B-A560-38E1B77F07DE}" presName="dummy" presStyleCnt="0"/>
      <dgm:spPr/>
    </dgm:pt>
    <dgm:pt modelId="{9BE7E839-C208-474E-A6EC-9D5DBBEFC426}" type="pres">
      <dgm:prSet presAssocID="{2821F46D-F350-4ED7-99BA-739D2941D0DD}" presName="sibTrans" presStyleLbl="sibTrans2D1" presStyleIdx="0" presStyleCnt="4"/>
      <dgm:spPr/>
      <dgm:t>
        <a:bodyPr/>
        <a:lstStyle/>
        <a:p>
          <a:endParaRPr lang="en-IN"/>
        </a:p>
      </dgm:t>
    </dgm:pt>
    <dgm:pt modelId="{E96D7BD4-07F2-4389-95D8-42F1DD76C6A2}" type="pres">
      <dgm:prSet presAssocID="{7D5BFD2D-DA11-4484-B72A-4B5FE9AE410A}" presName="node" presStyleLbl="node1" presStyleIdx="1" presStyleCnt="4" custScaleX="18888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8F42C6B-C70E-4105-8A08-3757A8C2088D}" type="pres">
      <dgm:prSet presAssocID="{7D5BFD2D-DA11-4484-B72A-4B5FE9AE410A}" presName="dummy" presStyleCnt="0"/>
      <dgm:spPr/>
    </dgm:pt>
    <dgm:pt modelId="{46007478-DE4E-4D09-880F-9E96854C79BD}" type="pres">
      <dgm:prSet presAssocID="{21DDA292-C7AE-4ED6-9218-3C5181444780}" presName="sibTrans" presStyleLbl="sibTrans2D1" presStyleIdx="1" presStyleCnt="4"/>
      <dgm:spPr/>
      <dgm:t>
        <a:bodyPr/>
        <a:lstStyle/>
        <a:p>
          <a:endParaRPr lang="en-IN"/>
        </a:p>
      </dgm:t>
    </dgm:pt>
    <dgm:pt modelId="{DBF25F3B-F711-480E-B99A-FF803BD30076}" type="pres">
      <dgm:prSet presAssocID="{EEC44583-CE79-44A4-907F-67159B183EBB}" presName="node" presStyleLbl="node1" presStyleIdx="2" presStyleCnt="4" custScaleX="16196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159210F-0F70-4791-84D5-464D976F9FBB}" type="pres">
      <dgm:prSet presAssocID="{EEC44583-CE79-44A4-907F-67159B183EBB}" presName="dummy" presStyleCnt="0"/>
      <dgm:spPr/>
    </dgm:pt>
    <dgm:pt modelId="{76B971BD-B959-451F-A802-6E063CD4DFD8}" type="pres">
      <dgm:prSet presAssocID="{87B61A24-CC2A-4FCE-B408-9CFA77C2371A}" presName="sibTrans" presStyleLbl="sibTrans2D1" presStyleIdx="2" presStyleCnt="4"/>
      <dgm:spPr/>
      <dgm:t>
        <a:bodyPr/>
        <a:lstStyle/>
        <a:p>
          <a:endParaRPr lang="en-IN"/>
        </a:p>
      </dgm:t>
    </dgm:pt>
    <dgm:pt modelId="{84DEEA65-41D1-4786-BD92-BDB29DF99C99}" type="pres">
      <dgm:prSet presAssocID="{A65C4236-DBCF-49AE-ADF3-DA4F60D10C44}" presName="node" presStyleLbl="node1" presStyleIdx="3" presStyleCnt="4" custScaleX="16255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3868E02-C6A7-4AA3-950A-A56C9348F53B}" type="pres">
      <dgm:prSet presAssocID="{A65C4236-DBCF-49AE-ADF3-DA4F60D10C44}" presName="dummy" presStyleCnt="0"/>
      <dgm:spPr/>
    </dgm:pt>
    <dgm:pt modelId="{1F97371F-8359-464D-ADF1-A470AC241170}" type="pres">
      <dgm:prSet presAssocID="{6E68E06D-8B29-4839-BAF0-FF381758B22D}" presName="sibTrans" presStyleLbl="sibTrans2D1" presStyleIdx="3" presStyleCnt="4"/>
      <dgm:spPr/>
      <dgm:t>
        <a:bodyPr/>
        <a:lstStyle/>
        <a:p>
          <a:endParaRPr lang="en-IN"/>
        </a:p>
      </dgm:t>
    </dgm:pt>
  </dgm:ptLst>
  <dgm:cxnLst>
    <dgm:cxn modelId="{B8E44996-C779-4709-97AF-E363B5040A20}" type="presOf" srcId="{E61F5488-A819-4E6C-9243-AB8B97BDDD7A}" destId="{6E81AC4A-3100-4867-96AE-826C6D5C4195}" srcOrd="0" destOrd="0" presId="urn:microsoft.com/office/officeart/2005/8/layout/radial6"/>
    <dgm:cxn modelId="{6D3E673C-C572-4616-8C12-9678E643C7F2}" type="presOf" srcId="{7D5BFD2D-DA11-4484-B72A-4B5FE9AE410A}" destId="{E96D7BD4-07F2-4389-95D8-42F1DD76C6A2}" srcOrd="0" destOrd="0" presId="urn:microsoft.com/office/officeart/2005/8/layout/radial6"/>
    <dgm:cxn modelId="{AAA4BA09-E2E6-49BC-9B5C-308BD5D97CCC}" srcId="{E61F5488-A819-4E6C-9243-AB8B97BDDD7A}" destId="{7D5BFD2D-DA11-4484-B72A-4B5FE9AE410A}" srcOrd="1" destOrd="0" parTransId="{A0C7FF8A-21D0-4FC0-9CFC-4476DBC43DAC}" sibTransId="{21DDA292-C7AE-4ED6-9218-3C5181444780}"/>
    <dgm:cxn modelId="{580A9EAC-8662-4765-80F8-E4EB152F855E}" type="presOf" srcId="{87B61A24-CC2A-4FCE-B408-9CFA77C2371A}" destId="{76B971BD-B959-451F-A802-6E063CD4DFD8}" srcOrd="0" destOrd="0" presId="urn:microsoft.com/office/officeart/2005/8/layout/radial6"/>
    <dgm:cxn modelId="{30E8D2E7-0906-4843-BD4E-E6BE0B7E6DD5}" srcId="{E61F5488-A819-4E6C-9243-AB8B97BDDD7A}" destId="{41F8AC40-DD9B-4B0B-A560-38E1B77F07DE}" srcOrd="0" destOrd="0" parTransId="{77B2DD52-0F17-40D2-8CBB-F31F550CC4A9}" sibTransId="{2821F46D-F350-4ED7-99BA-739D2941D0DD}"/>
    <dgm:cxn modelId="{F44E2D98-F3EF-4CED-85C6-E693B251D000}" type="presOf" srcId="{2821F46D-F350-4ED7-99BA-739D2941D0DD}" destId="{9BE7E839-C208-474E-A6EC-9D5DBBEFC426}" srcOrd="0" destOrd="0" presId="urn:microsoft.com/office/officeart/2005/8/layout/radial6"/>
    <dgm:cxn modelId="{2F2CB3B8-2474-4C13-BA69-7339EF6C169A}" type="presOf" srcId="{49609DA6-4D31-4D10-BA1D-8455ACE50E8A}" destId="{A1042B5D-AD57-45CF-B1F3-F4EFB174793A}" srcOrd="0" destOrd="0" presId="urn:microsoft.com/office/officeart/2005/8/layout/radial6"/>
    <dgm:cxn modelId="{FFAA3139-B8DB-4772-A65D-CC40E7AAD171}" type="presOf" srcId="{21DDA292-C7AE-4ED6-9218-3C5181444780}" destId="{46007478-DE4E-4D09-880F-9E96854C79BD}" srcOrd="0" destOrd="0" presId="urn:microsoft.com/office/officeart/2005/8/layout/radial6"/>
    <dgm:cxn modelId="{39FCE38D-7331-4240-8B90-6C25D2545292}" type="presOf" srcId="{41F8AC40-DD9B-4B0B-A560-38E1B77F07DE}" destId="{8E9966B1-BAB2-4B92-9FD7-2CB3874834B5}" srcOrd="0" destOrd="0" presId="urn:microsoft.com/office/officeart/2005/8/layout/radial6"/>
    <dgm:cxn modelId="{6D72EB61-6137-4CB9-A916-06DE38752207}" srcId="{E61F5488-A819-4E6C-9243-AB8B97BDDD7A}" destId="{A65C4236-DBCF-49AE-ADF3-DA4F60D10C44}" srcOrd="3" destOrd="0" parTransId="{127262E9-63C8-4A2A-A341-FAB801CAD750}" sibTransId="{6E68E06D-8B29-4839-BAF0-FF381758B22D}"/>
    <dgm:cxn modelId="{A2EB2BA9-B031-4D41-9D58-8BAC41029282}" type="presOf" srcId="{A65C4236-DBCF-49AE-ADF3-DA4F60D10C44}" destId="{84DEEA65-41D1-4786-BD92-BDB29DF99C99}" srcOrd="0" destOrd="0" presId="urn:microsoft.com/office/officeart/2005/8/layout/radial6"/>
    <dgm:cxn modelId="{F25D0537-D940-4A6D-81D1-71C82D5DCA4F}" type="presOf" srcId="{6E68E06D-8B29-4839-BAF0-FF381758B22D}" destId="{1F97371F-8359-464D-ADF1-A470AC241170}" srcOrd="0" destOrd="0" presId="urn:microsoft.com/office/officeart/2005/8/layout/radial6"/>
    <dgm:cxn modelId="{129FE177-11F0-439C-9C86-28DA60096F01}" srcId="{49609DA6-4D31-4D10-BA1D-8455ACE50E8A}" destId="{E61F5488-A819-4E6C-9243-AB8B97BDDD7A}" srcOrd="0" destOrd="0" parTransId="{9EB1849D-61D8-44A8-A2CC-3708D867C0D2}" sibTransId="{33069A49-42DD-43E8-9986-CBD248B3D012}"/>
    <dgm:cxn modelId="{67F528DC-2FFF-4E08-A7DA-C92D3B2360F4}" type="presOf" srcId="{EEC44583-CE79-44A4-907F-67159B183EBB}" destId="{DBF25F3B-F711-480E-B99A-FF803BD30076}" srcOrd="0" destOrd="0" presId="urn:microsoft.com/office/officeart/2005/8/layout/radial6"/>
    <dgm:cxn modelId="{6E0FAF86-3CC4-471D-948B-D681D4A77FA2}" srcId="{E61F5488-A819-4E6C-9243-AB8B97BDDD7A}" destId="{EEC44583-CE79-44A4-907F-67159B183EBB}" srcOrd="2" destOrd="0" parTransId="{57F4506A-847A-4AEF-A5A5-8AF21A2BAC23}" sibTransId="{87B61A24-CC2A-4FCE-B408-9CFA77C2371A}"/>
    <dgm:cxn modelId="{DAAB58D8-1CF8-4B7C-BE55-AB0BDF0AD620}" type="presParOf" srcId="{A1042B5D-AD57-45CF-B1F3-F4EFB174793A}" destId="{6E81AC4A-3100-4867-96AE-826C6D5C4195}" srcOrd="0" destOrd="0" presId="urn:microsoft.com/office/officeart/2005/8/layout/radial6"/>
    <dgm:cxn modelId="{5873A416-2FFE-46EF-82CE-D4ED5DA3D037}" type="presParOf" srcId="{A1042B5D-AD57-45CF-B1F3-F4EFB174793A}" destId="{8E9966B1-BAB2-4B92-9FD7-2CB3874834B5}" srcOrd="1" destOrd="0" presId="urn:microsoft.com/office/officeart/2005/8/layout/radial6"/>
    <dgm:cxn modelId="{C4B31126-FCFB-4F6B-95AE-4EF8A785633A}" type="presParOf" srcId="{A1042B5D-AD57-45CF-B1F3-F4EFB174793A}" destId="{AB32279E-064F-4E68-A21C-1162E4DCF113}" srcOrd="2" destOrd="0" presId="urn:microsoft.com/office/officeart/2005/8/layout/radial6"/>
    <dgm:cxn modelId="{05BCC8A5-8B95-479B-B0CC-0FA71904C8B3}" type="presParOf" srcId="{A1042B5D-AD57-45CF-B1F3-F4EFB174793A}" destId="{9BE7E839-C208-474E-A6EC-9D5DBBEFC426}" srcOrd="3" destOrd="0" presId="urn:microsoft.com/office/officeart/2005/8/layout/radial6"/>
    <dgm:cxn modelId="{3BF37383-4A36-4616-99AF-451070BB7B6D}" type="presParOf" srcId="{A1042B5D-AD57-45CF-B1F3-F4EFB174793A}" destId="{E96D7BD4-07F2-4389-95D8-42F1DD76C6A2}" srcOrd="4" destOrd="0" presId="urn:microsoft.com/office/officeart/2005/8/layout/radial6"/>
    <dgm:cxn modelId="{1F111F3C-3661-4C01-969B-BB4B088F6E94}" type="presParOf" srcId="{A1042B5D-AD57-45CF-B1F3-F4EFB174793A}" destId="{E8F42C6B-C70E-4105-8A08-3757A8C2088D}" srcOrd="5" destOrd="0" presId="urn:microsoft.com/office/officeart/2005/8/layout/radial6"/>
    <dgm:cxn modelId="{EEC1EFDD-B22B-4421-8A0C-726666DB09F3}" type="presParOf" srcId="{A1042B5D-AD57-45CF-B1F3-F4EFB174793A}" destId="{46007478-DE4E-4D09-880F-9E96854C79BD}" srcOrd="6" destOrd="0" presId="urn:microsoft.com/office/officeart/2005/8/layout/radial6"/>
    <dgm:cxn modelId="{C85F4B8A-2EF4-413A-B35E-645337488DB0}" type="presParOf" srcId="{A1042B5D-AD57-45CF-B1F3-F4EFB174793A}" destId="{DBF25F3B-F711-480E-B99A-FF803BD30076}" srcOrd="7" destOrd="0" presId="urn:microsoft.com/office/officeart/2005/8/layout/radial6"/>
    <dgm:cxn modelId="{87AFB273-2497-4560-AB4C-6ADDB2AFFBEB}" type="presParOf" srcId="{A1042B5D-AD57-45CF-B1F3-F4EFB174793A}" destId="{9159210F-0F70-4791-84D5-464D976F9FBB}" srcOrd="8" destOrd="0" presId="urn:microsoft.com/office/officeart/2005/8/layout/radial6"/>
    <dgm:cxn modelId="{BFE31066-D521-4F0F-82C3-AEEF2EA63D27}" type="presParOf" srcId="{A1042B5D-AD57-45CF-B1F3-F4EFB174793A}" destId="{76B971BD-B959-451F-A802-6E063CD4DFD8}" srcOrd="9" destOrd="0" presId="urn:microsoft.com/office/officeart/2005/8/layout/radial6"/>
    <dgm:cxn modelId="{C58561C5-C1E5-4193-8CCE-E0AE93B5A32E}" type="presParOf" srcId="{A1042B5D-AD57-45CF-B1F3-F4EFB174793A}" destId="{84DEEA65-41D1-4786-BD92-BDB29DF99C99}" srcOrd="10" destOrd="0" presId="urn:microsoft.com/office/officeart/2005/8/layout/radial6"/>
    <dgm:cxn modelId="{BE83C171-BC0B-46E4-B230-E8AB3C9236FF}" type="presParOf" srcId="{A1042B5D-AD57-45CF-B1F3-F4EFB174793A}" destId="{23868E02-C6A7-4AA3-950A-A56C9348F53B}" srcOrd="11" destOrd="0" presId="urn:microsoft.com/office/officeart/2005/8/layout/radial6"/>
    <dgm:cxn modelId="{F2CC5EF0-24B8-4FB1-9F90-0418882544B4}" type="presParOf" srcId="{A1042B5D-AD57-45CF-B1F3-F4EFB174793A}" destId="{1F97371F-8359-464D-ADF1-A470AC24117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E437F-40B5-4812-93F5-9E63D0B19732}">
      <dsp:nvSpPr>
        <dsp:cNvPr id="0" name=""/>
        <dsp:cNvSpPr/>
      </dsp:nvSpPr>
      <dsp:spPr>
        <a:xfrm rot="10800000">
          <a:off x="-1" y="2176"/>
          <a:ext cx="6643737" cy="2426715"/>
        </a:xfrm>
        <a:prstGeom prst="cloud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1201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i="1" kern="1200" dirty="0" smtClean="0">
              <a:latin typeface="Times New Roman" pitchFamily="18" charset="0"/>
              <a:cs typeface="Times New Roman" pitchFamily="18" charset="0"/>
            </a:rPr>
            <a:t>Social Welfare </a:t>
          </a:r>
          <a:br>
            <a:rPr lang="en-US" sz="3000" b="1" i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en-US" sz="3000" b="1" i="1" kern="1200" dirty="0" smtClean="0">
              <a:latin typeface="Times New Roman" pitchFamily="18" charset="0"/>
              <a:cs typeface="Times New Roman" pitchFamily="18" charset="0"/>
            </a:rPr>
            <a:t>and </a:t>
          </a:r>
          <a:br>
            <a:rPr lang="en-US" sz="3000" b="1" i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en-US" sz="3000" b="1" i="1" kern="1200" dirty="0" smtClean="0">
              <a:latin typeface="Times New Roman" pitchFamily="18" charset="0"/>
              <a:cs typeface="Times New Roman" pitchFamily="18" charset="0"/>
            </a:rPr>
            <a:t>Environment</a:t>
          </a:r>
          <a:endParaRPr lang="en-IN" sz="3000" b="1" i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388109" y="481115"/>
        <a:ext cx="4339960" cy="1581297"/>
      </dsp:txXfrm>
    </dsp:sp>
    <dsp:sp modelId="{6D69B31A-1B02-4A53-93E6-3E4679005A44}">
      <dsp:nvSpPr>
        <dsp:cNvPr id="0" name=""/>
        <dsp:cNvSpPr/>
      </dsp:nvSpPr>
      <dsp:spPr>
        <a:xfrm>
          <a:off x="0" y="268701"/>
          <a:ext cx="2098082" cy="190352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8AA54-F194-4CE9-8970-8CCFF1199D8D}">
      <dsp:nvSpPr>
        <dsp:cNvPr id="0" name=""/>
        <dsp:cNvSpPr/>
      </dsp:nvSpPr>
      <dsp:spPr>
        <a:xfrm>
          <a:off x="4464" y="1995241"/>
          <a:ext cx="3449115" cy="1724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cap="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Natural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cap="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Resources</a:t>
          </a:r>
          <a:endParaRPr lang="en-IN" sz="2000" b="1" kern="1200" cap="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4975" y="2045752"/>
        <a:ext cx="3348093" cy="1623535"/>
      </dsp:txXfrm>
    </dsp:sp>
    <dsp:sp modelId="{64EEB5F5-80B3-4BE1-904C-4F7ABD7FEDE0}">
      <dsp:nvSpPr>
        <dsp:cNvPr id="0" name=""/>
        <dsp:cNvSpPr/>
      </dsp:nvSpPr>
      <dsp:spPr>
        <a:xfrm rot="18289469">
          <a:off x="2935443" y="1838740"/>
          <a:ext cx="2415920" cy="54316"/>
        </a:xfrm>
        <a:custGeom>
          <a:avLst/>
          <a:gdLst/>
          <a:ahLst/>
          <a:cxnLst/>
          <a:rect l="0" t="0" r="0" b="0"/>
          <a:pathLst>
            <a:path>
              <a:moveTo>
                <a:pt x="0" y="27158"/>
              </a:moveTo>
              <a:lnTo>
                <a:pt x="2415920" y="271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800" kern="1200" dirty="0"/>
        </a:p>
      </dsp:txBody>
      <dsp:txXfrm>
        <a:off x="4083005" y="1805501"/>
        <a:ext cx="120796" cy="120796"/>
      </dsp:txXfrm>
    </dsp:sp>
    <dsp:sp modelId="{61A43F7E-F6A7-47F3-900B-C17E529B767A}">
      <dsp:nvSpPr>
        <dsp:cNvPr id="0" name=""/>
        <dsp:cNvSpPr/>
      </dsp:nvSpPr>
      <dsp:spPr>
        <a:xfrm>
          <a:off x="4833227" y="11999"/>
          <a:ext cx="3449115" cy="1724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Renewable resources</a:t>
          </a:r>
          <a:endParaRPr lang="en-IN" sz="1800" b="1" kern="1200" cap="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83738" y="62510"/>
        <a:ext cx="3348093" cy="1623535"/>
      </dsp:txXfrm>
    </dsp:sp>
    <dsp:sp modelId="{A6343C36-6F9A-4748-AF5E-A40E87685DD4}">
      <dsp:nvSpPr>
        <dsp:cNvPr id="0" name=""/>
        <dsp:cNvSpPr/>
      </dsp:nvSpPr>
      <dsp:spPr>
        <a:xfrm>
          <a:off x="3453580" y="2830361"/>
          <a:ext cx="1379646" cy="54316"/>
        </a:xfrm>
        <a:custGeom>
          <a:avLst/>
          <a:gdLst/>
          <a:ahLst/>
          <a:cxnLst/>
          <a:rect l="0" t="0" r="0" b="0"/>
          <a:pathLst>
            <a:path>
              <a:moveTo>
                <a:pt x="0" y="27158"/>
              </a:moveTo>
              <a:lnTo>
                <a:pt x="1379646" y="271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 dirty="0"/>
        </a:p>
      </dsp:txBody>
      <dsp:txXfrm>
        <a:off x="4108912" y="2823028"/>
        <a:ext cx="68982" cy="68982"/>
      </dsp:txXfrm>
    </dsp:sp>
    <dsp:sp modelId="{5F454469-578B-4052-9CB6-A1AF78D795D4}">
      <dsp:nvSpPr>
        <dsp:cNvPr id="0" name=""/>
        <dsp:cNvSpPr/>
      </dsp:nvSpPr>
      <dsp:spPr>
        <a:xfrm>
          <a:off x="4833227" y="1995241"/>
          <a:ext cx="3449115" cy="1724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Non-renewable resources</a:t>
          </a:r>
          <a:endParaRPr lang="en-IN" sz="1800" b="1" kern="1200" cap="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83738" y="2045752"/>
        <a:ext cx="3348093" cy="1623535"/>
      </dsp:txXfrm>
    </dsp:sp>
    <dsp:sp modelId="{506BE93D-C8C8-40DA-84A3-B41A4055290B}">
      <dsp:nvSpPr>
        <dsp:cNvPr id="0" name=""/>
        <dsp:cNvSpPr/>
      </dsp:nvSpPr>
      <dsp:spPr>
        <a:xfrm rot="3310531">
          <a:off x="2935443" y="3821982"/>
          <a:ext cx="2415920" cy="54316"/>
        </a:xfrm>
        <a:custGeom>
          <a:avLst/>
          <a:gdLst/>
          <a:ahLst/>
          <a:cxnLst/>
          <a:rect l="0" t="0" r="0" b="0"/>
          <a:pathLst>
            <a:path>
              <a:moveTo>
                <a:pt x="0" y="27158"/>
              </a:moveTo>
              <a:lnTo>
                <a:pt x="2415920" y="271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800" kern="1200" dirty="0"/>
        </a:p>
      </dsp:txBody>
      <dsp:txXfrm>
        <a:off x="4083005" y="3788742"/>
        <a:ext cx="120796" cy="120796"/>
      </dsp:txXfrm>
    </dsp:sp>
    <dsp:sp modelId="{5934310D-28F2-4669-8F6A-44CFD79B031F}">
      <dsp:nvSpPr>
        <dsp:cNvPr id="0" name=""/>
        <dsp:cNvSpPr/>
      </dsp:nvSpPr>
      <dsp:spPr>
        <a:xfrm>
          <a:off x="4833227" y="3978482"/>
          <a:ext cx="3449115" cy="1724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Potentially renewable resources</a:t>
          </a:r>
          <a:endParaRPr lang="en-IN" sz="1800" b="1" kern="1200" cap="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83738" y="4028993"/>
        <a:ext cx="3348093" cy="16235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49679-0D86-43EA-B1D1-778764B98482}">
      <dsp:nvSpPr>
        <dsp:cNvPr id="0" name=""/>
        <dsp:cNvSpPr/>
      </dsp:nvSpPr>
      <dsp:spPr>
        <a:xfrm>
          <a:off x="3788441" y="1986205"/>
          <a:ext cx="247806" cy="1085628"/>
        </a:xfrm>
        <a:custGeom>
          <a:avLst/>
          <a:gdLst/>
          <a:ahLst/>
          <a:cxnLst/>
          <a:rect l="0" t="0" r="0" b="0"/>
          <a:pathLst>
            <a:path>
              <a:moveTo>
                <a:pt x="247806" y="0"/>
              </a:moveTo>
              <a:lnTo>
                <a:pt x="247806" y="1085628"/>
              </a:lnTo>
              <a:lnTo>
                <a:pt x="0" y="108562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A09A6-4E02-4DBA-9904-F5CDEFE9E1EA}">
      <dsp:nvSpPr>
        <dsp:cNvPr id="0" name=""/>
        <dsp:cNvSpPr/>
      </dsp:nvSpPr>
      <dsp:spPr>
        <a:xfrm>
          <a:off x="4036247" y="1986205"/>
          <a:ext cx="2855674" cy="2171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3450"/>
              </a:lnTo>
              <a:lnTo>
                <a:pt x="2855674" y="1923450"/>
              </a:lnTo>
              <a:lnTo>
                <a:pt x="2855674" y="217125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A1DD2-8FF3-4DD9-AD29-6148653FF734}">
      <dsp:nvSpPr>
        <dsp:cNvPr id="0" name=""/>
        <dsp:cNvSpPr/>
      </dsp:nvSpPr>
      <dsp:spPr>
        <a:xfrm>
          <a:off x="3990527" y="1986205"/>
          <a:ext cx="91440" cy="21712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125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F36F8-1B8D-4525-A33E-E159A7B6B87A}">
      <dsp:nvSpPr>
        <dsp:cNvPr id="0" name=""/>
        <dsp:cNvSpPr/>
      </dsp:nvSpPr>
      <dsp:spPr>
        <a:xfrm>
          <a:off x="1180572" y="1986205"/>
          <a:ext cx="2855674" cy="2171256"/>
        </a:xfrm>
        <a:custGeom>
          <a:avLst/>
          <a:gdLst/>
          <a:ahLst/>
          <a:cxnLst/>
          <a:rect l="0" t="0" r="0" b="0"/>
          <a:pathLst>
            <a:path>
              <a:moveTo>
                <a:pt x="2855674" y="0"/>
              </a:moveTo>
              <a:lnTo>
                <a:pt x="2855674" y="1923450"/>
              </a:lnTo>
              <a:lnTo>
                <a:pt x="0" y="1923450"/>
              </a:lnTo>
              <a:lnTo>
                <a:pt x="0" y="217125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A09E7F-8881-4108-A524-9BB883981204}">
      <dsp:nvSpPr>
        <dsp:cNvPr id="0" name=""/>
        <dsp:cNvSpPr/>
      </dsp:nvSpPr>
      <dsp:spPr>
        <a:xfrm>
          <a:off x="2856216" y="806174"/>
          <a:ext cx="2360061" cy="11800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cap="sm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Types of Natural resources</a:t>
          </a:r>
          <a:endParaRPr lang="en-IN" sz="3000" kern="1200" cap="sm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56216" y="806174"/>
        <a:ext cx="2360061" cy="1180030"/>
      </dsp:txXfrm>
    </dsp:sp>
    <dsp:sp modelId="{E2F49AE0-6FD2-4BAC-A87B-3D2214460E91}">
      <dsp:nvSpPr>
        <dsp:cNvPr id="0" name=""/>
        <dsp:cNvSpPr/>
      </dsp:nvSpPr>
      <dsp:spPr>
        <a:xfrm>
          <a:off x="541" y="4157462"/>
          <a:ext cx="2360061" cy="11800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cap="sm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Forest resources</a:t>
          </a:r>
          <a:endParaRPr lang="en-IN" sz="3000" kern="1200" cap="sm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41" y="4157462"/>
        <a:ext cx="2360061" cy="1180030"/>
      </dsp:txXfrm>
    </dsp:sp>
    <dsp:sp modelId="{20864F87-0063-4DCE-891D-059806972812}">
      <dsp:nvSpPr>
        <dsp:cNvPr id="0" name=""/>
        <dsp:cNvSpPr/>
      </dsp:nvSpPr>
      <dsp:spPr>
        <a:xfrm>
          <a:off x="2856216" y="4157462"/>
          <a:ext cx="2360061" cy="11800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cap="sm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Food and Water resources </a:t>
          </a:r>
          <a:endParaRPr lang="en-IN" sz="3000" kern="1200" cap="sm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56216" y="4157462"/>
        <a:ext cx="2360061" cy="1180030"/>
      </dsp:txXfrm>
    </dsp:sp>
    <dsp:sp modelId="{88995F67-6422-430B-9BAB-C2F2E18D2EE6}">
      <dsp:nvSpPr>
        <dsp:cNvPr id="0" name=""/>
        <dsp:cNvSpPr/>
      </dsp:nvSpPr>
      <dsp:spPr>
        <a:xfrm>
          <a:off x="5711891" y="4157462"/>
          <a:ext cx="2360061" cy="11800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cap="sm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Land and Mineral resources</a:t>
          </a:r>
          <a:endParaRPr lang="en-IN" sz="3000" kern="1200" cap="sm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11891" y="4157462"/>
        <a:ext cx="2360061" cy="1180030"/>
      </dsp:txXfrm>
    </dsp:sp>
    <dsp:sp modelId="{5791C128-583F-47C2-90B5-B4A522DE5CE8}">
      <dsp:nvSpPr>
        <dsp:cNvPr id="0" name=""/>
        <dsp:cNvSpPr/>
      </dsp:nvSpPr>
      <dsp:spPr>
        <a:xfrm>
          <a:off x="1428379" y="2481818"/>
          <a:ext cx="2360061" cy="11800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cap="small" baseline="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Energy resources</a:t>
          </a:r>
          <a:endParaRPr lang="en-IN" sz="3000" kern="1200" cap="small" baseline="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28379" y="2481818"/>
        <a:ext cx="2360061" cy="11800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7371F-8359-464D-ADF1-A470AC241170}">
      <dsp:nvSpPr>
        <dsp:cNvPr id="0" name=""/>
        <dsp:cNvSpPr/>
      </dsp:nvSpPr>
      <dsp:spPr>
        <a:xfrm>
          <a:off x="1701033" y="691687"/>
          <a:ext cx="4617416" cy="4617416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B971BD-B959-451F-A802-6E063CD4DFD8}">
      <dsp:nvSpPr>
        <dsp:cNvPr id="0" name=""/>
        <dsp:cNvSpPr/>
      </dsp:nvSpPr>
      <dsp:spPr>
        <a:xfrm>
          <a:off x="1701033" y="691687"/>
          <a:ext cx="4617416" cy="4617416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007478-DE4E-4D09-880F-9E96854C79BD}">
      <dsp:nvSpPr>
        <dsp:cNvPr id="0" name=""/>
        <dsp:cNvSpPr/>
      </dsp:nvSpPr>
      <dsp:spPr>
        <a:xfrm>
          <a:off x="1701033" y="691687"/>
          <a:ext cx="4617416" cy="4617416"/>
        </a:xfrm>
        <a:prstGeom prst="blockArc">
          <a:avLst>
            <a:gd name="adj1" fmla="val 0"/>
            <a:gd name="adj2" fmla="val 5400000"/>
            <a:gd name="adj3" fmla="val 46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E7E839-C208-474E-A6EC-9D5DBBEFC426}">
      <dsp:nvSpPr>
        <dsp:cNvPr id="0" name=""/>
        <dsp:cNvSpPr/>
      </dsp:nvSpPr>
      <dsp:spPr>
        <a:xfrm>
          <a:off x="1701033" y="691687"/>
          <a:ext cx="4617416" cy="4617416"/>
        </a:xfrm>
        <a:prstGeom prst="blockArc">
          <a:avLst>
            <a:gd name="adj1" fmla="val 16200000"/>
            <a:gd name="adj2" fmla="val 0"/>
            <a:gd name="adj3" fmla="val 46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81AC4A-3100-4867-96AE-826C6D5C4195}">
      <dsp:nvSpPr>
        <dsp:cNvPr id="0" name=""/>
        <dsp:cNvSpPr/>
      </dsp:nvSpPr>
      <dsp:spPr>
        <a:xfrm>
          <a:off x="2637802" y="1937371"/>
          <a:ext cx="2743877" cy="21260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Pollution</a:t>
          </a:r>
          <a:endParaRPr lang="en-IN" sz="2400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3039633" y="2248724"/>
        <a:ext cx="1940215" cy="1503342"/>
      </dsp:txXfrm>
    </dsp:sp>
    <dsp:sp modelId="{8E9966B1-BAB2-4B92-9FD7-2CB3874834B5}">
      <dsp:nvSpPr>
        <dsp:cNvPr id="0" name=""/>
        <dsp:cNvSpPr/>
      </dsp:nvSpPr>
      <dsp:spPr>
        <a:xfrm>
          <a:off x="2947380" y="1147"/>
          <a:ext cx="2124721" cy="14882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Soil pollution</a:t>
          </a:r>
          <a:endParaRPr lang="en-IN" sz="2400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3258538" y="219094"/>
        <a:ext cx="1502405" cy="1052339"/>
      </dsp:txXfrm>
    </dsp:sp>
    <dsp:sp modelId="{E96D7BD4-07F2-4389-95D8-42F1DD76C6A2}">
      <dsp:nvSpPr>
        <dsp:cNvPr id="0" name=""/>
        <dsp:cNvSpPr/>
      </dsp:nvSpPr>
      <dsp:spPr>
        <a:xfrm>
          <a:off x="4859377" y="2256279"/>
          <a:ext cx="2810990" cy="14882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Water pollution</a:t>
          </a:r>
          <a:endParaRPr lang="en-IN" sz="2400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5271037" y="2474226"/>
        <a:ext cx="1987670" cy="1052339"/>
      </dsp:txXfrm>
    </dsp:sp>
    <dsp:sp modelId="{DBF25F3B-F711-480E-B99A-FF803BD30076}">
      <dsp:nvSpPr>
        <dsp:cNvPr id="0" name=""/>
        <dsp:cNvSpPr/>
      </dsp:nvSpPr>
      <dsp:spPr>
        <a:xfrm>
          <a:off x="2804502" y="4511410"/>
          <a:ext cx="2410477" cy="14882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Noise pollution</a:t>
          </a:r>
          <a:endParaRPr lang="en-IN" sz="2400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3157508" y="4729357"/>
        <a:ext cx="1704465" cy="1052339"/>
      </dsp:txXfrm>
    </dsp:sp>
    <dsp:sp modelId="{84DEEA65-41D1-4786-BD92-BDB29DF99C99}">
      <dsp:nvSpPr>
        <dsp:cNvPr id="0" name=""/>
        <dsp:cNvSpPr/>
      </dsp:nvSpPr>
      <dsp:spPr>
        <a:xfrm>
          <a:off x="545002" y="2256279"/>
          <a:ext cx="2419213" cy="14882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Air Pollution</a:t>
          </a:r>
          <a:endParaRPr lang="en-IN" sz="2400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899288" y="2474226"/>
        <a:ext cx="1710641" cy="1052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D4134-3F10-493D-9DFC-042F4046ABFC}" type="datetimeFigureOut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85EF3-6BF2-4855-9FD2-1CA03936C97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0718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5E6D3-860F-4271-B9E1-7174227D0744}" type="datetimeFigureOut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1F4ED-6092-445F-9442-4870900ACC3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568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1F4ED-6092-445F-9442-4870900ACC39}" type="slidenum">
              <a:rPr lang="en-IN" smtClean="0"/>
              <a:pPr/>
              <a:t>1</a:t>
            </a:fld>
            <a:endParaRPr lang="en-I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2EE7-71D8-4F1C-9148-8EB59605FC93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E5E7-49A3-4714-8094-05384169604D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6774-E0C9-4F58-BFEB-EBBD9D8C2C29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C1AB-7B57-48E5-8E3C-B05B928B76CC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8DE5-EBA8-419E-8681-3AFBF39E8839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3A6-E04B-418B-8757-FC2CC297CF1E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455A-4218-4CA2-A855-133360477655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6DC-8AFF-4AE7-824F-8E2A92D2CB6A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1B9D-7A5F-45E5-8569-2FD605064206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26F-F715-4C50-99B3-317CB408F3A2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0859-9D42-45EC-8988-3EF352974D85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7E25DD-D88B-4D89-97CC-7C73608EE1ED}" type="datetime1">
              <a:rPr lang="en-US" smtClean="0"/>
              <a:pPr/>
              <a:t>11/14/2014</a:t>
            </a:fld>
            <a:endParaRPr lang="en-IN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0F4952-D0C8-4A96-915A-47D78843D811}" type="slidenum">
              <a:rPr lang="en-IN" smtClean="0"/>
              <a:pPr/>
              <a:t>‹#›</a:t>
            </a:fld>
            <a:endParaRPr lang="en-IN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ofteaching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1</a:t>
            </a:fld>
            <a:endParaRPr lang="en-IN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1357290" y="642919"/>
          <a:ext cx="6643735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0100" y="3500439"/>
            <a:ext cx="742955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cap="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Presented by:-</a:t>
            </a:r>
          </a:p>
          <a:p>
            <a:r>
              <a:rPr lang="en-US" b="1" i="1" dirty="0" smtClean="0">
                <a:solidFill>
                  <a:schemeClr val="bg1"/>
                </a:solidFill>
              </a:rPr>
              <a:t>		                 </a:t>
            </a:r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R.VIDYABATHY,</a:t>
            </a:r>
          </a:p>
          <a:p>
            <a:r>
              <a:rPr lang="en-US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M.Sc., B.Ed., M.Phil.,</a:t>
            </a:r>
          </a:p>
          <a:p>
            <a:r>
              <a:rPr lang="en-US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PG Asst. IN CHEMISTRY</a:t>
            </a:r>
          </a:p>
          <a:p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  G.B.H.S SCHOOL,</a:t>
            </a:r>
          </a:p>
          <a:p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  VEPPANAPALLI,</a:t>
            </a:r>
          </a:p>
          <a:p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  KRISHNAGIRI Dt.</a:t>
            </a:r>
            <a:endParaRPr lang="en-IN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9"/>
            <a:ext cx="9358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cap="all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Recent environmental issues in Tamil Nadu</a:t>
            </a:r>
            <a:endParaRPr lang="en-IN" sz="2800" b="1" cap="all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285853" y="917912"/>
            <a:ext cx="6072231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endParaRPr lang="en-US" sz="20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From the  time  the  public  become  aware of  Kaveri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Delta Coal Bed Methane Extraction project, fervently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opposed by the farmers of Kaveri delta region as well 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as agricultural and environmental experts at Tanjore. 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just"/>
            <a:endParaRPr lang="en-US" sz="20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</a:rPr>
              <a:t> World's  Wettest  Area  -  Cherrapunji -  Dries  Up</a:t>
            </a:r>
          </a:p>
          <a:p>
            <a:pPr algn="just"/>
            <a:endParaRPr lang="en-US" sz="20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 area  once  recorded  more  than  1,042  inches 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(2,540 cm)  of  rain  in   just   one   year  -  a  global 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record</a:t>
            </a:r>
          </a:p>
          <a:p>
            <a:pPr algn="just"/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Tourists come here to  see  rain, not  sun  and  if  there 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are no rains, no clouds, why should the tourists come?</a:t>
            </a:r>
          </a:p>
          <a:p>
            <a:pPr algn="just"/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cement plant polluted the environment and added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to the population pressure in the area. And if there are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more people, the pressure on the forests will increase </a:t>
            </a:r>
          </a:p>
          <a:p>
            <a:pPr algn="just"/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11</a:t>
            </a:fld>
            <a:endParaRPr lang="en-IN" dirty="0"/>
          </a:p>
        </p:txBody>
      </p:sp>
      <p:pic>
        <p:nvPicPr>
          <p:cNvPr id="4" name="Picture 3" descr="C:\Users\APK\Desktop\sittanavasal_0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428604"/>
            <a:ext cx="7500991" cy="53578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071539" y="585789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cap="all" normalizeH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Beautiful Fresco Paintings in the Cave Temple </a:t>
            </a:r>
          </a:p>
          <a:p>
            <a:r>
              <a:rPr lang="en-US" sz="2000" b="1" cap="all" normalizeH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at Sittanavasal</a:t>
            </a:r>
            <a:endParaRPr lang="en-IN" sz="2000" b="1" cap="all" normalizeH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12</a:t>
            </a:fld>
            <a:endParaRPr lang="en-IN" dirty="0"/>
          </a:p>
        </p:txBody>
      </p:sp>
      <p:pic>
        <p:nvPicPr>
          <p:cNvPr id="4" name="Picture 3" descr="C:\Users\APK\Desktop\ellora pic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20" y="500043"/>
            <a:ext cx="8501123" cy="507209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28663" y="5786454"/>
            <a:ext cx="7906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cap="small" normalizeH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ELLORA CAVE PAINTINGS  AT AURANGABAD , MAHARASTRA</a:t>
            </a:r>
            <a:endParaRPr lang="en-IN" sz="2000" b="1" cap="small" normalizeH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13</a:t>
            </a:fld>
            <a:endParaRPr lang="en-IN" dirty="0"/>
          </a:p>
        </p:txBody>
      </p:sp>
      <p:pic>
        <p:nvPicPr>
          <p:cNvPr id="3" name="Picture 2" descr="C:\Users\APK\Desktop\ajanta pic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7" y="428604"/>
            <a:ext cx="8358247" cy="51435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857225" y="5715016"/>
            <a:ext cx="8929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cap="all" normalizeH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Mural in Ajanta Caves, Jataka stories Mahajanaka                    		renouncing the worldly life</a:t>
            </a:r>
            <a:endParaRPr lang="en-IN" sz="2000" b="1" cap="all" normalizeH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14</a:t>
            </a:fld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428604"/>
            <a:ext cx="70672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cap="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WILDLIFE ISSUES IN OUR COUNTRY</a:t>
            </a:r>
            <a:endParaRPr lang="en-IN" sz="3000" b="1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3786190"/>
            <a:ext cx="6380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Bear attacks two forest guards who rescued it from a well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at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Krishnagiri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area issued On Monday July 1, 2013</a:t>
            </a:r>
          </a:p>
          <a:p>
            <a:pPr lvl="0"/>
            <a:endParaRPr lang="en-IN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1071546"/>
            <a:ext cx="92636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herd of 15 elephants damaged agricultural crops in a village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near Hosur , police  said.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elephants  were strayed  into  the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Lakkasandaram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village from the Marakatta reserved forest area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and started damaging standing crops in agricultural fields owned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by farmers issued on March 02, 2012</a:t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2714620"/>
            <a:ext cx="605467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tiger,  which  had  caused  scare  among  locals  in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Krishnagiri area, was  caught in a trap  laid  by forest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and wildlife officials issued on March 26, 2012 </a:t>
            </a:r>
            <a:endParaRPr lang="en-IN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1000100" y="5873115"/>
            <a:ext cx="708014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Wild </a:t>
            </a:r>
            <a:r>
              <a:rPr lang="en-US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Elephant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kills one person at Maharajakadai in </a:t>
            </a:r>
            <a:r>
              <a:rPr lang="en-US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Krishnagiri </a:t>
            </a:r>
          </a:p>
          <a:p>
            <a:r>
              <a:rPr lang="en-US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district issued on Sep 18, 2014 </a:t>
            </a:r>
            <a:endParaRPr lang="en-IN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4786322"/>
            <a:ext cx="771595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male leopard that was captured in a camera trap set by forest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officials in Vallam Reserved Forests in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Chengalpattu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Forest Range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issued on July 18, 2014 .</a:t>
            </a:r>
            <a:endParaRPr lang="en-IN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00299" y="1000109"/>
            <a:ext cx="5027979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CONCLUSION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Every year June 5</a:t>
            </a:r>
            <a:r>
              <a:rPr lang="en-US" sz="2800" baseline="30000" dirty="0" smtClean="0">
                <a:solidFill>
                  <a:schemeClr val="bg1"/>
                </a:solidFill>
              </a:rPr>
              <a:t>th </a:t>
            </a:r>
            <a:r>
              <a:rPr lang="en-US" sz="2800" dirty="0" smtClean="0">
                <a:solidFill>
                  <a:schemeClr val="bg1"/>
                </a:solidFill>
              </a:rPr>
              <a:t>is the World 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Environment Day</a:t>
            </a:r>
            <a:endParaRPr lang="en-IN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5919" y="6000769"/>
            <a:ext cx="6199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 will spend my heaven doing good on The Earth</a:t>
            </a:r>
            <a:endParaRPr lang="en-IN" sz="24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5" descr="http://rds.yahoo.com/_ylt=A2KJke2jAO9NUxMABL2jzbkF/SIG=138uqjkn9/EXP=1307537699/**http%3a/cdn.thegreenestdollar.com/wp-content/uploads/2008/11/recycle-reuse-reduce.jpg"/>
          <p:cNvPicPr>
            <a:picLocks noChangeAspect="1" noChangeArrowheads="1"/>
          </p:cNvPicPr>
          <p:nvPr/>
        </p:nvPicPr>
        <p:blipFill>
          <a:blip r:embed="rId2">
            <a:biLevel thresh="50000"/>
            <a:lum bright="-20000"/>
          </a:blip>
          <a:stretch>
            <a:fillRect/>
          </a:stretch>
        </p:blipFill>
        <p:spPr bwMode="auto">
          <a:xfrm>
            <a:off x="3214677" y="2928934"/>
            <a:ext cx="2786083" cy="27860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15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910" y="2643182"/>
            <a:ext cx="807249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GB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www.world of teaching.com</a:t>
            </a:r>
            <a:r>
              <a:rPr lang="en-GB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home to over a thousand power points submitted by teachers. This is a completely free site and requires no registration. Please visit and I hope it will help in your teaching.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16</a:t>
            </a:fld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2786050" y="1785926"/>
            <a:ext cx="2772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NET RESOURCES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numCol="1" anchor="t">
            <a:noAutofit/>
          </a:bodyPr>
          <a:lstStyle/>
          <a:p>
            <a:pPr algn="just"/>
            <a:r>
              <a:rPr lang="en-US" sz="3000" b="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 has been endowed with reason with the power to create, so that he can add to what has been given. But up to now he hasn’t been a creator, only a destroyer. Forests keep disappearing, rivers dry up,wildlifes become extinct,the climates ruined and the land grows poorer and uglier everyday.</a:t>
            </a:r>
            <a:br>
              <a:rPr lang="en-US" sz="3000" b="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b="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	-Anton Chekhov (Uncle Vanya 1897)</a:t>
            </a:r>
            <a:endParaRPr lang="en-IN" sz="3000" b="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biosp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4415" y="785794"/>
            <a:ext cx="6429420" cy="542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500035" y="500043"/>
          <a:ext cx="8286808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4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5" y="6429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910" y="285728"/>
          <a:ext cx="8001054" cy="6332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18"/>
                <a:gridCol w="2667018"/>
                <a:gridCol w="2667018"/>
              </a:tblGrid>
              <a:tr h="14978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u="none" strike="noStrike" cap="all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Renewable resources</a:t>
                      </a:r>
                    </a:p>
                    <a:p>
                      <a:endParaRPr lang="en-IN" sz="1800" b="1" cap="all" baseline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cap="all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Non-Renewable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resources</a:t>
                      </a:r>
                    </a:p>
                    <a:p>
                      <a:endParaRPr lang="en-IN" sz="1800" b="1" cap="all" baseline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cap="all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Potentially Renewable resources</a:t>
                      </a:r>
                    </a:p>
                    <a:p>
                      <a:endParaRPr lang="en-IN" sz="1800" b="1" cap="all" baseline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69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Direct solar energy</a:t>
                      </a:r>
                    </a:p>
                    <a:p>
                      <a:endParaRPr lang="en-IN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Fossil fuels</a:t>
                      </a:r>
                    </a:p>
                    <a:p>
                      <a:pPr algn="ctr"/>
                      <a:endParaRPr lang="en-IN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Fresh air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noFill/>
                  </a:tcPr>
                </a:tc>
              </a:tr>
              <a:tr h="13071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Winds</a:t>
                      </a:r>
                    </a:p>
                    <a:p>
                      <a:endParaRPr lang="en-IN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Metallic minerals (iron, copper, aluminum)</a:t>
                      </a:r>
                    </a:p>
                    <a:p>
                      <a:pPr algn="ctr"/>
                      <a:endParaRPr lang="en-IN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Fresh water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noFill/>
                  </a:tcPr>
                </a:tc>
              </a:tr>
              <a:tr h="1307181">
                <a:tc>
                  <a:txBody>
                    <a:bodyPr/>
                    <a:lstStyle/>
                    <a:p>
                      <a:pPr algn="ctr"/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Tides</a:t>
                      </a:r>
                      <a:endParaRPr lang="en-IN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Nonmetallic minerals (clay, sand, phosphates)</a:t>
                      </a:r>
                    </a:p>
                    <a:p>
                      <a:pPr algn="ctr"/>
                      <a:endParaRPr lang="en-IN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Fertile soil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noFill/>
                  </a:tcPr>
                </a:tc>
              </a:tr>
              <a:tr h="1062084">
                <a:tc>
                  <a:txBody>
                    <a:bodyPr/>
                    <a:lstStyle/>
                    <a:p>
                      <a:pPr algn="ctr"/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Flowing water</a:t>
                      </a:r>
                      <a:endParaRPr lang="en-IN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Electricity and atomic energy </a:t>
                      </a:r>
                      <a:endParaRPr lang="en-US" sz="18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Plants and animals (biodiversity)</a:t>
                      </a:r>
                    </a:p>
                    <a:p>
                      <a:pPr algn="ctr"/>
                      <a:endParaRPr lang="en-IN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5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571473" y="214290"/>
          <a:ext cx="8072495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6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1" y="1000108"/>
            <a:ext cx="857189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cap="all" dirty="0" smtClean="0">
                <a:solidFill>
                  <a:schemeClr val="bg1"/>
                </a:solidFill>
              </a:rPr>
              <a:t>Methods of Conservation of Resources</a:t>
            </a:r>
            <a:endParaRPr lang="en-IN" sz="3000" cap="all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3" y="1571612"/>
            <a:ext cx="735811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Material substitution</a:t>
            </a:r>
          </a:p>
          <a:p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Holding materials : Plastic cups = Paper cups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Plastic plates = Palm plates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Energy usage : Atomic energy = Solar energy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so that water  and Uranium  consumption is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reduced</a:t>
            </a:r>
          </a:p>
          <a:p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Product life extension</a:t>
            </a:r>
          </a:p>
          <a:p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Durability of  a product is extended for long years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     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        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         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7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6" y="285728"/>
            <a:ext cx="8167621" cy="6278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Recycling</a:t>
            </a:r>
          </a:p>
          <a:p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Waste paper is collected for new paper production so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that timber resources can be preserved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Sea water can be desalinated to drinking water</a:t>
            </a:r>
          </a:p>
          <a:p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Waste reduction</a:t>
            </a:r>
          </a:p>
          <a:p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Organic waste can be used as a natural fertilizers</a:t>
            </a:r>
          </a:p>
          <a:p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Sago and Starch industrial waste known as “THIPPI”</a:t>
            </a:r>
          </a:p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is now being used in cattle feed industries</a:t>
            </a:r>
          </a:p>
          <a:p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“BAGASSE”, a sugar mill waste is now used as a raw </a:t>
            </a:r>
          </a:p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material in paper mill </a:t>
            </a:r>
          </a:p>
          <a:p>
            <a:endParaRPr lang="en-IN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8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28596" y="357166"/>
          <a:ext cx="8215371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4952-D0C8-4A96-915A-47D78843D811}" type="slidenum">
              <a:rPr lang="en-IN" smtClean="0"/>
              <a:pPr/>
              <a:t>9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674</Words>
  <Application>Microsoft Office PowerPoint</Application>
  <PresentationFormat>On-screen Show (4:3)</PresentationFormat>
  <Paragraphs>150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PowerPoint Presentation</vt:lpstr>
      <vt:lpstr>Man has been endowed with reason with the power to create, so that he can add to what has been given. But up to now he hasn’t been a creator, only a destroyer. Forests keep disappearing, rivers dry up,wildlifes become extinct,the climates ruined and the land grows poorer and uglier everyday.    -Anton Chekhov (Uncle Vanya 1897)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 has been endowed with reason with the power to create ,so that he can add to what has been given.But up to now he hasn’t been a creator, only a destroyer.Forests keep disappearing,rivers dry up, wild lifes become extinct,the climates ruined and the land grows poorer and uglier everyday.</dc:title>
  <dc:creator>HFS003</dc:creator>
  <cp:lastModifiedBy>APK</cp:lastModifiedBy>
  <cp:revision>207</cp:revision>
  <dcterms:created xsi:type="dcterms:W3CDTF">2014-11-11T13:05:36Z</dcterms:created>
  <dcterms:modified xsi:type="dcterms:W3CDTF">2014-11-14T02:12:32Z</dcterms:modified>
</cp:coreProperties>
</file>