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1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1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9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1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8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8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5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01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C7D8-ED65-4A38-B0B7-482C908A07F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2AA0-DEE0-4968-89EF-65344A9F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16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bertencyclopaedia.com/j/Granite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ROCKS</a:t>
            </a:r>
            <a:endParaRPr lang="en-GB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2" descr="C:\Documents and Settings\Liz\Local Settings\Temporary Internet Files\Content.IE5\3QA88QPI\MPj0438396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4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465138" indent="-346075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/>
              <a:t>Sedimentary Rocks are formed at or near the   Earth’s surface</a:t>
            </a:r>
          </a:p>
          <a:p>
            <a:pPr marL="465138" indent="-346075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dirty="0"/>
          </a:p>
          <a:p>
            <a:pPr marL="107950" indent="111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/>
              <a:t>  No heat and </a:t>
            </a:r>
            <a:r>
              <a:rPr lang="en-US" dirty="0" smtClean="0"/>
              <a:t>pressure is </a:t>
            </a:r>
            <a:r>
              <a:rPr lang="en-US" dirty="0"/>
              <a:t>involved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 smtClean="0"/>
              <a:t>Usually occur in  </a:t>
            </a:r>
            <a:r>
              <a:rPr lang="en-US" dirty="0"/>
              <a:t>layers </a:t>
            </a:r>
            <a:r>
              <a:rPr lang="en-US" dirty="0" smtClean="0"/>
              <a:t>(Strata)</a:t>
            </a:r>
            <a:endParaRPr 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endParaRPr lang="en-US" dirty="0"/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u="sng" dirty="0"/>
              <a:t>Stratification</a:t>
            </a:r>
            <a:r>
              <a:rPr lang="en-US" dirty="0"/>
              <a:t> – the process in </a:t>
            </a:r>
            <a:r>
              <a:rPr lang="en-US" dirty="0" smtClean="0"/>
              <a:t>                      which sedimentary </a:t>
            </a:r>
            <a:r>
              <a:rPr lang="en-US" dirty="0"/>
              <a:t>rocks are                   arranged in layers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6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iz\Local Settings\Temporary Internet Files\Content.IE5\W49KQFHU\MPj0403398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3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SEDIMENTARY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CLASTIC ROCKS</a:t>
            </a:r>
          </a:p>
          <a:p>
            <a:pPr marL="0" indent="0">
              <a:buNone/>
            </a:pPr>
            <a:r>
              <a:rPr lang="en-US" dirty="0">
                <a:latin typeface="Corbel" pitchFamily="34" charset="0"/>
              </a:rPr>
              <a:t>made of fragments of rock cemented together  </a:t>
            </a:r>
            <a:r>
              <a:rPr lang="en-US" dirty="0" smtClean="0">
                <a:latin typeface="Corbel" pitchFamily="34" charset="0"/>
              </a:rPr>
              <a:t>e.g. Breccia</a:t>
            </a:r>
            <a:endParaRPr lang="en-US" dirty="0">
              <a:latin typeface="Corbel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brecc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1800"/>
            <a:ext cx="784664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4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2. NON-CLASTIC</a:t>
            </a:r>
          </a:p>
          <a:p>
            <a:pPr marL="0" indent="0">
              <a:buNone/>
            </a:pPr>
            <a:r>
              <a:rPr lang="en-US" dirty="0" smtClean="0">
                <a:latin typeface="Corbel" pitchFamily="34" charset="0"/>
              </a:rPr>
              <a:t>Minerals </a:t>
            </a:r>
            <a:r>
              <a:rPr lang="en-US" dirty="0">
                <a:latin typeface="Corbel" pitchFamily="34" charset="0"/>
              </a:rPr>
              <a:t>crystallize out of solution to become </a:t>
            </a:r>
            <a:r>
              <a:rPr lang="en-US" dirty="0" smtClean="0">
                <a:latin typeface="Corbel" pitchFamily="34" charset="0"/>
              </a:rPr>
              <a:t>rock e.g. limestone</a:t>
            </a:r>
          </a:p>
          <a:p>
            <a:pPr marL="0" indent="0">
              <a:buNone/>
            </a:pPr>
            <a:r>
              <a:rPr lang="en-US" dirty="0" smtClean="0">
                <a:latin typeface="Corbel" pitchFamily="34" charset="0"/>
              </a:rPr>
              <a:t>Or are formed from remains of plants and animals (also referred to as biogenic rocks) e.g. coal</a:t>
            </a:r>
            <a:endParaRPr lang="en-US" dirty="0">
              <a:latin typeface="Corbel" pitchFamily="34" charset="0"/>
            </a:endParaRP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. Limestone                       B. Coal</a:t>
            </a:r>
            <a:endParaRPr lang="en-GB" dirty="0"/>
          </a:p>
        </p:txBody>
      </p:sp>
      <p:pic>
        <p:nvPicPr>
          <p:cNvPr id="4" name="Picture 2" descr="limesto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ituminous coa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898776" cy="26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CHARACTERISTICS OF SEDIMENTARY ROCKS</a:t>
            </a:r>
          </a:p>
          <a:p>
            <a:pPr marL="514350" indent="-514350">
              <a:buAutoNum type="arabicPeriod"/>
            </a:pPr>
            <a:r>
              <a:rPr lang="en-GB" dirty="0" smtClean="0"/>
              <a:t>May contain fossils</a:t>
            </a:r>
          </a:p>
          <a:p>
            <a:pPr marL="514350" indent="-514350">
              <a:buAutoNum type="arabicPeriod"/>
            </a:pPr>
            <a:r>
              <a:rPr lang="en-GB" dirty="0" smtClean="0"/>
              <a:t>Are stratified</a:t>
            </a:r>
          </a:p>
          <a:p>
            <a:pPr marL="514350" indent="-514350">
              <a:buAutoNum type="arabicPeriod"/>
            </a:pPr>
            <a:r>
              <a:rPr lang="en-GB" dirty="0" smtClean="0"/>
              <a:t>They are not banded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2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METAMORPHIC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Metamorphism means </a:t>
            </a:r>
            <a:r>
              <a:rPr lang="en-US" dirty="0">
                <a:latin typeface="Corbel" pitchFamily="34" charset="0"/>
              </a:rPr>
              <a:t>to </a:t>
            </a:r>
            <a:r>
              <a:rPr lang="en-US" dirty="0" smtClean="0">
                <a:latin typeface="Corbel" pitchFamily="34" charset="0"/>
              </a:rPr>
              <a:t>change.</a:t>
            </a:r>
            <a:endParaRPr lang="en-US" dirty="0">
              <a:latin typeface="Corbel" pitchFamily="34" charset="0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Corbe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Rocks  change </a:t>
            </a:r>
            <a:r>
              <a:rPr lang="en-US" dirty="0">
                <a:latin typeface="Corbel" pitchFamily="34" charset="0"/>
              </a:rPr>
              <a:t>with temperature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and </a:t>
            </a:r>
            <a:r>
              <a:rPr lang="en-US" dirty="0" smtClean="0">
                <a:latin typeface="Corbel" pitchFamily="34" charset="0"/>
              </a:rPr>
              <a:t>pressure</a:t>
            </a:r>
            <a:r>
              <a:rPr lang="en-US" dirty="0">
                <a:latin typeface="Corbel" pitchFamily="34" charset="0"/>
              </a:rPr>
              <a:t>.</a:t>
            </a:r>
            <a:r>
              <a:rPr lang="en-US" dirty="0" smtClean="0">
                <a:latin typeface="Corbel" pitchFamily="34" charset="0"/>
              </a:rPr>
              <a:t>   </a:t>
            </a:r>
            <a:endParaRPr lang="en-US" dirty="0">
              <a:latin typeface="Corbel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>
                <a:latin typeface="Corbel" pitchFamily="34" charset="0"/>
              </a:rPr>
              <a:t>  </a:t>
            </a:r>
            <a:endParaRPr lang="en-US" dirty="0">
              <a:latin typeface="Corbel" pitchFamily="34" charset="0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Corbe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</a:rPr>
              <a:t>  Usually takes place deep in 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>
                <a:latin typeface="Corbel" pitchFamily="34" charset="0"/>
              </a:rPr>
              <a:t>  </a:t>
            </a:r>
            <a:r>
              <a:rPr lang="en-US" dirty="0">
                <a:latin typeface="Corbel" pitchFamily="34" charset="0"/>
              </a:rPr>
              <a:t>the Earth</a:t>
            </a:r>
            <a:endParaRPr lang="en-GB" dirty="0"/>
          </a:p>
        </p:txBody>
      </p:sp>
      <p:pic>
        <p:nvPicPr>
          <p:cNvPr id="4" name="Picture 2" descr="METAANIM.GIF (355469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31318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r>
              <a:rPr lang="en-US" dirty="0"/>
              <a:t>Contact </a:t>
            </a:r>
            <a:r>
              <a:rPr lang="en-US" dirty="0" smtClean="0"/>
              <a:t>Metamorphism– Rocks are </a:t>
            </a:r>
            <a:r>
              <a:rPr lang="en-US" dirty="0"/>
              <a:t>heated by nearby </a:t>
            </a:r>
            <a:r>
              <a:rPr lang="en-US" dirty="0" smtClean="0"/>
              <a:t>magma (affects a small scale)</a:t>
            </a:r>
            <a:endParaRPr lang="en-US" dirty="0"/>
          </a:p>
          <a:p>
            <a:r>
              <a:rPr lang="en-US" dirty="0"/>
              <a:t>Increased temperature changes the composition of the rock, </a:t>
            </a:r>
            <a:r>
              <a:rPr lang="en-US" dirty="0" smtClean="0"/>
              <a:t>old minerals </a:t>
            </a:r>
            <a:r>
              <a:rPr lang="en-US" dirty="0"/>
              <a:t>are changed into new </a:t>
            </a:r>
            <a:r>
              <a:rPr lang="en-US" dirty="0" smtClean="0"/>
              <a:t>ones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http://www.windows.ucar.edu/earth/geology/images/meta_contact2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ornfel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3375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7624" y="3047999"/>
            <a:ext cx="4070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Hornfel</a:t>
            </a:r>
            <a:r>
              <a:rPr lang="en-GB" sz="2000" dirty="0" smtClean="0"/>
              <a:t> </a:t>
            </a:r>
            <a:r>
              <a:rPr lang="en-GB" sz="2000" dirty="0"/>
              <a:t>is a fine-grained non-foliated metamorphic rock produced by contact metamorphism </a:t>
            </a:r>
          </a:p>
        </p:txBody>
      </p:sp>
    </p:spTree>
    <p:extLst>
      <p:ext uri="{BB962C8B-B14F-4D97-AF65-F5344CB8AC3E}">
        <p14:creationId xmlns:p14="http://schemas.microsoft.com/office/powerpoint/2010/main" val="21614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txBody>
          <a:bodyPr/>
          <a:lstStyle/>
          <a:p>
            <a:r>
              <a:rPr lang="en-US" dirty="0" smtClean="0"/>
              <a:t>Regional metamorphism: affects </a:t>
            </a:r>
            <a:r>
              <a:rPr lang="en-US" dirty="0"/>
              <a:t>a large area and results from plate </a:t>
            </a:r>
            <a:r>
              <a:rPr lang="en-US" dirty="0" smtClean="0"/>
              <a:t>tectonics</a:t>
            </a:r>
          </a:p>
          <a:p>
            <a:r>
              <a:rPr lang="en-US" dirty="0" smtClean="0"/>
              <a:t>Rocks are changed due to pressure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http://www.windows.ucar.edu/earth/geology/images/regional_met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4807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9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GB" dirty="0" smtClean="0"/>
              <a:t>Metamorphic rocks can be foliated, i.e. showing layers/bands of minerals e.g. Gneiss or non- foliated e.g. Marble</a:t>
            </a:r>
          </a:p>
          <a:p>
            <a:pPr marL="0" indent="0">
              <a:buNone/>
            </a:pPr>
            <a:r>
              <a:rPr lang="en-GB" dirty="0" smtClean="0"/>
              <a:t>A. Gneiss                                    B. Marble</a:t>
            </a:r>
            <a:endParaRPr lang="en-GB" dirty="0"/>
          </a:p>
        </p:txBody>
      </p:sp>
      <p:pic>
        <p:nvPicPr>
          <p:cNvPr id="4" name="Picture 2" descr="mar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271392" cy="39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n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427984" cy="403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CHARACTERISTICS OF METAMORPHIC ROCKS</a:t>
            </a:r>
          </a:p>
          <a:p>
            <a:pPr marL="514350" indent="-514350">
              <a:buAutoNum type="arabicPeriod"/>
            </a:pPr>
            <a:r>
              <a:rPr lang="en-GB" dirty="0" smtClean="0"/>
              <a:t>May be foliated/banded</a:t>
            </a:r>
          </a:p>
          <a:p>
            <a:pPr marL="514350" indent="-514350">
              <a:buAutoNum type="arabicPeriod"/>
            </a:pPr>
            <a:r>
              <a:rPr lang="en-GB" dirty="0" smtClean="0"/>
              <a:t>Rarely contain </a:t>
            </a:r>
            <a:r>
              <a:rPr lang="en-GB" dirty="0" smtClean="0"/>
              <a:t>fossils</a:t>
            </a:r>
          </a:p>
          <a:p>
            <a:pPr marL="514350" indent="-514350">
              <a:buAutoNum type="arabicPeriod"/>
            </a:pPr>
            <a:r>
              <a:rPr lang="en-GB" dirty="0" smtClean="0"/>
              <a:t>React </a:t>
            </a:r>
            <a:r>
              <a:rPr lang="en-GB" smtClean="0"/>
              <a:t>with acids</a:t>
            </a: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4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 smtClean="0"/>
              <a:t>What are rocks?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rock is a naturally occurring solid mixture of one or more minerals.</a:t>
            </a:r>
          </a:p>
          <a:p>
            <a:endParaRPr lang="en-US" dirty="0" smtClean="0"/>
          </a:p>
          <a:p>
            <a:r>
              <a:rPr lang="en-US" dirty="0" smtClean="0"/>
              <a:t>Rocks are classified by how they are formed, their composition, and texture</a:t>
            </a:r>
          </a:p>
          <a:p>
            <a:endParaRPr lang="en-US" dirty="0" smtClean="0"/>
          </a:p>
          <a:p>
            <a:r>
              <a:rPr lang="en-US" dirty="0" smtClean="0"/>
              <a:t>Rocks change over time through the rock cycle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6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THE ROCK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Rocks change from one form to another, any type of rock can change into another type, for instance, an igneous rock into sedimentary or metamorphic and vice versa.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Lusekelo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USES OF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Source of minerals e.g. gold</a:t>
            </a:r>
          </a:p>
          <a:p>
            <a:pPr marL="514350" indent="-514350">
              <a:buAutoNum type="arabicPeriod"/>
            </a:pPr>
            <a:r>
              <a:rPr lang="en-GB" dirty="0" smtClean="0"/>
              <a:t>Used in construction</a:t>
            </a:r>
          </a:p>
          <a:p>
            <a:pPr marL="514350" indent="-514350">
              <a:buAutoNum type="arabicPeriod"/>
            </a:pPr>
            <a:r>
              <a:rPr lang="en-GB" dirty="0" smtClean="0"/>
              <a:t>As aquifers, they are good sources of water</a:t>
            </a:r>
          </a:p>
          <a:p>
            <a:pPr marL="514350" indent="-514350">
              <a:buAutoNum type="arabicPeriod"/>
            </a:pPr>
            <a:r>
              <a:rPr lang="en-GB" dirty="0" smtClean="0"/>
              <a:t>They form mountains, which are places of scenic beauty e.g. </a:t>
            </a:r>
            <a:r>
              <a:rPr lang="en-GB" dirty="0" err="1" smtClean="0"/>
              <a:t>Mulanje</a:t>
            </a:r>
            <a:r>
              <a:rPr lang="en-GB" dirty="0" smtClean="0"/>
              <a:t> mountain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0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GB" dirty="0" smtClean="0"/>
              <a:t>TYPES OF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ROCKS ARE DIVIDED INTO THREE GROUPS BASED ON HOW THE ROCKS </a:t>
            </a:r>
            <a:r>
              <a:rPr lang="en-US" dirty="0" smtClean="0"/>
              <a:t>FORMED</a:t>
            </a:r>
          </a:p>
          <a:p>
            <a:pPr marL="514350" indent="-514350">
              <a:buAutoNum type="arabicPeriod"/>
            </a:pPr>
            <a:r>
              <a:rPr lang="en-US" dirty="0" smtClean="0"/>
              <a:t>IGNEOUS</a:t>
            </a:r>
          </a:p>
          <a:p>
            <a:pPr marL="514350" indent="-514350">
              <a:buAutoNum type="arabicPeriod"/>
            </a:pPr>
            <a:r>
              <a:rPr lang="en-US" dirty="0" smtClean="0"/>
              <a:t>SEDIMENTARY</a:t>
            </a:r>
          </a:p>
          <a:p>
            <a:pPr marL="514350" indent="-514350">
              <a:buAutoNum type="arabicPeriod"/>
            </a:pPr>
            <a:r>
              <a:rPr lang="en-US" dirty="0" smtClean="0"/>
              <a:t>METAMORPHIC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1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6093296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Igneous rocks are formed by the cooling and hardening of molten rocks</a:t>
            </a:r>
            <a:endParaRPr lang="en-GB" dirty="0"/>
          </a:p>
        </p:txBody>
      </p:sp>
      <p:pic>
        <p:nvPicPr>
          <p:cNvPr id="5" name="Picture 2" descr="IGNANIM.GIF (230930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5365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3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TYPES OF IGNEOUS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7606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EXTRUSIVE/VOLCANIC ROCKS</a:t>
            </a:r>
          </a:p>
          <a:p>
            <a:pPr marL="0" indent="0">
              <a:buNone/>
            </a:pPr>
            <a:r>
              <a:rPr lang="en-US" dirty="0" smtClean="0"/>
              <a:t>Forms at </a:t>
            </a:r>
            <a:r>
              <a:rPr lang="en-US" dirty="0"/>
              <a:t>the </a:t>
            </a:r>
            <a:r>
              <a:rPr lang="en-US" dirty="0" smtClean="0"/>
              <a:t>surface.</a:t>
            </a:r>
          </a:p>
          <a:p>
            <a:pPr marL="0" indent="0">
              <a:buNone/>
            </a:pPr>
            <a:r>
              <a:rPr lang="en-US" dirty="0" smtClean="0"/>
              <a:t>When magma reaches the surface it is called Lava. LAVA cools and hardens </a:t>
            </a:r>
            <a:r>
              <a:rPr lang="en-US" dirty="0"/>
              <a:t>to form EXTRUSIVE </a:t>
            </a:r>
            <a:r>
              <a:rPr lang="en-US" dirty="0" smtClean="0"/>
              <a:t>rocks. When the cooling is very fast (almost instant) it will form rocks without crystals (GLASSY TEXTURE) e.g. Obsidian, while if it is not that fast it will form tiny crystals </a:t>
            </a:r>
            <a:r>
              <a:rPr lang="en-US" dirty="0"/>
              <a:t>(FINE-GRAINED</a:t>
            </a:r>
            <a:r>
              <a:rPr lang="en-US" dirty="0" smtClean="0"/>
              <a:t>) e.g. Basalt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6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GB" dirty="0" smtClean="0"/>
              <a:t>Obsidian                               B. Basalt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obsidi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1268760"/>
            <a:ext cx="4482932" cy="48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asal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032448" cy="48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2. INTRUSIVE/PLUTONC ROCKS</a:t>
            </a:r>
          </a:p>
          <a:p>
            <a:pPr marL="0" indent="0">
              <a:buNone/>
            </a:pPr>
            <a:r>
              <a:rPr lang="en-US" dirty="0" smtClean="0"/>
              <a:t>Magma does not always reach the surface but may solidify  </a:t>
            </a:r>
            <a:r>
              <a:rPr lang="en-US" dirty="0"/>
              <a:t>below the Earth’s </a:t>
            </a:r>
            <a:r>
              <a:rPr lang="en-US" dirty="0" smtClean="0"/>
              <a:t>surface. In this case it forms intrusive igneous rocks.</a:t>
            </a:r>
          </a:p>
          <a:p>
            <a:pPr marL="0" indent="0">
              <a:buNone/>
            </a:pPr>
            <a:r>
              <a:rPr lang="en-US" dirty="0" smtClean="0"/>
              <a:t>Since the magma takes a longer time to solidify below the surface, the rocks formed has bigger crystals e.g. Granite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http://www.probertencyclopaedia.com/j/Gran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5837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/>
              <a:t>CHARACTERISTICS OF IGNEOUS ROCKS</a:t>
            </a:r>
          </a:p>
          <a:p>
            <a:pPr marL="514350" indent="-514350">
              <a:buAutoNum type="arabicPeriod"/>
            </a:pPr>
            <a:r>
              <a:rPr lang="en-GB" dirty="0" smtClean="0"/>
              <a:t>Has crystals except those that solidify very fast</a:t>
            </a:r>
          </a:p>
          <a:p>
            <a:pPr marL="514350" indent="-514350">
              <a:buAutoNum type="arabicPeriod"/>
            </a:pPr>
            <a:r>
              <a:rPr lang="en-GB" dirty="0" smtClean="0"/>
              <a:t>Are not stratified</a:t>
            </a:r>
          </a:p>
          <a:p>
            <a:pPr marL="514350" indent="-514350">
              <a:buAutoNum type="arabicPeriod"/>
            </a:pPr>
            <a:r>
              <a:rPr lang="en-GB" dirty="0" smtClean="0"/>
              <a:t>Do not contain fossils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3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 smtClean="0"/>
              <a:t>SEDIMENTARY ROCKS</a:t>
            </a:r>
            <a:endParaRPr lang="en-GB" dirty="0"/>
          </a:p>
        </p:txBody>
      </p:sp>
      <p:pic>
        <p:nvPicPr>
          <p:cNvPr id="9" name="Picture 2" descr="SEDIANIM.GIF (205851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9479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57800" y="6096000"/>
            <a:ext cx="36576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http://www.fi.edu/fellows/payton/rocks/create/sediment.htm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403462"/>
            <a:ext cx="8229600" cy="49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8150" indent="-319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>
                <a:latin typeface="Corbel" pitchFamily="34" charset="0"/>
              </a:rPr>
              <a:t>Sedimentary </a:t>
            </a:r>
            <a:r>
              <a:rPr lang="en-US" sz="3200" dirty="0" smtClean="0">
                <a:latin typeface="Corbel" pitchFamily="34" charset="0"/>
              </a:rPr>
              <a:t>rocks are </a:t>
            </a:r>
            <a:r>
              <a:rPr lang="en-US" sz="3200" dirty="0">
                <a:latin typeface="Corbel" pitchFamily="34" charset="0"/>
              </a:rPr>
              <a:t>formed by erosion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>
                <a:latin typeface="Corbel" pitchFamily="34" charset="0"/>
              </a:rPr>
              <a:t>Sediments are moved from                                 one place to another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>
                <a:latin typeface="Corbel" pitchFamily="34" charset="0"/>
              </a:rPr>
              <a:t>Sediments are deposited in                           layers, with the older ones 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en-US" sz="3200" dirty="0">
                <a:latin typeface="Corbel" pitchFamily="34" charset="0"/>
              </a:rPr>
              <a:t>	on the bottom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200" dirty="0">
                <a:latin typeface="Corbel" pitchFamily="34" charset="0"/>
              </a:rPr>
              <a:t>The layers become compacted                         and cemented </a:t>
            </a:r>
            <a:r>
              <a:rPr lang="en-US" sz="3200" dirty="0" smtClean="0">
                <a:latin typeface="Corbel" pitchFamily="34" charset="0"/>
              </a:rPr>
              <a:t>together to form rocks</a:t>
            </a:r>
            <a:endParaRPr lang="en-US" sz="32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547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ROCKS</vt:lpstr>
      <vt:lpstr>What are rocks?</vt:lpstr>
      <vt:lpstr>TYPES OF ROCKS</vt:lpstr>
      <vt:lpstr>IGNEOUS ROCKS</vt:lpstr>
      <vt:lpstr>TYPES OF IGNEOUS ROCKS</vt:lpstr>
      <vt:lpstr>PowerPoint Presentation</vt:lpstr>
      <vt:lpstr>PowerPoint Presentation</vt:lpstr>
      <vt:lpstr>PowerPoint Presentation</vt:lpstr>
      <vt:lpstr>SEDIMENTARY ROCKS</vt:lpstr>
      <vt:lpstr>PowerPoint Presentation</vt:lpstr>
      <vt:lpstr>PowerPoint Presentation</vt:lpstr>
      <vt:lpstr>TYPES OF SEDIMENTARY ROCKS</vt:lpstr>
      <vt:lpstr>PowerPoint Presentation</vt:lpstr>
      <vt:lpstr>PowerPoint Presentation</vt:lpstr>
      <vt:lpstr>METAMORPHIC ROCKS</vt:lpstr>
      <vt:lpstr>PowerPoint Presentation</vt:lpstr>
      <vt:lpstr>PowerPoint Presentation</vt:lpstr>
      <vt:lpstr>PowerPoint Presentation</vt:lpstr>
      <vt:lpstr>PowerPoint Presentation</vt:lpstr>
      <vt:lpstr>THE ROCK CYCLE</vt:lpstr>
      <vt:lpstr>PowerPoint Presentation</vt:lpstr>
      <vt:lpstr>USES OF ROCKS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Lusekelo</dc:creator>
  <cp:lastModifiedBy>Lusekelo</cp:lastModifiedBy>
  <cp:revision>30</cp:revision>
  <dcterms:created xsi:type="dcterms:W3CDTF">2013-10-27T10:05:21Z</dcterms:created>
  <dcterms:modified xsi:type="dcterms:W3CDTF">2013-10-29T20:48:11Z</dcterms:modified>
</cp:coreProperties>
</file>