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1D291-7D64-43D9-8221-0A035DA5A1F0}" type="datetimeFigureOut">
              <a:rPr lang="en-US" smtClean="0"/>
              <a:t>8/8/2009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730A6-0667-4546-B0C7-675BBF45AD7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730A6-0667-4546-B0C7-675BBF45AD7E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730A6-0667-4546-B0C7-675BBF45AD7E}" type="slidenum">
              <a:rPr lang="en-GB" smtClean="0"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730A6-0667-4546-B0C7-675BBF45AD7E}" type="slidenum">
              <a:rPr lang="en-GB" smtClean="0"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730A6-0667-4546-B0C7-675BBF45AD7E}" type="slidenum">
              <a:rPr lang="en-GB" smtClean="0"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730A6-0667-4546-B0C7-675BBF45AD7E}" type="slidenum">
              <a:rPr lang="en-GB" smtClean="0"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5C182-515D-4588-B509-D048ACB685A3}" type="slidenum">
              <a:rPr lang="en-GB" smtClean="0"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730A6-0667-4546-B0C7-675BBF45AD7E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730A6-0667-4546-B0C7-675BBF45AD7E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730A6-0667-4546-B0C7-675BBF45AD7E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730A6-0667-4546-B0C7-675BBF45AD7E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730A6-0667-4546-B0C7-675BBF45AD7E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730A6-0667-4546-B0C7-675BBF45AD7E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730A6-0667-4546-B0C7-675BBF45AD7E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730A6-0667-4546-B0C7-675BBF45AD7E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9063-8F4C-43F8-8E0D-F0F543C4231C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A2E5-F17C-42E4-99FA-D6DAE5E60C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9063-8F4C-43F8-8E0D-F0F543C4231C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A2E5-F17C-42E4-99FA-D6DAE5E60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9063-8F4C-43F8-8E0D-F0F543C4231C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A2E5-F17C-42E4-99FA-D6DAE5E60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9063-8F4C-43F8-8E0D-F0F543C4231C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A2E5-F17C-42E4-99FA-D6DAE5E60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9063-8F4C-43F8-8E0D-F0F543C4231C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E1FA2E5-F17C-42E4-99FA-D6DAE5E60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9063-8F4C-43F8-8E0D-F0F543C4231C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A2E5-F17C-42E4-99FA-D6DAE5E60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9063-8F4C-43F8-8E0D-F0F543C4231C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A2E5-F17C-42E4-99FA-D6DAE5E60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9063-8F4C-43F8-8E0D-F0F543C4231C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A2E5-F17C-42E4-99FA-D6DAE5E60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9063-8F4C-43F8-8E0D-F0F543C4231C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A2E5-F17C-42E4-99FA-D6DAE5E60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9063-8F4C-43F8-8E0D-F0F543C4231C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A2E5-F17C-42E4-99FA-D6DAE5E60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9063-8F4C-43F8-8E0D-F0F543C4231C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A2E5-F17C-42E4-99FA-D6DAE5E60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C439063-8F4C-43F8-8E0D-F0F543C4231C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E1FA2E5-F17C-42E4-99FA-D6DAE5E60C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jpeg"/><Relationship Id="rId3" Type="http://schemas.openxmlformats.org/officeDocument/2006/relationships/image" Target="../media/image25.jpeg"/><Relationship Id="rId7" Type="http://schemas.openxmlformats.org/officeDocument/2006/relationships/image" Target="../media/image2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Relationship Id="rId9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Our Earth’s Resources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We use things the </a:t>
            </a:r>
          </a:p>
          <a:p>
            <a:endParaRPr lang="en-US" dirty="0" smtClean="0"/>
          </a:p>
          <a:p>
            <a:r>
              <a:rPr lang="en-US" dirty="0" smtClean="0"/>
              <a:t>Earth gives us to help us live better lives.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Sand and Limestone</a:t>
            </a:r>
            <a:endParaRPr lang="en-US" dirty="0"/>
          </a:p>
        </p:txBody>
      </p:sp>
      <p:pic>
        <p:nvPicPr>
          <p:cNvPr id="4" name="Content Placeholder 3" descr="glass 2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9600" y="3657600"/>
            <a:ext cx="2438400" cy="2766979"/>
          </a:xfrm>
        </p:spPr>
      </p:pic>
      <p:pic>
        <p:nvPicPr>
          <p:cNvPr id="5" name="Picture 4" descr="glassmake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2600" y="1295400"/>
            <a:ext cx="3118436" cy="2319337"/>
          </a:xfrm>
          <a:prstGeom prst="rect">
            <a:avLst/>
          </a:prstGeom>
        </p:spPr>
      </p:pic>
      <p:pic>
        <p:nvPicPr>
          <p:cNvPr id="6" name="Picture 5" descr="limestone building 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4200" y="1219200"/>
            <a:ext cx="1524000" cy="1409700"/>
          </a:xfrm>
          <a:prstGeom prst="rect">
            <a:avLst/>
          </a:prstGeom>
        </p:spPr>
      </p:pic>
      <p:pic>
        <p:nvPicPr>
          <p:cNvPr id="7" name="Picture 6" descr="limestone building 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62600" y="2819400"/>
            <a:ext cx="1524000" cy="1190625"/>
          </a:xfrm>
          <a:prstGeom prst="rect">
            <a:avLst/>
          </a:prstGeom>
        </p:spPr>
      </p:pic>
      <p:pic>
        <p:nvPicPr>
          <p:cNvPr id="8" name="Picture 7" descr="limestone building 3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0600" y="4343400"/>
            <a:ext cx="2844800" cy="213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Salt and Silver</a:t>
            </a:r>
            <a:endParaRPr lang="en-US" dirty="0"/>
          </a:p>
        </p:txBody>
      </p:sp>
      <p:pic>
        <p:nvPicPr>
          <p:cNvPr id="4" name="Content Placeholder 3" descr="salt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90599" y="1905000"/>
            <a:ext cx="2558815" cy="1295400"/>
          </a:xfrm>
        </p:spPr>
      </p:pic>
      <p:pic>
        <p:nvPicPr>
          <p:cNvPr id="5" name="Picture 4" descr="salt 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4114800"/>
            <a:ext cx="1524000" cy="1266825"/>
          </a:xfrm>
          <a:prstGeom prst="rect">
            <a:avLst/>
          </a:prstGeom>
        </p:spPr>
      </p:pic>
      <p:pic>
        <p:nvPicPr>
          <p:cNvPr id="6" name="Picture 5" descr="silver 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8600" y="1447800"/>
            <a:ext cx="1524000" cy="1143000"/>
          </a:xfrm>
          <a:prstGeom prst="rect">
            <a:avLst/>
          </a:prstGeom>
        </p:spPr>
      </p:pic>
      <p:pic>
        <p:nvPicPr>
          <p:cNvPr id="7" name="Picture 6" descr="silver 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9400" y="1676400"/>
            <a:ext cx="1905000" cy="1905000"/>
          </a:xfrm>
          <a:prstGeom prst="rect">
            <a:avLst/>
          </a:prstGeom>
        </p:spPr>
      </p:pic>
      <p:pic>
        <p:nvPicPr>
          <p:cNvPr id="8" name="Picture 7" descr="silver 3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4038600"/>
            <a:ext cx="18288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Clay and coal</a:t>
            </a:r>
            <a:endParaRPr lang="en-US" dirty="0"/>
          </a:p>
        </p:txBody>
      </p:sp>
      <p:pic>
        <p:nvPicPr>
          <p:cNvPr id="4" name="Content Placeholder 3" descr="clay 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3400" y="1524000"/>
            <a:ext cx="1524000" cy="1009650"/>
          </a:xfrm>
        </p:spPr>
      </p:pic>
      <p:pic>
        <p:nvPicPr>
          <p:cNvPr id="5" name="Picture 4" descr="clay 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00" y="3048000"/>
            <a:ext cx="1143000" cy="1524000"/>
          </a:xfrm>
          <a:prstGeom prst="rect">
            <a:avLst/>
          </a:prstGeom>
        </p:spPr>
      </p:pic>
      <p:pic>
        <p:nvPicPr>
          <p:cNvPr id="6" name="Picture 5" descr="clay 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4419600"/>
            <a:ext cx="1266825" cy="1524000"/>
          </a:xfrm>
          <a:prstGeom prst="rect">
            <a:avLst/>
          </a:prstGeom>
        </p:spPr>
      </p:pic>
      <p:pic>
        <p:nvPicPr>
          <p:cNvPr id="7" name="Picture 6" descr="clay 4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43200" y="1524000"/>
            <a:ext cx="1524000" cy="1143000"/>
          </a:xfrm>
          <a:prstGeom prst="rect">
            <a:avLst/>
          </a:prstGeom>
        </p:spPr>
      </p:pic>
      <p:pic>
        <p:nvPicPr>
          <p:cNvPr id="8" name="Picture 7" descr="clay 5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71800" y="5029200"/>
            <a:ext cx="1524000" cy="1143000"/>
          </a:xfrm>
          <a:prstGeom prst="rect">
            <a:avLst/>
          </a:prstGeom>
        </p:spPr>
      </p:pic>
      <p:pic>
        <p:nvPicPr>
          <p:cNvPr id="9" name="Picture 8" descr="coal burning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91200" y="3657600"/>
            <a:ext cx="2438400" cy="2933414"/>
          </a:xfrm>
          <a:prstGeom prst="rect">
            <a:avLst/>
          </a:prstGeom>
        </p:spPr>
      </p:pic>
      <p:pic>
        <p:nvPicPr>
          <p:cNvPr id="10" name="Picture 9" descr="coal burn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34000" y="1295400"/>
            <a:ext cx="22860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TO: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Reduce</a:t>
            </a:r>
          </a:p>
          <a:p>
            <a:r>
              <a:rPr lang="en-US" sz="3600" dirty="0" smtClean="0"/>
              <a:t>Reuse</a:t>
            </a:r>
          </a:p>
          <a:p>
            <a:r>
              <a:rPr lang="en-US" sz="3600" dirty="0" smtClean="0"/>
              <a:t>Recycle</a:t>
            </a:r>
          </a:p>
          <a:p>
            <a:endParaRPr lang="en-US" dirty="0" smtClean="0"/>
          </a:p>
          <a:p>
            <a:r>
              <a:rPr lang="en-US" dirty="0" smtClean="0"/>
              <a:t>Save our Natural Resources!</a:t>
            </a:r>
            <a:endParaRPr lang="en-US" dirty="0"/>
          </a:p>
        </p:txBody>
      </p:sp>
      <p:pic>
        <p:nvPicPr>
          <p:cNvPr id="4" name="Picture 3" descr="3r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4800600"/>
            <a:ext cx="1578150" cy="1590675"/>
          </a:xfrm>
          <a:prstGeom prst="rect">
            <a:avLst/>
          </a:prstGeom>
        </p:spPr>
      </p:pic>
      <p:pic>
        <p:nvPicPr>
          <p:cNvPr id="5" name="Picture 4" descr="3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600200"/>
            <a:ext cx="1533525" cy="1533525"/>
          </a:xfrm>
          <a:prstGeom prst="rect">
            <a:avLst/>
          </a:prstGeom>
        </p:spPr>
      </p:pic>
      <p:pic>
        <p:nvPicPr>
          <p:cNvPr id="6" name="Picture 5" descr="3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1400" y="4800600"/>
            <a:ext cx="1609725" cy="1609725"/>
          </a:xfrm>
          <a:prstGeom prst="rect">
            <a:avLst/>
          </a:prstGeom>
        </p:spPr>
      </p:pic>
      <p:pic>
        <p:nvPicPr>
          <p:cNvPr id="7" name="Picture 6" descr="3r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4800600"/>
            <a:ext cx="1578150" cy="1590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7401" y="1143000"/>
            <a:ext cx="563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</a:t>
            </a:r>
            <a:r>
              <a:rPr lang="en-GB" dirty="0" err="1" smtClean="0"/>
              <a:t>powerpoint</a:t>
            </a:r>
            <a:r>
              <a:rPr lang="en-GB" dirty="0" smtClean="0"/>
              <a:t> was kindly donated to</a:t>
            </a:r>
          </a:p>
          <a:p>
            <a:r>
              <a:rPr lang="en-GB" dirty="0" err="1" smtClean="0">
                <a:hlinkClick r:id="rId3"/>
              </a:rPr>
              <a:t>www.worldofteaching.com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>
                <a:hlinkClick r:id="rId3"/>
              </a:rPr>
              <a:t>http://www.worldofteaching.com</a:t>
            </a:r>
            <a:endParaRPr lang="en-GB" dirty="0" smtClean="0"/>
          </a:p>
          <a:p>
            <a:r>
              <a:rPr lang="en-GB" dirty="0" smtClean="0"/>
              <a:t>Is home to well over a thousand </a:t>
            </a:r>
            <a:r>
              <a:rPr lang="en-GB" dirty="0" err="1" smtClean="0"/>
              <a:t>powerpoints</a:t>
            </a:r>
            <a:r>
              <a:rPr lang="en-GB" dirty="0" smtClean="0"/>
              <a:t> submitted by teachers. This a free site. Please visit and I hope it will help in your teaching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resource is something that we can get from the earth over and over again</a:t>
            </a:r>
          </a:p>
          <a:p>
            <a:endParaRPr lang="en-US" dirty="0" smtClean="0"/>
          </a:p>
          <a:p>
            <a:r>
              <a:rPr lang="en-US" dirty="0" smtClean="0"/>
              <a:t>Examples of resources are:</a:t>
            </a:r>
          </a:p>
          <a:p>
            <a:pPr lvl="1"/>
            <a:r>
              <a:rPr lang="en-US" dirty="0" smtClean="0"/>
              <a:t>Air</a:t>
            </a:r>
          </a:p>
          <a:p>
            <a:pPr lvl="1"/>
            <a:r>
              <a:rPr lang="en-US" dirty="0" smtClean="0"/>
              <a:t>Water</a:t>
            </a:r>
          </a:p>
          <a:p>
            <a:pPr lvl="1"/>
            <a:r>
              <a:rPr lang="en-US" dirty="0" smtClean="0"/>
              <a:t>Soil</a:t>
            </a:r>
          </a:p>
          <a:p>
            <a:pPr lvl="1"/>
            <a:r>
              <a:rPr lang="en-US" dirty="0" smtClean="0"/>
              <a:t>Rocks</a:t>
            </a:r>
            <a:endParaRPr lang="en-US" dirty="0"/>
          </a:p>
        </p:txBody>
      </p:sp>
      <p:pic>
        <p:nvPicPr>
          <p:cNvPr id="4" name="Picture 3" descr="wave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3810000"/>
            <a:ext cx="4780758" cy="23743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we use them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 resources to make things and to grow things we need</a:t>
            </a:r>
          </a:p>
          <a:p>
            <a:r>
              <a:rPr lang="en-US" dirty="0" smtClean="0"/>
              <a:t>Examples of things we use:</a:t>
            </a:r>
          </a:p>
          <a:p>
            <a:pPr lvl="1"/>
            <a:r>
              <a:rPr lang="en-US" dirty="0" smtClean="0"/>
              <a:t>Water to drink and grow plants for food, shelter, and clothing</a:t>
            </a:r>
          </a:p>
          <a:p>
            <a:pPr lvl="1"/>
            <a:r>
              <a:rPr lang="en-US" dirty="0" smtClean="0"/>
              <a:t>Soil to grow  plants for food, shelter, and clothing</a:t>
            </a:r>
          </a:p>
          <a:p>
            <a:pPr lvl="1"/>
            <a:r>
              <a:rPr lang="en-US" dirty="0" smtClean="0"/>
              <a:t>Rocks for building and jewelry</a:t>
            </a:r>
          </a:p>
          <a:p>
            <a:pPr lvl="1"/>
            <a:r>
              <a:rPr lang="en-US" dirty="0" smtClean="0"/>
              <a:t>Metals to make cans, building parts, and jewelry</a:t>
            </a:r>
          </a:p>
          <a:p>
            <a:pPr lvl="1"/>
            <a:r>
              <a:rPr lang="en-US" dirty="0" smtClean="0"/>
              <a:t>Sand to make glass</a:t>
            </a:r>
          </a:p>
          <a:p>
            <a:pPr lvl="1"/>
            <a:r>
              <a:rPr lang="en-US" dirty="0" smtClean="0"/>
              <a:t>Oil to make plastics and gasoline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Reduce, Reuse, and Recycle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order to make resources last, we must take care of them</a:t>
            </a:r>
          </a:p>
          <a:p>
            <a:r>
              <a:rPr lang="en-US" dirty="0" smtClean="0"/>
              <a:t>Resources can be:</a:t>
            </a:r>
          </a:p>
          <a:p>
            <a:pPr lvl="1"/>
            <a:r>
              <a:rPr lang="en-US" dirty="0" smtClean="0"/>
              <a:t>Renewable – grow over time, like trees</a:t>
            </a:r>
          </a:p>
          <a:p>
            <a:pPr lvl="1"/>
            <a:r>
              <a:rPr lang="en-US" dirty="0" smtClean="0"/>
              <a:t>Nonrenewable – we can never get more, like aluminum</a:t>
            </a:r>
          </a:p>
          <a:p>
            <a:pPr lvl="1"/>
            <a:r>
              <a:rPr lang="en-US" dirty="0" smtClean="0"/>
              <a:t>Inexhaustible – we will never run out, like air or water, BUT it can be ruined by pollution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So, we must </a:t>
            </a:r>
          </a:p>
          <a:p>
            <a:pPr lvl="1"/>
            <a:endParaRPr lang="en-US" dirty="0" smtClean="0"/>
          </a:p>
          <a:p>
            <a:pPr lvl="2"/>
            <a:r>
              <a:rPr lang="en-US" dirty="0" smtClean="0"/>
              <a:t>REDUCE how much we use</a:t>
            </a:r>
          </a:p>
          <a:p>
            <a:pPr lvl="2"/>
            <a:r>
              <a:rPr lang="en-US" dirty="0" smtClean="0"/>
              <a:t>REUSE what we can</a:t>
            </a:r>
          </a:p>
          <a:p>
            <a:pPr lvl="2"/>
            <a:r>
              <a:rPr lang="en-US" dirty="0" smtClean="0"/>
              <a:t>RECYCLE whatever we can</a:t>
            </a:r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r>
              <a:rPr lang="en-US" dirty="0" smtClean="0"/>
              <a:t>In order to help our Earth be able to keep providing for our needs.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3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5257800"/>
            <a:ext cx="1000125" cy="1000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resources</a:t>
            </a:r>
            <a:endParaRPr lang="en-US" dirty="0"/>
          </a:p>
        </p:txBody>
      </p:sp>
      <p:pic>
        <p:nvPicPr>
          <p:cNvPr id="4" name="Content Placeholder 3" descr="coal bur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1676400"/>
            <a:ext cx="3192462" cy="3192462"/>
          </a:xfrm>
        </p:spPr>
      </p:pic>
      <p:pic>
        <p:nvPicPr>
          <p:cNvPr id="5" name="Picture 4" descr="cloud wav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1000" y="1371600"/>
            <a:ext cx="3886200" cy="2557120"/>
          </a:xfrm>
          <a:prstGeom prst="rect">
            <a:avLst/>
          </a:prstGeom>
        </p:spPr>
      </p:pic>
      <p:pic>
        <p:nvPicPr>
          <p:cNvPr id="6" name="Picture 5" descr="solar power station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9600" y="4572000"/>
            <a:ext cx="2362200" cy="19635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</a:t>
            </a:r>
            <a:endParaRPr lang="en-US" dirty="0"/>
          </a:p>
        </p:txBody>
      </p:sp>
      <p:pic>
        <p:nvPicPr>
          <p:cNvPr id="4" name="Content Placeholder 3" descr="iceberg 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57200" y="1524000"/>
            <a:ext cx="2856925" cy="3870325"/>
          </a:xfrm>
        </p:spPr>
      </p:pic>
      <p:pic>
        <p:nvPicPr>
          <p:cNvPr id="5" name="Picture 4" descr="wav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0" y="1752600"/>
            <a:ext cx="3532929" cy="2680418"/>
          </a:xfrm>
          <a:prstGeom prst="rect">
            <a:avLst/>
          </a:prstGeom>
        </p:spPr>
      </p:pic>
      <p:pic>
        <p:nvPicPr>
          <p:cNvPr id="6" name="Picture 5" descr="wind turbine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8200" y="4648200"/>
            <a:ext cx="2514600" cy="19645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Soil</a:t>
            </a:r>
            <a:endParaRPr lang="en-US" dirty="0"/>
          </a:p>
        </p:txBody>
      </p:sp>
      <p:pic>
        <p:nvPicPr>
          <p:cNvPr id="4" name="Content Placeholder 3" descr="soil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029075" y="3192462"/>
            <a:ext cx="1085850" cy="1524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Copper and aluminum</a:t>
            </a:r>
            <a:endParaRPr lang="en-US" dirty="0"/>
          </a:p>
        </p:txBody>
      </p:sp>
      <p:pic>
        <p:nvPicPr>
          <p:cNvPr id="4" name="Content Placeholder 3" descr="copper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85800" y="1676400"/>
            <a:ext cx="2133600" cy="1600200"/>
          </a:xfrm>
        </p:spPr>
      </p:pic>
      <p:pic>
        <p:nvPicPr>
          <p:cNvPr id="5" name="Picture 4" descr="copper 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3657600"/>
            <a:ext cx="2923082" cy="2228850"/>
          </a:xfrm>
          <a:prstGeom prst="rect">
            <a:avLst/>
          </a:prstGeom>
        </p:spPr>
      </p:pic>
      <p:pic>
        <p:nvPicPr>
          <p:cNvPr id="6" name="Picture 5" descr="aluminum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000" y="1447800"/>
            <a:ext cx="2641600" cy="1981200"/>
          </a:xfrm>
          <a:prstGeom prst="rect">
            <a:avLst/>
          </a:prstGeom>
        </p:spPr>
      </p:pic>
      <p:pic>
        <p:nvPicPr>
          <p:cNvPr id="7" name="Picture 6" descr="aluminum cans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1000" y="4191000"/>
            <a:ext cx="3149600" cy="2066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</TotalTime>
  <Words>286</Words>
  <Application>Microsoft Office PowerPoint</Application>
  <PresentationFormat>On-screen Show (4:3)</PresentationFormat>
  <Paragraphs>67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Apex</vt:lpstr>
      <vt:lpstr>Our Earth’s Resources </vt:lpstr>
      <vt:lpstr>Resource</vt:lpstr>
      <vt:lpstr>How we use them</vt:lpstr>
      <vt:lpstr>Reduce, Reuse, and Recycle</vt:lpstr>
      <vt:lpstr>Slide 5</vt:lpstr>
      <vt:lpstr>Examples of resources</vt:lpstr>
      <vt:lpstr>Water</vt:lpstr>
      <vt:lpstr>Soil</vt:lpstr>
      <vt:lpstr>Copper and aluminum</vt:lpstr>
      <vt:lpstr>Sand and Limestone</vt:lpstr>
      <vt:lpstr>Salt and Silver</vt:lpstr>
      <vt:lpstr>Clay and coal</vt:lpstr>
      <vt:lpstr>REMEMBER TO:</vt:lpstr>
      <vt:lpstr>Slide 14</vt:lpstr>
    </vt:vector>
  </TitlesOfParts>
  <Company>Ector County 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Earth’s Resources </dc:title>
  <dc:creator>Ector County ISD Employee</dc:creator>
  <cp:lastModifiedBy>gareth</cp:lastModifiedBy>
  <cp:revision>22</cp:revision>
  <dcterms:created xsi:type="dcterms:W3CDTF">2009-01-26T17:22:54Z</dcterms:created>
  <dcterms:modified xsi:type="dcterms:W3CDTF">2009-08-08T20:39:30Z</dcterms:modified>
</cp:coreProperties>
</file>