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93FFE-4252-49F4-988D-368BEDCCAA53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9E4B-F7A5-473A-9F30-8072B0BA48E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9E4B-F7A5-473A-9F30-8072B0BA48EB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B391D4-1CE2-47D7-ABBB-CAB6E67863E2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4A2D210-FAF6-46FA-8DAC-CB655BFA75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Oceans</a:t>
            </a:r>
            <a:endParaRPr lang="en-US" sz="6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04800" y="2895600"/>
            <a:ext cx="78678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Water, water everywhere…</a:t>
            </a:r>
          </a:p>
          <a:p>
            <a:pPr algn="ctr"/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But only on the Earth!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 wind blowing for 10 hours across the ocean will cause the surface waters to flow at about 2% of the wind speed.</a:t>
            </a:r>
            <a:endParaRPr lang="en-US" dirty="0" smtClean="0"/>
          </a:p>
          <a:p>
            <a:pPr lvl="1"/>
            <a:r>
              <a:rPr lang="en-US" b="1" dirty="0" smtClean="0"/>
              <a:t>Water will pile up in the direction the wind is blowing.</a:t>
            </a:r>
            <a:endParaRPr lang="en-US" dirty="0" smtClean="0"/>
          </a:p>
          <a:p>
            <a:pPr lvl="1"/>
            <a:r>
              <a:rPr lang="en-US" b="1" dirty="0" smtClean="0"/>
              <a:t>Gravity will pull the water down the "hill" or pile of water.</a:t>
            </a:r>
            <a:endParaRPr lang="en-US" dirty="0" smtClean="0"/>
          </a:p>
          <a:p>
            <a:pPr lvl="1"/>
            <a:r>
              <a:rPr lang="en-US" b="1" dirty="0" smtClean="0"/>
              <a:t>But the </a:t>
            </a:r>
            <a:r>
              <a:rPr lang="en-US" b="1" dirty="0" err="1" smtClean="0"/>
              <a:t>Coriolis</a:t>
            </a:r>
            <a:r>
              <a:rPr lang="en-US" b="1" dirty="0" smtClean="0"/>
              <a:t> Force causes the water to move to the right (in the northern hemisphere) around the mound of water.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earth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5029200"/>
            <a:ext cx="177165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Mounding</a:t>
            </a:r>
            <a:endParaRPr lang="en-US" dirty="0"/>
          </a:p>
        </p:txBody>
      </p:sp>
      <p:pic>
        <p:nvPicPr>
          <p:cNvPr id="4" name="Content Placeholder 3" descr="forc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2600" y="2667000"/>
            <a:ext cx="5385391" cy="256301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large mounds of water and the flow around them are called </a:t>
            </a:r>
            <a:r>
              <a:rPr lang="en-US" b="1" dirty="0" smtClean="0"/>
              <a:t>Gyres</a:t>
            </a:r>
            <a:r>
              <a:rPr lang="en-US" dirty="0" smtClean="0"/>
              <a:t>. The produce large circular currents in all the ocean basins.</a:t>
            </a:r>
          </a:p>
          <a:p>
            <a:pPr lvl="1"/>
            <a:r>
              <a:rPr lang="en-US" dirty="0" smtClean="0"/>
              <a:t>Gyres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y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200400"/>
            <a:ext cx="3276600" cy="32549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Remember the </a:t>
            </a:r>
            <a:r>
              <a:rPr lang="en-US" b="1" dirty="0" err="1" smtClean="0"/>
              <a:t>Coriolis</a:t>
            </a:r>
            <a:r>
              <a:rPr lang="en-US" b="1" dirty="0" smtClean="0"/>
              <a:t> Force move objects to the right in the northern hemisphere, and to the left in the southern hemisphere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oriol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2895600"/>
            <a:ext cx="3429000" cy="3656756"/>
          </a:xfrm>
          <a:prstGeom prst="rect">
            <a:avLst/>
          </a:prstGeom>
        </p:spPr>
      </p:pic>
      <p:pic>
        <p:nvPicPr>
          <p:cNvPr id="5" name="Picture 4" descr="coriolis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118485"/>
            <a:ext cx="3048000" cy="2628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</a:t>
            </a:r>
            <a:r>
              <a:rPr lang="en-US" dirty="0" smtClean="0">
                <a:solidFill>
                  <a:srgbClr val="FF0000"/>
                </a:solidFill>
              </a:rPr>
              <a:t>70%</a:t>
            </a:r>
            <a:r>
              <a:rPr lang="en-US" dirty="0" smtClean="0"/>
              <a:t> of the Earth’s surface is covered by water</a:t>
            </a:r>
          </a:p>
          <a:p>
            <a:r>
              <a:rPr lang="en-US" dirty="0" smtClean="0"/>
              <a:t>Of that, 95% is salt water – only 5% is fresh water – and part of that is 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Oceans</a:t>
            </a:r>
            <a:endParaRPr lang="en-US" dirty="0"/>
          </a:p>
        </p:txBody>
      </p:sp>
      <p:pic>
        <p:nvPicPr>
          <p:cNvPr id="5" name="Picture 4" descr="earth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3276600"/>
            <a:ext cx="2674189" cy="2657475"/>
          </a:xfrm>
          <a:prstGeom prst="rect">
            <a:avLst/>
          </a:prstGeom>
        </p:spPr>
      </p:pic>
      <p:pic>
        <p:nvPicPr>
          <p:cNvPr id="6" name="Picture 5" descr="ocean map 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399" y="3505200"/>
            <a:ext cx="4260707" cy="29691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oceans are really just one body of water</a:t>
            </a:r>
          </a:p>
          <a:p>
            <a:endParaRPr lang="en-US" dirty="0" smtClean="0"/>
          </a:p>
          <a:p>
            <a:r>
              <a:rPr lang="en-US" dirty="0" smtClean="0"/>
              <a:t>This is divided into the four named oceans: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Pacific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Atlantic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Indian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Arctic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Ocean names</a:t>
            </a:r>
            <a:endParaRPr lang="en-US" dirty="0"/>
          </a:p>
        </p:txBody>
      </p:sp>
      <p:pic>
        <p:nvPicPr>
          <p:cNvPr id="4" name="Picture 3" descr="wav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52401"/>
            <a:ext cx="2805208" cy="1219200"/>
          </a:xfrm>
          <a:prstGeom prst="rect">
            <a:avLst/>
          </a:prstGeom>
        </p:spPr>
      </p:pic>
      <p:pic>
        <p:nvPicPr>
          <p:cNvPr id="5" name="Picture 4" descr="ocean map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3505200"/>
            <a:ext cx="4953000" cy="30027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oceans are always in motion</a:t>
            </a:r>
          </a:p>
          <a:p>
            <a:r>
              <a:rPr lang="en-US" dirty="0" smtClean="0"/>
              <a:t>Tides happen twice daily</a:t>
            </a:r>
          </a:p>
          <a:p>
            <a:r>
              <a:rPr lang="en-US" dirty="0" smtClean="0"/>
              <a:t>Tides are caused by the pull of gravity by the moon, and to a lesser degree by the sun</a:t>
            </a:r>
          </a:p>
          <a:p>
            <a:r>
              <a:rPr lang="en-US" dirty="0" smtClean="0"/>
              <a:t>Why do you think the sun would pull less than the moon?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Tides</a:t>
            </a:r>
            <a:endParaRPr lang="en-US" dirty="0"/>
          </a:p>
        </p:txBody>
      </p:sp>
      <p:pic>
        <p:nvPicPr>
          <p:cNvPr id="4" name="Picture 3" descr="wave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4343400"/>
            <a:ext cx="6019800" cy="1987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type of Ocean Currents: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Surface Currents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/>
              <a:t>Surface Circulation</a:t>
            </a:r>
            <a:endParaRPr lang="en-US" dirty="0" smtClean="0"/>
          </a:p>
          <a:p>
            <a:r>
              <a:rPr lang="en-US" dirty="0" smtClean="0"/>
              <a:t>These waters make up about 10% of all the water in the ocean.</a:t>
            </a:r>
          </a:p>
          <a:p>
            <a:r>
              <a:rPr lang="en-US" dirty="0" smtClean="0"/>
              <a:t>These waters are the upper 400 meters of the ocean.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Currents</a:t>
            </a:r>
            <a:endParaRPr lang="en-US" dirty="0"/>
          </a:p>
        </p:txBody>
      </p:sp>
      <p:pic>
        <p:nvPicPr>
          <p:cNvPr id="4" name="Picture 3" descr="surface currents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4267200"/>
            <a:ext cx="3373582" cy="2319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Deep Water Currents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b="1" dirty="0" err="1" smtClean="0"/>
              <a:t>Thermohaline</a:t>
            </a:r>
            <a:r>
              <a:rPr lang="en-US" b="1" dirty="0" smtClean="0"/>
              <a:t> Circulation</a:t>
            </a:r>
            <a:endParaRPr lang="en-US" dirty="0" smtClean="0"/>
          </a:p>
          <a:p>
            <a:r>
              <a:rPr lang="en-US" dirty="0" smtClean="0"/>
              <a:t>These waters make up the other 90% of the ocean</a:t>
            </a:r>
          </a:p>
          <a:p>
            <a:r>
              <a:rPr lang="en-US" dirty="0" smtClean="0"/>
              <a:t>These waters move around the ocean basins by density driven forces and gravity</a:t>
            </a:r>
          </a:p>
          <a:p>
            <a:r>
              <a:rPr lang="en-US" dirty="0" smtClean="0"/>
              <a:t>The density difference is caused by different temperatures and salinity</a:t>
            </a:r>
          </a:p>
          <a:p>
            <a:r>
              <a:rPr lang="en-US" dirty="0" smtClean="0"/>
              <a:t>These deep waters sink into the deep ocean basins at high latitudes where the temperatures are cold enough to cause the density to increase.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Currents</a:t>
            </a:r>
            <a:endParaRPr lang="en-US" dirty="0"/>
          </a:p>
        </p:txBody>
      </p:sp>
      <p:pic>
        <p:nvPicPr>
          <p:cNvPr id="4" name="Picture 3" descr="deep curren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399" y="5410200"/>
            <a:ext cx="2006851" cy="1266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Ocean Currents are influenced by two types of forces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1. Primary Forces--start the water moving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The primary forces are:</a:t>
            </a:r>
          </a:p>
          <a:p>
            <a:pPr lvl="1"/>
            <a:r>
              <a:rPr lang="en-US" b="1" dirty="0" smtClean="0"/>
              <a:t>Solar Heating</a:t>
            </a:r>
            <a:r>
              <a:rPr lang="en-US" dirty="0" smtClean="0"/>
              <a:t> </a:t>
            </a:r>
          </a:p>
          <a:p>
            <a:pPr lvl="1"/>
            <a:r>
              <a:rPr lang="en-US" b="1" dirty="0" smtClean="0"/>
              <a:t>Winds</a:t>
            </a:r>
            <a:r>
              <a:rPr lang="en-US" dirty="0" smtClean="0"/>
              <a:t> </a:t>
            </a:r>
          </a:p>
          <a:p>
            <a:pPr lvl="1"/>
            <a:r>
              <a:rPr lang="en-US" b="1" dirty="0" smtClean="0"/>
              <a:t>Gravity</a:t>
            </a:r>
            <a:r>
              <a:rPr lang="en-US" dirty="0" smtClean="0"/>
              <a:t> </a:t>
            </a:r>
          </a:p>
          <a:p>
            <a:pPr lvl="1"/>
            <a:r>
              <a:rPr lang="en-US" b="1" dirty="0" err="1" smtClean="0"/>
              <a:t>Coriolis</a:t>
            </a:r>
            <a:r>
              <a:rPr lang="en-US" b="1" dirty="0" smtClean="0"/>
              <a:t> effect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Forces</a:t>
            </a:r>
            <a:endParaRPr lang="en-US" dirty="0"/>
          </a:p>
        </p:txBody>
      </p:sp>
      <p:pic>
        <p:nvPicPr>
          <p:cNvPr id="4" name="Picture 3" descr="coriol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3276600"/>
            <a:ext cx="2581275" cy="2752725"/>
          </a:xfrm>
          <a:prstGeom prst="rect">
            <a:avLst/>
          </a:prstGeom>
        </p:spPr>
      </p:pic>
      <p:pic>
        <p:nvPicPr>
          <p:cNvPr id="5" name="Picture 4" descr="1 corioli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819400"/>
            <a:ext cx="2519265" cy="2314575"/>
          </a:xfrm>
          <a:prstGeom prst="rect">
            <a:avLst/>
          </a:prstGeom>
        </p:spPr>
      </p:pic>
      <p:pic>
        <p:nvPicPr>
          <p:cNvPr id="6" name="Picture 5" descr="coriolis 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600" y="5257800"/>
            <a:ext cx="1524000" cy="1314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2. Secondary Forces--influence where the currents flow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Surface Circulation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Solar heating cause water to expand. Near the equator the water is about 8 centimeters high than in middle latitudes. This cause a very slight slope and water wants to flow down the slope.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Winds blowing on the surface of the ocean push the water. Friction occurs between the wind and the water's surface.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Forces</a:t>
            </a:r>
            <a:endParaRPr lang="en-US" dirty="0"/>
          </a:p>
        </p:txBody>
      </p:sp>
      <p:pic>
        <p:nvPicPr>
          <p:cNvPr id="5" name="Picture 4" descr="wave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5486400"/>
            <a:ext cx="30480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ind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19600" y="1676400"/>
            <a:ext cx="4333876" cy="4113290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direction</a:t>
            </a:r>
            <a:endParaRPr lang="en-US" dirty="0"/>
          </a:p>
        </p:txBody>
      </p:sp>
      <p:pic>
        <p:nvPicPr>
          <p:cNvPr id="7" name="Picture 6" descr="world map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38400"/>
            <a:ext cx="3657600" cy="2194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583</TotalTime>
  <Words>478</Words>
  <Application>Microsoft Office PowerPoint</Application>
  <PresentationFormat>On-screen Show (4:3)</PresentationFormat>
  <Paragraphs>76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Oceans</vt:lpstr>
      <vt:lpstr>Oceans</vt:lpstr>
      <vt:lpstr>Ocean names</vt:lpstr>
      <vt:lpstr>Tides</vt:lpstr>
      <vt:lpstr>Currents</vt:lpstr>
      <vt:lpstr>Currents</vt:lpstr>
      <vt:lpstr>Forces</vt:lpstr>
      <vt:lpstr>Forces</vt:lpstr>
      <vt:lpstr>Wind direction</vt:lpstr>
      <vt:lpstr>Wind</vt:lpstr>
      <vt:lpstr>Mounding</vt:lpstr>
      <vt:lpstr>Slide 12</vt:lpstr>
      <vt:lpstr>Slide 13</vt:lpstr>
      <vt:lpstr>Slide 14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Oceans</dc:title>
  <dc:creator>Ector County ISD Employee</dc:creator>
  <cp:lastModifiedBy>gareth</cp:lastModifiedBy>
  <cp:revision>19</cp:revision>
  <dcterms:created xsi:type="dcterms:W3CDTF">2009-02-23T18:46:39Z</dcterms:created>
  <dcterms:modified xsi:type="dcterms:W3CDTF">2009-08-08T20:40:08Z</dcterms:modified>
</cp:coreProperties>
</file>