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0" r:id="rId4"/>
    <p:sldId id="262" r:id="rId5"/>
    <p:sldId id="263" r:id="rId6"/>
    <p:sldId id="264" r:id="rId7"/>
    <p:sldId id="265" r:id="rId8"/>
    <p:sldId id="259" r:id="rId9"/>
    <p:sldId id="258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64F12-1B85-4BF0-A897-84262DEF186D}" type="datetimeFigureOut">
              <a:rPr lang="en-US" smtClean="0"/>
              <a:t>8/8/2009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4A894-B4D9-4BB6-92C9-D3EFD598D6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5C182-515D-4588-B509-D048ACB685A3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A894-B4D9-4BB6-92C9-D3EFD598D6C8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9EDCBA-5A39-4A72-824C-665FEF19E631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E98A787-F423-447F-A52B-956B3FBCB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Landforms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Features of the Earth’s surface and how they are formed and changed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1" y="11430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</a:t>
            </a:r>
            <a:r>
              <a:rPr lang="en-GB" dirty="0" err="1" smtClean="0"/>
              <a:t>powerpoint</a:t>
            </a:r>
            <a:r>
              <a:rPr lang="en-GB" dirty="0" smtClean="0"/>
              <a:t> was kindly donated to</a:t>
            </a:r>
          </a:p>
          <a:p>
            <a:r>
              <a:rPr lang="en-GB" dirty="0" err="1" smtClean="0">
                <a:hlinkClick r:id="rId3"/>
              </a:rPr>
              <a:t>www.worldofteaching.com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http://www.worldofteaching.com</a:t>
            </a:r>
            <a:endParaRPr lang="en-GB" dirty="0" smtClean="0"/>
          </a:p>
          <a:p>
            <a:r>
              <a:rPr lang="en-GB" dirty="0" smtClean="0"/>
              <a:t>Is home to well over a thousand </a:t>
            </a:r>
            <a:r>
              <a:rPr lang="en-GB" dirty="0" err="1" smtClean="0"/>
              <a:t>powerpoints</a:t>
            </a:r>
            <a:r>
              <a:rPr lang="en-GB" dirty="0" smtClean="0"/>
              <a:t> submitted by teachers. This a free site. Please visit and I hope it will help in your teaching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Beaches</a:t>
            </a:r>
            <a:endParaRPr lang="en-US" dirty="0"/>
          </a:p>
        </p:txBody>
      </p:sp>
      <p:pic>
        <p:nvPicPr>
          <p:cNvPr id="4" name="Content Placeholder 3" descr="Beach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5800" y="1524000"/>
            <a:ext cx="4419600" cy="1600200"/>
          </a:xfrm>
        </p:spPr>
      </p:pic>
      <p:sp>
        <p:nvSpPr>
          <p:cNvPr id="12" name="Rectangle 11"/>
          <p:cNvSpPr/>
          <p:nvPr/>
        </p:nvSpPr>
        <p:spPr>
          <a:xfrm>
            <a:off x="2497553" y="3244334"/>
            <a:ext cx="4148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Beach formed by water erosion - ocean</a:t>
            </a:r>
          </a:p>
        </p:txBody>
      </p:sp>
      <p:pic>
        <p:nvPicPr>
          <p:cNvPr id="13" name="Picture 12" descr="beach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3810000"/>
            <a:ext cx="48768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Canyons</a:t>
            </a:r>
            <a:endParaRPr lang="en-US" dirty="0"/>
          </a:p>
        </p:txBody>
      </p:sp>
      <p:pic>
        <p:nvPicPr>
          <p:cNvPr id="6" name="Content Placeholder 5" descr="canyon 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0600" y="4419600"/>
            <a:ext cx="2667000" cy="2000250"/>
          </a:xfrm>
        </p:spPr>
      </p:pic>
      <p:pic>
        <p:nvPicPr>
          <p:cNvPr id="4" name="Picture 3" descr="Canyon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1600200"/>
            <a:ext cx="3200400" cy="1676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62200" y="3429000"/>
            <a:ext cx="4384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Canyons formed by water erosion – river</a:t>
            </a:r>
          </a:p>
          <a:p>
            <a:r>
              <a:rPr lang="en-US" dirty="0" smtClean="0"/>
              <a:t>             OR by wind erosion</a:t>
            </a:r>
          </a:p>
        </p:txBody>
      </p:sp>
      <p:pic>
        <p:nvPicPr>
          <p:cNvPr id="8" name="Picture 7" descr="canyon 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800" y="4267200"/>
            <a:ext cx="2946400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fjord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2417351"/>
            <a:ext cx="3352800" cy="300613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Deserts</a:t>
            </a:r>
            <a:endParaRPr lang="en-US" dirty="0"/>
          </a:p>
        </p:txBody>
      </p:sp>
      <p:pic>
        <p:nvPicPr>
          <p:cNvPr id="6" name="Content Placeholder 5" descr="desert 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81600" y="4114800"/>
            <a:ext cx="2286000" cy="2057400"/>
          </a:xfrm>
        </p:spPr>
      </p:pic>
      <p:pic>
        <p:nvPicPr>
          <p:cNvPr id="4" name="Picture 3" descr="Deser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1752600"/>
            <a:ext cx="2590800" cy="1676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098953" y="3244334"/>
            <a:ext cx="3805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Deserts formed by wind deposition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Mesas and Plateaus</a:t>
            </a:r>
            <a:endParaRPr lang="en-US" dirty="0"/>
          </a:p>
        </p:txBody>
      </p:sp>
      <p:pic>
        <p:nvPicPr>
          <p:cNvPr id="6" name="Content Placeholder 5" descr="canyon 3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95400" y="3886200"/>
            <a:ext cx="3149600" cy="2362200"/>
          </a:xfrm>
        </p:spPr>
      </p:pic>
      <p:pic>
        <p:nvPicPr>
          <p:cNvPr id="4" name="Picture 3" descr="Mesa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1828800"/>
            <a:ext cx="2747530" cy="21240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400" y="2514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Mesas and plateaus formed by wind erosion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mountain 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67200" y="1905000"/>
            <a:ext cx="2362200" cy="1447800"/>
          </a:xfrm>
        </p:spPr>
      </p:pic>
      <p:pic>
        <p:nvPicPr>
          <p:cNvPr id="4" name="Picture 3" descr="Mountain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1752600"/>
            <a:ext cx="1981200" cy="2171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124200" y="3505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Mountains formed by earthquakes and pushing up of crust</a:t>
            </a:r>
          </a:p>
        </p:txBody>
      </p:sp>
      <p:pic>
        <p:nvPicPr>
          <p:cNvPr id="7" name="Picture 6" descr="mountain 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0" y="4572000"/>
            <a:ext cx="2133600" cy="1600200"/>
          </a:xfrm>
          <a:prstGeom prst="rect">
            <a:avLst/>
          </a:prstGeom>
        </p:spPr>
      </p:pic>
      <p:pic>
        <p:nvPicPr>
          <p:cNvPr id="8" name="Picture 7" descr="mountain 3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4114800"/>
            <a:ext cx="190500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elta 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1647825"/>
            <a:ext cx="2286000" cy="1457325"/>
          </a:xfrm>
        </p:spPr>
      </p:pic>
      <p:pic>
        <p:nvPicPr>
          <p:cNvPr id="5" name="Picture 4" descr="delta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800" y="3048000"/>
            <a:ext cx="2329132" cy="1543050"/>
          </a:xfrm>
          <a:prstGeom prst="rect">
            <a:avLst/>
          </a:prstGeom>
        </p:spPr>
      </p:pic>
      <p:pic>
        <p:nvPicPr>
          <p:cNvPr id="6" name="Picture 5" descr="delta 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0" y="4255294"/>
            <a:ext cx="2514600" cy="196453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828800" y="3352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New land formed by deposition of rivers/floodwaters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Forces that shape the Earth’s surface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Volcanoes and Earthquakes</a:t>
            </a:r>
          </a:p>
          <a:p>
            <a:r>
              <a:rPr lang="en-US" dirty="0" smtClean="0"/>
              <a:t>Rivers and Rain</a:t>
            </a:r>
          </a:p>
          <a:p>
            <a:r>
              <a:rPr lang="en-US" dirty="0" smtClean="0"/>
              <a:t>Floods and Mud slides</a:t>
            </a:r>
          </a:p>
          <a:p>
            <a:r>
              <a:rPr lang="en-US" dirty="0" smtClean="0"/>
              <a:t>Wind and water erosion</a:t>
            </a:r>
          </a:p>
          <a:p>
            <a:r>
              <a:rPr lang="en-US" dirty="0" smtClean="0"/>
              <a:t>Weathering</a:t>
            </a:r>
          </a:p>
          <a:p>
            <a:r>
              <a:rPr lang="en-US" dirty="0" smtClean="0"/>
              <a:t>Ice and Glaciers</a:t>
            </a:r>
          </a:p>
          <a:p>
            <a:r>
              <a:rPr lang="en-US" dirty="0" smtClean="0"/>
              <a:t>Deposition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703</TotalTime>
  <Words>140</Words>
  <Application>Microsoft Office PowerPoint</Application>
  <PresentationFormat>On-screen Show (4:3)</PresentationFormat>
  <Paragraphs>38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Landforms</vt:lpstr>
      <vt:lpstr>Beaches</vt:lpstr>
      <vt:lpstr>Canyons</vt:lpstr>
      <vt:lpstr>Cliffs</vt:lpstr>
      <vt:lpstr>Deserts</vt:lpstr>
      <vt:lpstr>Mesas and Plateaus</vt:lpstr>
      <vt:lpstr>Slide 7</vt:lpstr>
      <vt:lpstr>Slide 8</vt:lpstr>
      <vt:lpstr>Forces that shape the Earth’s surface</vt:lpstr>
      <vt:lpstr>Slide 10</vt:lpstr>
    </vt:vector>
  </TitlesOfParts>
  <Company>Ector County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Landforms</dc:title>
  <dc:creator>Ector County ISD Employee</dc:creator>
  <cp:lastModifiedBy>gareth</cp:lastModifiedBy>
  <cp:revision>7</cp:revision>
  <dcterms:created xsi:type="dcterms:W3CDTF">2009-01-28T14:17:26Z</dcterms:created>
  <dcterms:modified xsi:type="dcterms:W3CDTF">2009-08-08T20:40:41Z</dcterms:modified>
</cp:coreProperties>
</file>