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4E3C3-1B7D-4CA3-BAAB-F7EF5048FC37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5EDB-06AF-4B95-BAC9-E2BBFDFAC94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5EDB-06AF-4B95-BAC9-E2BBFDFAC949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288E320-F022-425E-BE3C-F829E75CA873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14764D-CCC1-4BFF-BDE6-DAF20C40B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Fossils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Traces of the past……</a:t>
            </a:r>
            <a:endParaRPr lang="en-US" dirty="0"/>
          </a:p>
        </p:txBody>
      </p:sp>
      <p:pic>
        <p:nvPicPr>
          <p:cNvPr id="7170" name="Picture 2" descr="C:\Documents and Settings\carolyn.kinne\Local Settings\Temporary Internet Files\Content.IE5\E2LUDJLQ\MPj0438617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533400"/>
            <a:ext cx="6400800" cy="4261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before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Fossils are traces of things that happened long ago</a:t>
            </a:r>
          </a:p>
          <a:p>
            <a:r>
              <a:rPr lang="en-US" dirty="0" smtClean="0"/>
              <a:t>Plants and animals can become fossils</a:t>
            </a:r>
          </a:p>
          <a:p>
            <a:r>
              <a:rPr lang="en-US" dirty="0" smtClean="0"/>
              <a:t>We have only discovered a small number of the plants and animals from the past</a:t>
            </a:r>
          </a:p>
          <a:p>
            <a:r>
              <a:rPr lang="en-US" dirty="0" smtClean="0"/>
              <a:t>Fossils are not the original, only a copy </a:t>
            </a:r>
            <a:endParaRPr lang="en-US" dirty="0"/>
          </a:p>
        </p:txBody>
      </p:sp>
      <p:pic>
        <p:nvPicPr>
          <p:cNvPr id="1026" name="Picture 2" descr="C:\Documents and Settings\carolyn.kinne\Local Settings\Temporary Internet Files\Content.IE5\E2LUDJLQ\MCj028631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4495800"/>
            <a:ext cx="1777594" cy="18123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most famous example of fossilized plants is petrified wood</a:t>
            </a:r>
          </a:p>
          <a:p>
            <a:r>
              <a:rPr lang="en-US" dirty="0" smtClean="0"/>
              <a:t>Ferns, tree leaves, and other plants have been found, too</a:t>
            </a:r>
            <a:endParaRPr lang="en-US" dirty="0"/>
          </a:p>
        </p:txBody>
      </p:sp>
      <p:pic>
        <p:nvPicPr>
          <p:cNvPr id="2055" name="Picture 7" descr="C:\Documents and Settings\carolyn.kinne\Local Settings\Temporary Internet Files\Content.IE5\E2LUDJLQ\MCj029389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3886200"/>
            <a:ext cx="1465783" cy="1826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Animals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most famous fossils are of dinosaurs</a:t>
            </a:r>
          </a:p>
          <a:p>
            <a:r>
              <a:rPr lang="en-US" dirty="0" smtClean="0"/>
              <a:t>There are also fossils of sea creatures and mammals</a:t>
            </a:r>
          </a:p>
          <a:p>
            <a:r>
              <a:rPr lang="en-US" dirty="0" smtClean="0"/>
              <a:t>Sometimes many fossils are found in one place because of a flood, earthquake, or other disaster</a:t>
            </a:r>
            <a:endParaRPr lang="en-US" dirty="0"/>
          </a:p>
        </p:txBody>
      </p:sp>
      <p:pic>
        <p:nvPicPr>
          <p:cNvPr id="3075" name="Picture 3" descr="C:\Documents and Settings\carolyn.kinne\Local Settings\Temporary Internet Files\Content.IE5\E2LUDJLQ\MPj0385761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962400"/>
            <a:ext cx="3276600" cy="2340429"/>
          </a:xfrm>
          <a:prstGeom prst="rect">
            <a:avLst/>
          </a:prstGeom>
          <a:noFill/>
        </p:spPr>
      </p:pic>
      <p:pic>
        <p:nvPicPr>
          <p:cNvPr id="3076" name="Picture 4" descr="C:\Documents and Settings\carolyn.kinne\Local Settings\Temporary Internet Files\Content.IE5\60TCN93U\MCAN01357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4267200"/>
            <a:ext cx="2545079" cy="15654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fossils are 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Fossils are often found by accident</a:t>
            </a:r>
          </a:p>
          <a:p>
            <a:r>
              <a:rPr lang="en-US" dirty="0" smtClean="0"/>
              <a:t>Paleontologists and geologists use clues in the rocks to find good places to hunt for fossils</a:t>
            </a:r>
          </a:p>
          <a:p>
            <a:r>
              <a:rPr lang="en-US" dirty="0" smtClean="0"/>
              <a:t>Excavating fossils is hard work, and must be done carefully</a:t>
            </a:r>
            <a:endParaRPr lang="en-US" dirty="0"/>
          </a:p>
        </p:txBody>
      </p:sp>
      <p:pic>
        <p:nvPicPr>
          <p:cNvPr id="4098" name="Picture 2" descr="C:\Documents and Settings\carolyn.kinne\Local Settings\Temporary Internet Files\Content.IE5\MNV8FF4K\MCj015571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343400"/>
            <a:ext cx="1821485" cy="1443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are fossils made?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fossil is made when a plant or animal is covered quickly with mud or ash</a:t>
            </a:r>
          </a:p>
          <a:p>
            <a:r>
              <a:rPr lang="en-US" dirty="0" smtClean="0"/>
              <a:t>The organism’s tissues are replaced over a long period of time with minerals from the soil it was buried in</a:t>
            </a:r>
          </a:p>
          <a:p>
            <a:r>
              <a:rPr lang="en-US" dirty="0" smtClean="0"/>
              <a:t>Fossils can be dated by the layer of rock they were found in, or by radiocarbon dating</a:t>
            </a:r>
            <a:endParaRPr lang="en-US" dirty="0"/>
          </a:p>
        </p:txBody>
      </p:sp>
      <p:pic>
        <p:nvPicPr>
          <p:cNvPr id="5122" name="Picture 2" descr="C:\Documents and Settings\carolyn.kinne\Local Settings\Temporary Internet Files\Content.IE5\XKKQW3N2\MCNA00178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5029200"/>
            <a:ext cx="1828800" cy="1598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Clues to the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fossils give us an idea of what life was like long ago</a:t>
            </a:r>
          </a:p>
          <a:p>
            <a:r>
              <a:rPr lang="en-US" dirty="0" smtClean="0"/>
              <a:t>Plants give clues about the diet of animals</a:t>
            </a:r>
          </a:p>
          <a:p>
            <a:r>
              <a:rPr lang="en-US" dirty="0" smtClean="0"/>
              <a:t>Animals give clues about the availability of plants and the climate when they lived</a:t>
            </a:r>
          </a:p>
          <a:p>
            <a:r>
              <a:rPr lang="en-US" dirty="0" smtClean="0"/>
              <a:t>Many clues fit together to make a more complete picture of what the world was like long ago</a:t>
            </a:r>
            <a:endParaRPr lang="en-US" dirty="0"/>
          </a:p>
        </p:txBody>
      </p:sp>
      <p:pic>
        <p:nvPicPr>
          <p:cNvPr id="6146" name="Picture 2" descr="C:\Documents and Settings\carolyn.kinne\Local Settings\Temporary Internet Files\Content.IE5\60TCN93U\MCj019853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105400"/>
            <a:ext cx="1172455" cy="15096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ever really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matter how many clues we have, we can never really know what life was like long ago</a:t>
            </a:r>
          </a:p>
          <a:p>
            <a:r>
              <a:rPr lang="en-US" dirty="0" smtClean="0"/>
              <a:t>We can make an educated guess, and fill in the gaps using what we know about life today</a:t>
            </a:r>
          </a:p>
          <a:p>
            <a:r>
              <a:rPr lang="en-US" dirty="0" smtClean="0"/>
              <a:t>It’s fun to imagine what it was like when the dinosaurs lived.  Try it next time you feel bored!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413</TotalTime>
  <Words>372</Words>
  <Application>Microsoft Office PowerPoint</Application>
  <PresentationFormat>On-screen Show (4:3)</PresentationFormat>
  <Paragraphs>46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Fossils</vt:lpstr>
      <vt:lpstr>What happened before </vt:lpstr>
      <vt:lpstr>Plants</vt:lpstr>
      <vt:lpstr>Animals </vt:lpstr>
      <vt:lpstr>How fossils are found</vt:lpstr>
      <vt:lpstr>How are fossils made? </vt:lpstr>
      <vt:lpstr>Clues to the past</vt:lpstr>
      <vt:lpstr>Can we ever really know?</vt:lpstr>
      <vt:lpstr>Slide 9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Fossils</dc:title>
  <dc:creator>Ector County ISD Employee</dc:creator>
  <cp:lastModifiedBy>gareth</cp:lastModifiedBy>
  <cp:revision>5</cp:revision>
  <dcterms:created xsi:type="dcterms:W3CDTF">2008-11-06T18:59:39Z</dcterms:created>
  <dcterms:modified xsi:type="dcterms:W3CDTF">2009-08-08T20:38:08Z</dcterms:modified>
</cp:coreProperties>
</file>