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128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01F7E-35F1-454D-88C5-8802987F9FDE}" type="datetimeFigureOut">
              <a:rPr lang="en-US" smtClean="0"/>
              <a:t>2/5/2014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1885AA-8D62-46F8-BB12-D64AA99A0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472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1pPr>
            <a:lvl2pPr marL="753600" indent="-289846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2pPr>
            <a:lvl3pPr marL="1159386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3pPr>
            <a:lvl4pPr marL="1623140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4pPr>
            <a:lvl5pPr marL="2086895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5pPr>
            <a:lvl6pPr marL="2550649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6pPr>
            <a:lvl7pPr marL="3014404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7pPr>
            <a:lvl8pPr marL="3478158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8pPr>
            <a:lvl9pPr marL="3941912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9BFAC6FB-D82D-4EC7-B15D-38A78FD87C94}" type="slidenum">
              <a:rPr kumimoji="0"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1</a:t>
            </a:fld>
            <a:endParaRPr kumimoji="0" lang="en-US" altLang="en-US" smtClean="0">
              <a:solidFill>
                <a:prstClr val="black"/>
              </a:solidFill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12075" y="3136900"/>
            <a:ext cx="911225" cy="2074863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6088" y="3055938"/>
            <a:ext cx="694690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1338" y="4559300"/>
            <a:ext cx="675640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9750" y="3140075"/>
            <a:ext cx="6759575" cy="207645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688" y="4625975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5D9180CA-F7D6-49C2-A7FC-A04644F0040D}" type="slidenum">
              <a:rPr lang="en-US">
                <a:solidFill>
                  <a:srgbClr val="93A299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3A29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262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8A7B0-6B51-40B2-8D54-C2A531C091EC}" type="slidenum">
              <a:rPr lang="en-US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172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61175" y="228600"/>
            <a:ext cx="1860550" cy="6122988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54838" y="350838"/>
            <a:ext cx="1673225" cy="5876925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036C3-A2E7-4E3C-B301-C8FF1A66C8E6}" type="slidenum">
              <a:rPr lang="en-US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09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09600"/>
            <a:ext cx="73787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09625" y="2214563"/>
            <a:ext cx="7958138" cy="1863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625" y="4230688"/>
            <a:ext cx="7958138" cy="1865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5BF17-15A8-4B32-AAB5-C4168678152B}" type="slidenum">
              <a:rPr lang="en-US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43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743D0-8512-4A92-BB60-3AFDA53B7813}" type="slidenum">
              <a:rPr lang="en-US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43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8325" y="3048000"/>
            <a:ext cx="803275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6275" y="4541838"/>
            <a:ext cx="781685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6275" y="3124200"/>
            <a:ext cx="7816850" cy="2078038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F4E96-1EB6-41CB-8D36-32F8109A6259}" type="slidenum">
              <a:rPr lang="en-US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768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7D25A-4374-4A1A-B998-045A92C58E12}" type="slidenum">
              <a:rPr lang="en-US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627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175C-7A38-4955-9258-BD6E1F9F79AD}" type="slidenum">
              <a:rPr lang="en-US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524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C95BF-155A-4CE1-A887-9B7D803DD3AE}" type="slidenum">
              <a:rPr lang="en-US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147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 useBgFill="1">
        <p:nvSpPr>
          <p:cNvPr id="3" name="Rounded Rectangle 2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C8EA3-4274-49CC-8790-CC4F1DC98D1C}" type="slidenum">
              <a:rPr lang="en-US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521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6275" y="1643063"/>
            <a:ext cx="2484438" cy="3233737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/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0CA41-FF31-49A3-9849-B6CFFEF9348D}" type="slidenum">
              <a:rPr lang="en-US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316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5029200"/>
            <a:ext cx="7600950" cy="12033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400" y="5638800"/>
            <a:ext cx="7327900" cy="452438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4838" y="5075238"/>
            <a:ext cx="7947025" cy="1096962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B56CE-FE7B-4CA6-80A2-DCD1B193D857}" type="slidenum">
              <a:rPr lang="en-US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235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564B3C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564B3C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58AFB8-F69C-4EEB-A3B8-10340B291160}" type="slidenum">
              <a:rPr lang="en-US">
                <a:solidFill>
                  <a:srgbClr val="564B3C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564B3C"/>
              </a:solidFill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063" y="373063"/>
            <a:ext cx="8380412" cy="11176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52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kern="1200" cap="all">
          <a:solidFill>
            <a:srgbClr val="6B7D7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rgbClr val="B5AE53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848058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E8B54D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nzwYJzAY1g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1c06xOF4uQ8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RtWbpyjJqrU&amp;feature=youtu.be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../Class%20Notes/Domestication%20of%20Chickens-Class%20work-Reading%20and%20response.docx" TargetMode="Externa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Domestication of Dogs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2662535"/>
            <a:ext cx="7772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u="sng" dirty="0">
                <a:solidFill>
                  <a:srgbClr val="564B3C">
                    <a:lumMod val="50000"/>
                  </a:srgbClr>
                </a:solidFill>
                <a:latin typeface="Times New Roman" pitchFamily="18" charset="0"/>
                <a:hlinkClick r:id="rId3"/>
              </a:rPr>
              <a:t>Wolves to Dogs-Two hypotheses</a:t>
            </a:r>
            <a:endParaRPr lang="en-US" sz="3600" b="1" u="sng" dirty="0">
              <a:solidFill>
                <a:srgbClr val="564B3C">
                  <a:lumMod val="50000"/>
                </a:srgbClr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u="sng" dirty="0">
              <a:solidFill>
                <a:srgbClr val="564B3C">
                  <a:lumMod val="50000"/>
                </a:srgbClr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u="sng">
                <a:solidFill>
                  <a:srgbClr val="564B3C">
                    <a:lumMod val="50000"/>
                  </a:srgbClr>
                </a:solidFill>
                <a:latin typeface="Times New Roman" pitchFamily="18" charset="0"/>
              </a:rPr>
              <a:t>https://www.youtube.com/watch?v=nzwYJzAY1go</a:t>
            </a:r>
            <a:endParaRPr lang="en-US" sz="3600" b="1" u="sng" dirty="0">
              <a:solidFill>
                <a:srgbClr val="564B3C">
                  <a:lumMod val="50000"/>
                </a:srgbClr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u="sng" dirty="0">
              <a:solidFill>
                <a:srgbClr val="564B3C">
                  <a:lumMod val="50000"/>
                </a:srgbClr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u="sng" dirty="0">
              <a:solidFill>
                <a:srgbClr val="564B3C">
                  <a:lumMod val="50000"/>
                </a:srgb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80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96938" y="381000"/>
            <a:ext cx="73787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Domestication of Livestock</a:t>
            </a:r>
          </a:p>
        </p:txBody>
      </p:sp>
      <p:sp>
        <p:nvSpPr>
          <p:cNvPr id="53251" name="Text Box 7"/>
          <p:cNvSpPr txBox="1">
            <a:spLocks noChangeArrowheads="1"/>
          </p:cNvSpPr>
          <p:nvPr/>
        </p:nvSpPr>
        <p:spPr bwMode="auto">
          <a:xfrm>
            <a:off x="310342" y="2046288"/>
            <a:ext cx="654765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5AE53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48058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The private life of chickens-Video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  <a:hlinkClick r:id="rId2"/>
              </a:rPr>
              <a:t>The Private Life of Chickens</a:t>
            </a:r>
            <a:endParaRPr lang="en-US" altLang="en-US" dirty="0" smtClean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https://www.youtube.com/watch?v=1c06xOF4uQ8</a:t>
            </a:r>
          </a:p>
        </p:txBody>
      </p:sp>
      <p:sp>
        <p:nvSpPr>
          <p:cNvPr id="53254" name="AutoShape 8" descr="data:image/jpeg;base64,/9j/4AAQSkZJRgABAQAAAQABAAD/2wCEAAkGBhMSERUTExQWFRUWGR0XGBgYGBscGBoYGRweGhofGh0aHSYeIBokGh4bHy8gIycpLCwtGh4yNTAqNSYrLSkBCQoKDgwOGg8PGi8kHyQsLCwsLCwsLCwsLCwsLCwsLCwsLCwsLCwsLCwsLCwsLCwsLCwsLCwsLCwsLCwsLCwsLP/AABEIAOcA2gMBIgACEQEDEQH/xAAbAAACAwEBAQAAAAAAAAAAAAADBAECBQAGB//EAD4QAQACAQMDAgQEBAQFAwQDAAECESEDEjEABEEiUQUTYXEygZGhBkJS8CNiscEUFTOC0XLh8QdTkrIkQ2P/xAAaAQADAQEBAQAAAAAAAAAAAAABAgMABAUG/8QAKhEAAgICAwABAwIHAQAAAAAAAAECESExAxJBBCJRYRNxMkKBkbHw8UP/2gAMAwEAAhEDEQA/APQncyIRq0a20OLTivYG/ckF+etbS+LunpmlBj80Lm7WUfUqUxqwMe3s9Zvb96Qcm7TkVQFG4ox5MH9vVdWcSOyDSU8KF3iuI0Pi8dfO8fJ+km1tnLaQTW+LSnGW+UdvG4jtDILttwjfL4PvBqMpSj/LIopKI1kbLpur9r6DL5k8elJD6scObfHgVu7vHVZqS9RTIPasnvxnjwc9Tcuz7SeQWR/zPYep2NRt5pkyPSAgYoUq+mNJjKh8YLxd+ql5ukcVlMvWdr9rFlEaSSXbTtimK8Fqn5I11qaMCibCgqm/pyCeDj658dJFdn2BmxaWtEUI224TiI7eBOWyv9ui9lDYKxUksXB+BM1423afY+nVu50ZSvaXe2NLQvm+Wg/vk6pDUoqco3WXPLQg+auv7xVSeDXkjV2Z1UYmSNnpzY2fbP5fXqYVTUKgU1wmBa85t5wVjq8u4DUCVWKl8FfXPufmc+Oqa+sARJElVYq3n2vNHt7PSPygMuS2+lSIYtpk+G4hY3eOPvfVI51KJLFtjJumzy3+Wf8Az0tra8pY0Y2XtG1zVjnipWr7v6i7zcVGdIaazim6ngIPLcjlc++eqOmhrNH58QPwzkqxvznxjGOft9eqOvEy1txkzV1zz4z+f5dJdtCEZQnYseS1I25vyuKBXPWg6qMZ4q6j7lKI/wCp+3WVVUhkwkNNlIgKvhQRsyv2QPy+mSaFDuUaFXG6SB+nqxnz+nS/cdw6dTZMoiO6Jg8FHHObq6HpftlDdfKkoyzuC7arF5cnJ5o6Lkk9GchyWpNvJFHinzaXV3Xv5/Kuha2pOmiVm2JGVDZwtOTaXd/p0DT1Z1mMNr6Q23a2RKBVrN/Uvoncam6FIsiyNKlqU2HFZaT79DBiJatwYqWT9bT7F48Pqr7fuDVXaDvTzcrQ+9Y8mbs6fO3ouJU4xoFwf1A58W2+3S0mTOog7xiVmLmlc+OaejQXIHpa5GQen0I37U0+PbGemP8AmAcEsNtuaujly8/mPWdKLKWpFJR2xJMmwkluF91zz79NaXZ7vVMKMrtLv+WNHJTh8l/XrKLzYqsP27vWUoPlFv0mPFUr/scdW+WSk+mV1T6uPBg4c/eugw7qEb8svDzjzzZhxVdG7T4kRhN92jxkbuTx5u2+nVPBu3hMIS30qF88+WqvD6b54Kvh6NMEXdLzWUwNr7Oa9+D69Zke9qYErxcrfKL7ecflf1tk7uMwOGqMpzV0Xb7/APz1lKwdiXUJ4Swq+QLcGfLWX6vvlyTo3yH0vpWfbkvVK4QjnCEVrO4rJ7J7+Oln4boez+h/uX02vRr+wxpacoaMEPVi1CtyJ4cuWve/NdJSlqGoVM21SXcmS5K8Yrny+3LXaa3yfRhsP0MXn3pT6v26I6enJuMC5Zry5rlzX1fb7LKrytg/YVl2uoykzQBGVO4raKXy3dL7H3sPba8WBEkxEk7mK2K4s5rDZ4a6f7UPlBKEiTJGK545uXIH25+nVIdpGMSB6ya7vDSWGHi6vka4TheikhRDsokDAfhnKLiTEZRMNWpuv6fn0bSZaI6mbjGUqjlluodoc3S2mM456a09MJbajGSqn0aZET+lPB58dVYxtv2uz+lfTTYJfisV9ej1aZgUu4qcak5AbcilOAocH6+3UaeruIhQXTfv/qZORvzeOjT0aCtzKStgWJcf5XzdU9JfKlLZFUPUbvwtxkcnN1Yftb1OngCR3bdpKLI02TEZSVUS2kyZV9JVY9qtc1tR0rlRO5ek0slYznjFqceTqj3DK9pi9r+4Hul3+dXz0X5PzEY1HaEratndVmxpl+we3TUn4NRPbTlt9Z8ucnHqv1SsCjn3p+l8dCexnNsYuMBzkN13+mMNmOOmp6NxSeQs3V6ov4Wz63LPH2roPatMpEn0uQ9lwF+QD3wGetvQaYbSoYSDKXL23BVnuew8XfL0KfeM9NWLvF8fW8fQEz1XW7TeZkxJUEd2UM4ye0VymfPRtGLKZCWIBUVpXi/KYL+zXPHVGr2w1YtDtmU4blzLJtsiVWc5JV+50xq6pcRjyiVVtF8v8pZ5rHnwbQ7fTlmVr6dtOFFajWebvP69c6IywlF3i/TVYePdp8eOjS8DVFtWE/alujxV8p71izOX7dU/5dOJRkHOeRbpaLQ8eOM0vXR0rTK1ecrVufDde1cV5rqP+KjG4hJY1ZuyYv1XK/dvPHjPWULeQJOTotrR/wAScmVFNUg7SnNPhxx/r1TW0v8ADjpmGgCK4KtPfP7V13cT/mIiyiDLxWZceziz3DqumM3MS7+1xNztKed1H0JdO45pobk45wxJDXZx0/lxja/ilVfhMOfNffy10t33bMqSbCPqY5GTJTJf+W4349/foacqlBFKD0mcluX2WvyOgPcRdu+8XIjbVFfi8AbX8pfToNpYZO/DtbsI+J+mQ+iiSfy2Y4qs3znwdRCKERNhtJu53SJXfEPp5qvXi6wfR7onul6YxkZNoPOPVIu68XRf5dCgxXU2y3lV6rYvn/V9vb79MmjJpiZI1LjEiMSxKIkyUaCgklXl+h1TW0mOplG29w8cmIvGbzjh6Z7fRkjumrm6rbeec5OAax+/RjSiyjPUNyWt+rnhChoHigM+OhdqhSurrsdIuRniP1HGJIEbDP2xz0j/AMwP/vRPpsMfv0eerGWoLtYjX4fJwxzZVW+3+hI97jGjF+u6efr+HoVF7AGJpqf9NnEiAxjJsHODC3i33a5ynp6EiXpm7stXna1TV3kaqnh9+jT+LRjFgC7dty8n3PYt58Pt0fT72MqC3euGruOMPC+Pyfp1ovCZVpJJi2vqzjs3Hndy+FrNUYXP2PHTGt3G2JK6ayXmr2ry+ROrneQqrgz8x+mffhv9c9D7nRJtagjCj34C6zTTZx4vHRxQMNA9aOZDh3XGR6lEG47c5bc/0nthifd4dju9TuzQUZjRXNP5+/S/ZIekjy3YlXWACP4fYX3xnprW7dnK8MZOcpL64wSLXF3no/sahXXZ8/Sjn0x8+iILV8nF3npt7N3kpxlIMx9VWuUr3KvPgPyvp9hsCLVozJBSfvzyPkv367cr/QBWy+MZYouaxS+XpHFfYolgjW7uenOJGESFrLUOY+2G/P198t9Rpz3yCUcLRdeUy/S6lX1D3er6Mhu0GVY5zRSvNZv83ojqfhJSjcsV7xjz+gLR7Y6zSkg5eAHcW0XHkZcc+a84yeeOo1tBjpxRdpIYj/1JN2+7JfoKB56HodySarEUvkRclcSUEv8Afru41Jy9BC/xv4qeQKx/St15il56CXgrTeCkyRF+bEhflWqwIsUY2jj8snVoaUY1GbtjLJXLbdPseOeXz1fTlOkkhEqO0L4PLfjgz79En2ypQ3UbFq87rEv0+KOOhSsyVFIRistCSsWzxEIV7LfsX/mvpnT7eGltjaG1I04v+a1eaR46EaoJFB3QooteTmmil8mL6rtA/CyxV0pipU1j6Zzjno9lozkNQnKLJQ2SvirVHl/9q/2R+KakPlylYXItLvFB+4Fv0467uO904aksymQq4xirFc0yqrrPu19a6jvO604Qnu2xjVSyUD9HK1muX9+qxnlD8U3DkUvsxb5LGJTin+8cdT2HfTNsbCW3ygKSAvOFE5/q+/Wb2Hx/S/AbowliMtR4l7L4H6+/RO5lQ0m78vGcVxn267JxTR9c+Pj+Zx1/1G5pS3X6UouPOShuj8RtY/knXT1B1CUaj/JfgjbaBi0Qu3nPS/w/vJSiz1CtSpAPnN0ZcMT25fbpvS7ZJE5yjSfh93xb7F+MX5643g+P5YPjm4PwzdbutOU/lzY4lcgTGK8+kKLX69T2/cMo+jTiCJEuO6j1OW7vJj3HhsY7/wCFQ1hJO6/YY2WVbWK5/wC0+40R+WBC9tZrNC3j6ZE+x1lSJCurJjUdsY8fnKRwYbAOGuXpL4hpzN06sUb/AJbGlldNhb+X160J6zpytfTznJfAc81+9/XrtXTkg7I1dy8xz75Pviqt46VpaNVmV3vbSNOTFGVv4jF1FlXuHP6njpSHZ9wg/LH6/Mq/rW3H2639Qj5N+D8NDb9ijF8Oc9GjrBg1dSJ/SJR9Cjx1usXtAox/+WZmlx2vusUztK8oSrNgA/aPTRDaISWTFQVA/q9gav69HCN7Y45h4pkWK5MAOPN9Vl2f/wDXDG19UpBaKWe+B8cK0dSTb9Nkp87TZbfwzalap9ZW/n7t2830bV14f9Rl+K2pVwYlkP0r3vqNb4bCpLFGUr3K0QhiVoUVyVn9Oi9tprRGJTW2zgy8K+1e+HnPTeDxg3gl7eMdrLlEoaHjCXn3u3nk6a7bTChxuwl8N3+IcWFc9Enpl25aULM7eeBU9MvClcdEpI0R49PA+3nwBz9z36bWSsYHdrIiA2RMRyYzkTx/Lz9OiaWkMpbsWPIm58K5ccc+ZdX1NUsUebxbjwuS8Yov289D0+8oyVTf2rznjP5489GylJGfLuwzYmSgilBxwnLfv49+m+4nJizlIYty3WmFOHkw1WKr2ro0nSGmORi/S5Yb+yGOcHQO4nKRuaSMcwY27spm/KHOP16W6FbTKfOikQiMMApd8Xu8/evNXjq+lGWzc+lPBwB6qSvFvPNdKzuVLUTnZW7ORzji/HiP16J8minUz9M8fXwVfp+p7dJ3ti9iuv8AEdsyTkeY3zSn0MXbXu+/TWrpkxY1bRa3t2v78fqBfSenKjZ/LL2lHEWPut/hCmqd1fYulrRJCbS/FVUcWY4tvHv7V0bS2L2LuhlaeG0zl+nN1uPtxjhpiSEQq92UwvEg5TCJ/mfAPVPn80srlRE9mQLjwC+2L6D3vxOMITlKjFjznAfca/u+nSrIBf4rq6elGc5ywemgzJ4oCsUuDm7vnrw3xTvjudSUpz2RiWRM34rwX7vS3x34q62ozcGSIcBf7quXrJ7fu9s4yqwbR8h118XHStnrcHx48dOW/wDBr99oMoRdKMNkquvxRQrP5+frXWj2XeOyENTTWcaqRlrxuC5Vx468x3uo/OacJuEwUZxXHH+nU9zCR2+jqf1SkPu5sb+xVf8Anqq/J71uDbhtf2Ppv8OSm6ctSdemcjbQu0XDELZK0DyV1o60BkOJJ9MX5vOS8cV15L+FO6JaG+6lu2yiRsxH0yc43Hp/7fr1u9tG5AZZRtyjReV8nt9Q488PJ/FR8h8pv9aXbdj+t30I3HijJVgGfbnK+fr0P/mDLxbfHFhQoi+M3kx0J06qNT9WKLMpxK7eM5/8dJaevI156WjlKXcxY59Tkuoh45eKOhVkVG8mh3OtJjKUcA1Gwtrm04abv29q6iOnemKm9LKlReL5qm8Y9uqaUZaUoylSJl2lXeKj4oQvydV7PQjK0tuvcQZUFtekMK5bx7K1YlBYasZS2cFt01VZT8r+2em9LtNJiOchzd/n9ekp/Dr200kSMmJy1njLmLf3/Po2n20QAhZWEm0nvjpknoUy+wnPV1HbiMa20ZuXMm1rFPu3gz1eYG4Pcbg3KN1bKxPAWeLo89d8R7dlBDVjBYkccN4PwnDGL7c37dF+F6EIxuFbj0rVtRfNuS0bHNHOOkjGsFUqA9uampIQflsahhusKo5oL+ubebdH5Mn05UPCmODzS5f7OhShunKtR2FsrY5wFJFQRtpu8Z9j9zuj6rvCXxKkAv8AzD5xmui6LWlQtqdzEiSvZLwS2x9N87XN58eVq3Bg/HP41lp6jp6emSCxW0Xh21WLv/4Onu+79qUIvsb2Rfi0um8VjrzveaOmcep8t312cHxnL6paDg1ux/jaGrtjOGyQGExJP6eAU5s8eetx7zWYRajKFbXbLPN5PDxydfN+51BKTH26v8N/iF05hOUvYkOa+3CfR/bnrqj8fjTyv8gpH0efcxlHiStFMrkvJ5PIFr0tP4jrKWASKmmdsbeaaJc0Z8fkl8M7+M4SnOXpGo7fMyv2qXWloa+4jtWW7+bbwN0r5fGecc9cHy/jLjqS0SmgfxLu97HeS5/HG8BQL4Btz+lc9M6rshndIknEtu5KDdX38458dLa3bzfRLeZJSSQbRaEaz71TT9zqNNlPW2m0jGkzZcstsvsv6cWVyRuxHsJ2+ppqMdqxv8OUMem37CGD7ZsSiynIlSlDGjGWXn6ZvKh79G1+/jpxQsRAA/EtBZYH3/zdU1O6TabUjwRGp4oyOCsHOR6N3oNWB07376qRK40yqUr4napisUGav3wv4k+LfMflj6ILnyv3FMcX9etX418WNPS2xkE5+mqyFWqmOEqjrxvcang9sv0P7/066OFJuz0/hfH/APR/0E+7nl/ujg6z9Seb6a15/vnpOcX8uu9HXMmGtTtXCbc+LR/TB1p97rf4GnD2mte1n/m+sHuJdV/42eDdxk+/jouF6H4/nfpJxln7H1L+D+z+ToSJbSeownEkSsi2HBhrc2WmOOtj55pbRQLpbxVuBvnyfQcGRto/EfmGnKMDZOMUkVUGVe6W4Ch8P0OrdxpQ1Ea0mokgf+nusi2efTdL7vPXmTbbs8Hm5HyTc36Mz1dKMDhHGGcbujLj8VrS3S9Ujo+mUoCoC+lFtbPewPe8ffqm5IpGVJi6NqXi9tuLo/8ATxXIYRZRlv1QIGdlf0rTtjWM1nNHWWcE7K998uQRUT+m3HAi8GT708dV7fUix+ZtWSm31O2nHAgp4+h9OhOnKemSD6MEvH1pxqJTzx46b0+1YbgdtUZ9K4osVKKDdZz79Bp+AYTtJzq/VfhHzXkpuN+5xn2G0OxhRernz+Hn9Os+Tq7nbKfHqiUeUvetG0zX5+ejRnEAN6GBqTdfUq/v1hQ2rpxjptCRjiPpuSzu1zauWjPqOK6nt9OU4FsokjFVORK87pOOf+7y+/Xd3CWobSUgJqSjVsQ9OVzHL03oaNRZTHb4tTAIMI1hpkYr9W+jFLbL62B0tBsJVCQKXG3aci+D6fT631kfxb8W2R9L+Ki7wFZyZfY61+60mXzJwbZIQKva+IrdXxae/nrxP8WdrOXc6OiNson23SXctFeLUvH59PCFyVm2zM0NRk0RJYugAA5X6fd6t8WNWMS62/0xx+v/AIqvv16Lvu30+17aWhcWc2O4p3IcrKq2XxX75evM933TLC1H2MY+vv8An163FJzTfg7kqMTW+KvmP7/6Ywf+mugavdbvHWzrdjpVafv1j6unAcX07VAUrNP4P3U/+ndC7s8AxFX6Ecv269L/AAr8W1Nb5rCe2EZx9K52SaKw1I22+Lk9eG1e7oo8x2We1/8Aj0/bovwnvJ6UyUVH6dR5kpw6jqDm6PrkSRKTckRsDfVG4+vOOFwnt0HVkmts2fiqW+3LFhiwfaqv3683238WGpcNavVzIxPDYic5zTfXpvhAbWUZ7o+HO8P51JK8Zx7teevKlwtZsPL8eUFewse2ZpumxYTkbiiXHF27ce3O06P/AMHIJMMAibl/CDzm4nN1eX64Lv1JhGFMQFktttpbhdtF/Sus34p8W1O20Vv1MmkXhjYFq4zbZXJ1OvCEY26R43453rPXm7txFY7g5DF/m+/09ustfbg5+r4PsdL6ncfX/wAr7/79UNawPBn+/wC/frrjGkfSQSjFRXhfXnnpfWlRXv1X5nv0vr6vXREhySSVgdWXVI89RJ6nT5OuhHlyds+4/wAIfB9/Z6U4ShboxitJUmJcZ0t2Ysznjpr4j8O1thN2xw3VN3u/dSFVkzzXWb3Pczfh3Zdt26Q36MJSndo7CXvZcvP6e3UaGvqaktKLqT/woVvwMyq3JYjtlQ5u768/lXHH9znfVDc/n/M2kXO3crgqVXbeTg5vdHqJ95GZUJA3ulNoT2vxkv7nTOl3I6cj8Vmx3MjcMrlx9KPb8uke/gyZA1ioETIhWMYc81eAKbTmx4TegWukiMZa2wM3E5qrJNn1z5s56HGtSJROUVlXEZbakVEL2hKi7Kt6f/4TYbJMmW0N3h2kRS30yfw4fZzm3O47LdI2rtIUbjFEq/E5um8vjz06S8B1M8+Haci5wfRt8FbbtiytvypirHHIrL+Hs/8AUifR1JCfcMD9DrX7OXqpjzEuUv5twn4Qx5Fr38dSfAI/0wfrb/tOuik2ZIF88J5h/LtNxw+ccVXjPL4MxqwyynMjCAxkYfbGcXR7Y/OjNPiWp8zliSdwVzQexefT93getLttfTS7JEc5Oc3u5pFBv6ffqCawgtrRHdTnqQAAJemiPHL5/wC1zzb9aU1u2Pnw1iQsdPZnbFjb48Ld/wD5Y6LCTvSDmIsoopcc2P155c/n0p8c1a7bV1CO1hp740rnUKyp4lK78IfnRGR4L4n8V+ZrampL1Sk/sYP2Os6Px1H0hfjH9/3z7det+P8A8NPbdrq7IYiG6d2o+lv2Fb+lnXgu3oy+OvW4eS40itJo15d1q6haKeVzJ/8AH26Uez3yAaVrPV9L4jrPphLYf5cL93rR7HS2yd67wVk16Suc+en5GkrRbgg5Sp6Eu7dtacC9uFrl+tdVhKZzGJ+VdHnrzV+TZH+p/E/VX/TpvtvhMpxueoHLm+AytcHXKleD03jWjO1NVcMRfc8fmdavwX4vq6UjMv03H2TNn0es+MYRHbJlLgr3+p1p9h8M1Z1YRRpaqn/M8HWaeqCqe2ex+G/xZB9LY2ef9mreH39JjrzH8W/GzV15xPwxNo+8qCT+np/7etD4f8GSV6lsT34a8X1g/wAW/DmGtKZEI6mSn6erH3/L26VcUVl7JfoxUrgjDlI/2/8APVJalD9f9OiT06jfu9Jvv1VRC+Trj0vqvQZSz105ft1WuqJUc85dmQdX04+OqS56JpdMyJ9W/gXuDU7PTjZKWnJjKMpVi90KvGBv/tfp1oy7p3/LjpywchjnBjLxE9k3eLOvD/8A0+7/AGa+x4nGRXukZIfmMjr23c92aR6YgvqkRUIg+oLcLG0fpx15PNBdmcvJGmU1PiWnv+UbpRhElJ3WRQx6btcKq/tlKTYBMZxKbLPSbbXb7LePFt8HSWlq6AavrnNGMpLy1xRYGJU4H1fn1TT76JompF3QgbmDW85itlXHdhzj7Z6k4PwmPnf/ADNjNNspekMY9r+/pX/Tp6eoUXJqNlVnjkTjjHjjrJ7aGpMuWmQi2h59KSbasLiYfr56YDguMpZCTeapVfpfH+vWWDaD9r8TJKRlefKc1VPOcc34Ory7aar6M/5P/joDpLKMokIzVjBlUmXJ6Iyqy7LKc+eAE+21ra09TnxVfl9OqJOgO0G04NBtdhK5PunBcspdIv8AVbXQew+HamuShL/DhKdkhLIi5pRd119KcdbHbwIyVY7VZer33An3/Xirz1V7uoQNM/CkcuVM/ia9pK+3v1NTS8HqwUdGOiSCO6KeptSky/8AppcfSuTqO+7eHcaOpozuMpxlGMnERkXH7JIunxfvXSun8QnKcoRhDUgrnNUrtu3JR6q+74eudCzUlbOcXCRxVU0e5Iu+avpVJ/x/cH5Efi3aT1ex+TuuaLIeZTBqIv8ALupD6D18lmpjj3/Lr7tOc5RNOMoEhblfA/iGrp4jj69fPv43/hzThWrpq7pVq8USSxAPOfe2nF9dnx+ZKXX7jReaPJ9ooX6Q+vPTmo0MpU3wDzX+3SLRV3jkf9um5apOIsdv5467+R4O3gww+nq3HdqTr2iefYOl9Xu5S9O5+xx+fv0tqV46DGbeOkjGjolyXg3+y7yEY7fLzI8F8R+r5efyM+h+HfGpRjtj6Y1g4K/T3/t568Tozrxnx01Lvk89PYVSye3n8YEoBXFpzftn7v6e3WZrfD/myjHFDclcf+XHWb2Ouumy88K+3sf79aENbzeKo+vu/bpJpvRXjaSyZHxL4dKWqxKotxxUTx+x+XWLPtpYxzb+XXqNTV93C1f0MH9+2ekScCWcn7vq8flXTU0ickpMQ7P4QyLfpf58dR3fYUgcPnx1u6PdxhGTIQk2FcYo89ZPcd7xjj/TrnjOUpHTLi44xoTPh+3lx5+j0slcdM9x3Cr/AHjxf5dKX10K/Tgn1/lNz+Ej/wDkwc+m5YLX0oAWXahXm+vZ/Du5dSeqSyerbLxxV1zXC81XWD/9O+19epqyPTCNLcjlv+Vtwf349hrdrpaju2bPSsmCxoKZKjTfGfvfvw8yTmcHLmRXsvhENPZtIeiwjJ9eyS3zzyhF4KOtbsNPbRFiFydm2Ed1iFmY+31a56892c9d15EWUIS1KH+qNSnd4wemNgZfpRpEZ3BkyWrRbQzVtY6i7T2TD932kJT3VtpsLkRWLJCjyv7LVdL9u7NO2DFjKh2kZNxH0Ga9IPtVfXp1oqTKPpzE4JOP0jmqfP3Oj/McRkyym26TiinN4vNnH0ehTvIGY2j2rqahq+nig3LtiZCmINfSvp7dGN31l9d/P1xppn79aOr3u29nFNNBcsR/356SPiur4lqJ4/Dx1nNIGAupom3MN6kaC5LnKCVS+f8A26ztaGpTD5WpDdGtkpN7YpZvopQT2pv3eidoRWOrHUlN19umESVUUssuCH+Vy9Nz7vUjOOm6kdTiLabrRZEWnztPsyrx1PzK/uHLRldhqfJh8vS1IMWSjqcELrDBuVY8n5edmXd0LIYkFvJm36Zp/Ux0rsgxH8OpUcRd0rc1eE+svOXrtPU035hLUhGRGzAYzy59P4Tjn79KneFsKXgfX7mPy2IuKic4soc8ueJe3SGjqzlOfzQRvabKK/zeNtXeK/DWXqNLUvUxtlFiXBUY0IfXcglY8l9D1JEmGpLGmil0saoKPLSe6X0et5A/uZ3e/wAL9rKUt7tlK6jpiEduX3FTiNeHrD+K/wAGsC9GUpxxhC8/bxxyfevPtHbOIssT4leEj6sS+mcX5R6N2/w6BDaSN08spWxqjdSVfi8er8urR5OSPpSMmtHyHV0WNkuTHS8Guvpn8UfwpHU0nU0quEKCMctSzdYwN1WOLaOvmvc6DCTFMnXdxcimjsjNSVl2fUaYzmRiWtAfXoEpf7daP8P6d6k5/wBMcfdx/pfVG+qstF95KJoaoQGA2X+qYf36A97j8q/Lnq+vDmvy/Qf9+kZRqR7ZP06EZWis1TLy7trP9r0B1mz8v9b6HKXL0OMsnVLOdvJsdz3w4C6xb5f78dZevNt/f/x0TuO9uiJtidKL0kIUU5eXtgs9W09NUDlx1Q69J/B3wzfqfNkDHTSh4lN4MZo5XxcehyTUVbOZySVs9h/DvZfK7b5Hy71Mymp6Vcbb/q2tX9E8tbjP1Mgg/Mq0CmimLX9Mff7dZvb8z/ERUu/VItVjdHFxoxy2qdOdvOVIO+47acbRZO6fvd+E9r68yUjjdtmnoayiVEjKO0PNKW37c834/PP7qP8AjlsnfTIq4xoq2qqpeBcC546Vh3YKVqN8NYDbzYV9c4/3v8N1v8VYSCRQR3fivmTb4+/26C8TFHdCQxiWm4QeSqI4GhprGOr94yjgxtqRUWhKwYPb9+lI93HUlHBCMazXFn8tc+MZ4ea6KzZadx4LHzfAS/8AxW7rA/Tp0ZCveLBVlD/ER3boyrm8nvWD/TrLn8d1hT5a01ZQNex4+3W52JDMtX0sj1vvWA/9Wa/R8F0NS8jQ5D14vx/1T/Q6GNjVED2cHUGUYjCMWEJZyNSlW3IOB4466OvDVmCJqRbLciiO3wvOJY/16vqaenElpiJpjDaNZR3Bu4rxcr9+l+z0N0nBHUcEolpHyS9LRg/zItvuitsCtkPbb9W9rqJlL24wZduLr9Og6XZsNrqTiSUCFFVFzdW527jHjxd9PdpOTM2yrcXst4ipK74ULsqrcY6p3TPexiaUkzPloq5N+Ha4I5uRdZ6RtpWZsh7uIRYaTvZfiNvAFxEyN5LbPPv1DrzjKMWWQVHMvKLIaA8leKzjoen8PkEIycXjTjcpVFvbcs0yBb5oKx01o/I0JbNPbCcg3Sl6N90VF9lo4/XkdOzVZpa+rujH0kRJSlv87Xw5KVbeTrP1+8JR04QSUJiRjF2xuLxxx9jh8X1Ov3IPy5UhdVFcOUt5+ljx9HrM1fiM1bhKMtoR428m0LAbKyCG7w46Vybeg3k2u00HSzM3bWUrWSBYle8SNueePGPE/wATdvDVfmQpltlF4t9RKN15pln6J469e6l/4Q5ZAMvb+aj2Mmcbvt0lo9jo7Qjwxmbm9rkXP4bDj3B+qvGVSseMqkrPlfcdgx561fh2iaekX/Na/wCn+nTH8R9k6cmPJeH3Oku6mu2J7f7V129nyJI9WDjD6kTLVJKn1/Px/t0jrTMf34rpnX1IwjtK+/16Rlnpo/jQ05YzsFOPVBr69WlL266UuuhWcjoovXHUSPPW1/D/APDE+5lUpGnEyrlr/KHL0JTUVbJt0I/Bvhsu514aMMbnL/TE5f0/ejz19JlI7VjpwHYRwhguyUrPve73b6L8C+FaXb1HSIjJb5ZpjmViu2miol3z1o6pIwfhD0yqLIjuP6nCuPr5683m5ly+YOeb7Cfw5jqwWKsUuQxGnkKAPLEsv8XvfROw+JajBhtQkhzUm87ovH3eM3jovc9vEbtNoSVH8LbV17/pjoWt3V/4dspUxq1EXdR7Ofz9J7HU2ybwG0tGQvqyDH6MWsW4lReL8/qHtZemkGI4Ltb+rgZNHgx9+q93q6rsZjvl7ji/wkuIkh96xi+qurHTN0pNHMKUHxueDBwe/StAHod3GtsagG3dWHO6ixK5ceeLL6F3fdTqJAKeDKtgXTaj4VujPC9Zeh8fC6CWVNuL3fQ4Mf6/W29SOpHVUCR+HJ6fTEk2nutW5/I6fNUxthp/EIorGKQjEooHa2Zf8wte0X6dNwnpSCTKdyLdv4bctfTpWPatSr+emxGxuJ4y83j3z0+x1HMZlPHoHHjPn79MnRtCM6jomzT073r6p7sUXJla3m683d9A1u+2sv5pb3TI0raxIERx9Pf7dE+I6cglIjujDxACWJUYznY2iY3eempdoaMo6jH1MkjWbq74weHj/bqefRWxftNSRJCJuiByO4fEmbeRcOc8dO9t25BlJCWrIlWK/HJjWcP4W0+3SUuzhGpXLTkNwwpwVnzJjxfsdX7jWjpsp7pM/lwCUvO2NYp8SLz5l5ydJOXWNmukAh3i6k9PmBHDFq8Ir45GWf3t6c7zS0jSnpp6HazAoXeLxm93v7Y6V7LRNTT26t6IO2MYtxQJRKZecOfvjPV+11VpC9slxFW2VSHxhsv3fp00cLAU8UC7mEPRLc6aCR08txjFsfrW2Nr/ADe/U/DO1TTN/pnVbqlEGa0Dfq/2q83ju87Obq6k5Nt6m1j6vSYM5L9KV7kcnHS2p8RnKUdhth+JjOCPNAX5wp7eQu0K6o0XRpR1DT09SUkZWKqCHqxj2v8AE80ex0r/AMxWG5jUbqIlDQuAPYq7v9OktXsps5RjyU20jdWbU/AQx58ub6L3fd7BJFz9UFDm/FSvG4Mlftk+Ua8C/wAQ7Q173jFi8t5xyDn617Z+3iu6iwjv97D7C9euNeRa3ckwtj6rznnb5ec/mp323Ug3l5Vp4WuPpjzx1fjtLJ0cXN0w9HhvVN67U0/r1pfEpakbi0H+UiD+h1mEuu6OcnZcWsZOl7ddp9uvTOltqujfLax7X0XMHSy3wz4b87Ul7QB4vyH6dev0dOtOqrbjc6fprbdxfsVk2t+S+sL+Fu909NnKUblRtryiNe1Y61X498ue4jm3z45pTFZrxx1ycqcmcXNh0aPbRlPWIRUgNm84ZDmz3qjNYeE6fl8U25jKUlsXdccNVSlrxf0PbrOh8ekiyq9oLQT5lX4S2i08V1X/AJpCWNoEgi3zVcrx9MVeeLepODWESb8NqHxcnW8m8YxTUs2rb4vnx0D4j8NhqVep8vTq0svKU1z+Ks8te3WV2vcwgBB9UgpX0wd27Gcp+t37dPEiO6cpWIEoxiP4clcttW3jjz1kg7DuuQhbmOBVw1ZgFAqRHDWHi+pOz+ZLfqMXRCvXzX03RyXnl46ntu9+eMZVVUR8XhH3u9otcXXPTmpJ01ZMJQ2X+G5t0bkcA+1fnz0PyKKaG3QJ2EXDJRptExwSwVhwFZx1SEszYyXhkI/hVvdZbyWchV+aPp6ZpDKWte8JLG4rfKwtwXhx+XVez+GR+YakZ7na7ZSC4xSrobkf5f8A3vVeylJ6GTUm+nTjGF4ajtIgF3JxfvRzj3Ol/myMVLGOZ+PtpvVdTTIUS07IuScb359NXeWtzLNFV46DLfL1S1NUXKfMgUvJV4+3RSTNSDQ7pKlEYZjEjdlOLHltC3h/brWkOpB9Vwq2W38Il2BngM/Q89Ky14R04yn6tu1YkaG/wB7Fhg46R7R1Zbbl8qEmVEsWsUjtPcdvNB1zwy2iPoz3+i6sx3EYxQC8H/qf6sjZfH6SaCbvnbHdYyLu5bU9PvcZWjmj3xSPpk1bXErCEvcL9iXsceel+6+LQVhjdpqSxe2W+gtylSFfDddbK2ZE6ulFNHRmttixfKbd11VDf3vqey73UmM4wnCJfqnKx2yA21Vydv1LZffqJ6mBziNSQcvL/wDt+35dF7iIwgytjd4GyGKsHKyL/wC6ua6VSa0ZbCaunsoDbso+u09f3JO5M39fL0t8T0pfLSMCoCrTeMvGf6ecZOu1PifzP8XNSCYL+Fuis1tXaf8Az0Ptu4nqmzftuUdxtu8BUkLDxz4Omim3ch6sT7mTElOWcl+7izHGCTx/SHg6p3890d2N0kq3mgBwe3Pvjp/W1opPeRIbnAes3WW/1e2Pf6dJ/wDAydsCXqQRnGX4WO4tzQy8hwe99Wi8AawZXc95GCRcsmQLkX8rTP6Y6HravqjhsQVa9+ZJWB/brX1fhrD1SfU5dmSLV0v3W6vius3vezkhO7yDLI2BXpcPpTJ7+/V4NNArwye+nKsmLMFNmeaz1n9z2YVKJhLr6fm31tanwxa3cfzYq6ui/C+5/ryr3enGUox38oNHLdX/AOnkOeHnlpGXiKcc3HRhqi456Y7Xu1gxq/r1q/BIDrbHLSGPMc/7S6B8S09smNP5f+3Tds9aOxzfTshPTkRT79OKr5ixwmAcYLPZ/wBes/S1bfpnLx/d9NaPbxjGRvtvGHj+89O4nLOTk8jcO58N1Rx5Bxx+X6dTrd6L7/n+n9vSEInA4PrnPRT0DYXtKxncvGf8p+70OiJNBtPvkaALus+xlf3z0/PuZm0lO7awIxoHlxkuz6L1lvYbo7qR4LQH6mLOm9aMpR/FTI9XFeOfBdN15l9Oh1SFwhnQ+K1IxRe4A5OD/W/16dO91VwyRqiWaV9zgDn630rHstLabiwiVnL7UvtjouhKhJR3B6gbbpo+5x/Z1KUV4Y9Fo/FY6lwqIMiJjx4fMqZ+EowP4r6t2vw/XZ8acYNRiEUm3FF+XVNLm/6DrN+G68S3ZFlZXoN9yvMpS9XPFBn8jrZ7HQJlb9m6KYPUDirvlfK8CUC9RbplFLweO32zLiFk6k+ojtEok8N5Szj9EXstPzp6K+VZWvu+jnq78XjEIaO6NY2yEAgRQSkicSxnprS+JQYixldF+mLnznbn79I5KLoPajy3das4yd09xdzxiEeY+1woW4lYDnpvW7+Xc6PztC4S0w0tO82S/HKqwkcfZlls60Ph+pqan+JGISi0DUcg/nVyj70+OhuhpasvlasZU5sZDKTs4Sv3vgwnSRaT1kkvyR8N7bUr5eoxYwkzsswxFGs4kFV/v0rp/C9LV/xElKR6pbFIzjdxG7VKpj6bPautiHaSd0xlOJJFm2uapqrAv8k6Tjr3F2ER31I0/VVl5H0lWjWPtjo5tsKB/DdFloShi5ahjGNJbkCN1ms5Nv59M69LqKRlCglTjIIVJqwOT7dF7T4d8r1atyjdwJHqWtuKxW5QPNXXsDutI1EJptJRiQG8G4xXMU5H7dJKkF1RGv2UbBgrJ3RNz5lCZeMr8uuUM9KnZ3NlKUx1NqnH4fI+Pbjo2v3ko6jKMAYySU2q3uEVGokUBPpfVpdzuJjEZkvw5xiOWLyJIl6TdY829Fq9GKa8DSJR1dKRdt4w+DyF3RTWX2eu0O2onBl6WvTnEtxIQXhV9PuVV9aEdG13SWVrlFaImTJwZLyxOFeku002Iw1JGppitx52Y/mH1SbkhQ/r0EnRvwTPsdsIxdqxlv1PEvxYLCtkY7b9656Q7zt5amp6Z7qkS2VFIwTMUvG420PFffrR+IQTXuL+GIsmTGKscSjL3SPBxn2egwTU1VnqbLfTGMcyfxbpcu3D9K85zRNpZM2ee7v4DMlpygLGW2TGUqN253RozZVPPOOg6/wr8W2UpxjxjIW+l/zDjGPP0PY6PfQ2o6xin0iyP5SrNx6vCdId5qaesSqe1M1QO1vaXFb3XX5vTrlaWQ3E8v2cIx7qMncH4sBVyZCL44/bqP4k7D5k90CzF/n/APHWzL4FhuQxu1uq9RKNeBu4j/mz9Y77tSKTlGyUTdFOWJcuPAU/p9OrrkWPwXhL6ep4zS+EyF3JF45vNl1X956PP01Gh93z+ft1t/FGEY7o35jbmkb++BOf9+svT7PmWGqbvOebP36t3vLJTwxSGrFdkY8fp/r0xoR3FuH2XJ4Gjnz+n26Y7Xt9OMWSbk9iraU/Lz/eXJdnBm7liv4c4bKp8dFyQjaF9O5USRrwX7D+/wDqV1WOpB8i5PUU/avtjn9emDsZsN0cy8lZDc/tx+hjyH7b4bGVsqaUk3UrpQPC45q66RtC4E+2179d1hNvuHGPrSdOvYLSF7uMYMDSc+3PD79S9kR2MLZzSBL+kvnB+Knl/Lx01/ws9PUlEVjLUS+MSTbx/lR6lNrZgXb6aPLJbSj9lWq/X360O27ttkOIHFjUl9jxnx9el/kbpJ8s2wuYy3U87bYvqt5xZ+3XQlIhMISklEomltN+Nz9tx7e3FNzfVqwUbx8THK3Nj6ZAXe3j9T+3nG1O27lVFpbzd/nRX6dRPtEBsqMyzIle/jleMZrHRP8AjdD/AOzqP1J0P2/xDH5dTcew29moy1VkRAIxpPMSRbytvv7beo7DWkMoTGQixk8mKpSi6cNOfv0LsO/WMpwiRl/081bEI7ZLwo8qVnjqNPuWZPTjqG9jenuAIosbpvIDkvx1NZlSNsJ3fxNdKOnRcVbHz5cc85fFfk17f4aVcgHE+aZSu4cnD7rX0eRfvtCU6hZcDdE//wAwza+JTJZq8RPHRe30dfTYw1J7iX+JJLRfMI2eXN+a4r8Waad2LVGk6WpEFkrF2m6ILEKJNLFSw3eyfTrMnFi7ZRhI3biEx2+88x4REtq6/J0p6s5RYyo9i7kRJG2/yM17PtkWp3xF26gq8al8Lezcecbc2Lt9+tabvRmD146ZCc6/Fcp7pOG1lENtLcpW8VEDB0p3Hd1JhTcbzwxjjhvNWJX19umJdubowi3HUlKUMGYpwrdsaMvj2rpjupshEHcVGUaCQcKXzI/bpLjLP+swjcXUbGlPVapkluYxedwZu6H366Gt/iSjVxv3FOW3dUZF7eGyvz6Md6AwIrtjtkOc3WGrp8JXJ0J0IMIsoSf5CV04qQSzW54v78X1VfkOympratOgNytmUbhgV6R95CyLeeTPU9ofL01dQnPc4JG2O4qjkt98lp092vb7o6grBHMW69SLKvxWY48HF8pdvcJznPTjtiiyJRJTlwEjxKucZrpad4RtYDy0IT1XcbpmzUbqM9zG6tqsMSm+G+pl2cASRIK9M4gTI5TcOWkf3PHVe1+IQnHVkcMmzlTwq4DLleX79I953e5qdmmx9Eh9ZVRlcVqWa+pj6HT5a0Hwv20E1JQDfGXgDLFhNcoA05sEfcrpbt9VYasBjKW2UCW53WygpUqq4vtx0SOgoRPTFA32DV1gbcsuOLA6JHT0o0SSRbsnaLyPNclFODB0ypAQvL4fIhKWoUwbiVamQv8AlHhxjH59TD4OaiGrDbIPmL6YlxgvqCVObMc/v1ufF9WUdvy2EYr65NVfDFTAhm/rz0HQ+FR+Rru5lNT5btfTjwuGTCVMni38ynbDZgd7oGpIhB2xhAEYepYy2rYWqU3xRE6R79jpyBjPelwlEuJmxV/FWOEB/Lr0kPh2nIRVd1S22nvVtN7i8f8Awn2/wmM9Vjqbvlwl8zb49LTGJYbbqvB6+emjP7gAdr2YhOcnc7oMZOI3ijyer9vt1bs+0QnBdo1mrSd22H0UHjHnjrS04xdmrWVlTF5kNF8ZtkLi2n69T8Sk7pQx8ySR+ZLja3Kr5Erz+adL3bwZGfp9zqdvUoVK5pgvMhrbuiZNt2j06aTLbLV1N08TB8+SkylZPfbLo/wvttTbAYT9KkrDgDauapbClznO7Md52VzdMLIwI2O2MKASL5cKF+V+nQrDDWDO0O6oWFSlFravEqZRrzJocRHjHTXw7V1pJCWnCDhngr1AhuRpBTjKSzadV7j4NLRkSjDaynuUGjaKB9t0o7vaMXN9M9zqa9fKnHdtuW22/TKJHI5/xHz4v6qF9Ko0cLIx3OmadST1noTlni+NxE91zZ45rH/5tpGFR8/gc/dz1sd32c5G01SKzZAlyIkWTacR3YDz4xnof/B1hlpWYbS7+vp6EYqKoLSF9XVjpaROIEozSWFtaE/Lj7fvXt/hxqadwbLkwtY16N14FwQkGb8+Su67ow22COWa3/AR9WlKtzFyFXGDVK55leGsPv1HwztEkRp8lrX82Kq+ZBlyft13XdTk6l/QatiHaRrTJKrqZi0UL4ieA4ye2MdL6PYMW5y3bltiv0AzS8oig4eo67pdMRZDaulq6canWy9rQWErgJk5x+VHv0DV+HfJ1jU3O2XpK8VcabMxvb44fHUdd1pfS40NKKSsb1dKOmZRLHFjYofcA4/LjoGjqDq7HcVx+GkHA485Lf6vHXdd0OOTeSaeULdx8bYa0Yy0Yz00gzhu9NIxGN5G7vH8vjHTMpaK6sanGVOm1VXGRKKK2ptOfevfqeu6rOTVJDTwxrte00474wkJGAyiQ2tJhPFJnl84vpfRqRuiy9UmJu2rf28rVZTw/U7run/modxB62m7vlRajEnAQM2c0rgc+/7vR9c09B0yeVahdvrDdISqI7GP3vizHdd1oZdMmL6Xd6kopIIpJ3MaBIhlI1dxx74MdamjosZFvqg6ix8eg+Wt1lyGa5x13XdbxsIlqd0QYThGB6toMcBlzX02nQdJZMiUtrNiPMlm0acY+CP6e79O67qb2kKnaRfuO49EKKD14qmV0CN+lLU93pjtu026nvNxJHlrc8ma825uX2e67oXUkH0b0O71tKM/mTiR3lbIgfLuwowOaa8D5eg6Hch28mBc8EZSV3cEV8lm39Xruu6dsMm7O7/uJxnp6WnJdSPotqpTanJFzbg8FIeG231PqN8nbCQeAbcqeq839Cuu67olErCaHwXZozFlLUWhXn+U+2LMVz15uWjoxUZ6qmFApTmrldffruu6nybFkj//2Q==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5AE53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48058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3255" name="AutoShape 10" descr="data:image/jpeg;base64,/9j/4AAQSkZJRgABAQAAAQABAAD/2wCEAAkGBhMSERUTExQWFRUWGR0XGBgYGBscGBoYGRweGhofGh0aHSYeIBokGh4bHy8gIycpLCwtGh4yNTAqNSYrLSkBCQoKDgwOGg8PGi8kHyQsLCwsLCwsLCwsLCwsLCwsLCwsLCwsLCwsLCwsLCwsLCwsLCwsLCwsLCwsLCwsLCwsLP/AABEIAOcA2gMBIgACEQEDEQH/xAAbAAACAwEBAQAAAAAAAAAAAAADBAECBQAGB//EAD4QAQACAQMDAgQEBAQFAwQDAAECESEDEjEABEEiUQUTYXEygZGhBkJS8CNiscEUFTOC0XLh8QdTkrIkQ2P/xAAaAQADAQEBAQAAAAAAAAAAAAABAgMABAUG/8QAKhEAAgICAwABAwIHAQAAAAAAAAECESExAxJBBCJRYRNxMkKBkbHw8UP/2gAMAwEAAhEDEQA/APQncyIRq0a20OLTivYG/ckF+etbS+LunpmlBj80Lm7WUfUqUxqwMe3s9Zvb96Qcm7TkVQFG4ox5MH9vVdWcSOyDSU8KF3iuI0Pi8dfO8fJ+km1tnLaQTW+LSnGW+UdvG4jtDILttwjfL4PvBqMpSj/LIopKI1kbLpur9r6DL5k8elJD6scObfHgVu7vHVZqS9RTIPasnvxnjwc9Tcuz7SeQWR/zPYep2NRt5pkyPSAgYoUq+mNJjKh8YLxd+ql5ukcVlMvWdr9rFlEaSSXbTtimK8Fqn5I11qaMCibCgqm/pyCeDj658dJFdn2BmxaWtEUI224TiI7eBOWyv9ui9lDYKxUksXB+BM1423afY+nVu50ZSvaXe2NLQvm+Wg/vk6pDUoqco3WXPLQg+auv7xVSeDXkjV2Z1UYmSNnpzY2fbP5fXqYVTUKgU1wmBa85t5wVjq8u4DUCVWKl8FfXPufmc+Oqa+sARJElVYq3n2vNHt7PSPygMuS2+lSIYtpk+G4hY3eOPvfVI51KJLFtjJumzy3+Wf8Az0tra8pY0Y2XtG1zVjnipWr7v6i7zcVGdIaazim6ngIPLcjlc++eqOmhrNH58QPwzkqxvznxjGOft9eqOvEy1txkzV1zz4z+f5dJdtCEZQnYseS1I25vyuKBXPWg6qMZ4q6j7lKI/wCp+3WVVUhkwkNNlIgKvhQRsyv2QPy+mSaFDuUaFXG6SB+nqxnz+nS/cdw6dTZMoiO6Jg8FHHObq6HpftlDdfKkoyzuC7arF5cnJ5o6Lkk9GchyWpNvJFHinzaXV3Xv5/Kuha2pOmiVm2JGVDZwtOTaXd/p0DT1Z1mMNr6Q23a2RKBVrN/Uvoncam6FIsiyNKlqU2HFZaT79DBiJatwYqWT9bT7F48Pqr7fuDVXaDvTzcrQ+9Y8mbs6fO3ouJU4xoFwf1A58W2+3S0mTOog7xiVmLmlc+OaejQXIHpa5GQen0I37U0+PbGemP8AmAcEsNtuaujly8/mPWdKLKWpFJR2xJMmwkluF91zz79NaXZ7vVMKMrtLv+WNHJTh8l/XrKLzYqsP27vWUoPlFv0mPFUr/scdW+WSk+mV1T6uPBg4c/eugw7qEb8svDzjzzZhxVdG7T4kRhN92jxkbuTx5u2+nVPBu3hMIS30qF88+WqvD6b54Kvh6NMEXdLzWUwNr7Oa9+D69Zke9qYErxcrfKL7ecflf1tk7uMwOGqMpzV0Xb7/APz1lKwdiXUJ4Swq+QLcGfLWX6vvlyTo3yH0vpWfbkvVK4QjnCEVrO4rJ7J7+Oln4boez+h/uX02vRr+wxpacoaMEPVi1CtyJ4cuWve/NdJSlqGoVM21SXcmS5K8Yrny+3LXaa3yfRhsP0MXn3pT6v26I6enJuMC5Zry5rlzX1fb7LKrytg/YVl2uoykzQBGVO4raKXy3dL7H3sPba8WBEkxEk7mK2K4s5rDZ4a6f7UPlBKEiTJGK545uXIH25+nVIdpGMSB6ya7vDSWGHi6vka4TheikhRDsokDAfhnKLiTEZRMNWpuv6fn0bSZaI6mbjGUqjlluodoc3S2mM456a09MJbajGSqn0aZET+lPB58dVYxtv2uz+lfTTYJfisV9ej1aZgUu4qcak5AbcilOAocH6+3UaeruIhQXTfv/qZORvzeOjT0aCtzKStgWJcf5XzdU9JfKlLZFUPUbvwtxkcnN1Yftb1OngCR3bdpKLI02TEZSVUS2kyZV9JVY9qtc1tR0rlRO5ek0slYznjFqceTqj3DK9pi9r+4Hul3+dXz0X5PzEY1HaEratndVmxpl+we3TUn4NRPbTlt9Z8ucnHqv1SsCjn3p+l8dCexnNsYuMBzkN13+mMNmOOmp6NxSeQs3V6ov4Wz63LPH2roPatMpEn0uQ9lwF+QD3wGetvQaYbSoYSDKXL23BVnuew8XfL0KfeM9NWLvF8fW8fQEz1XW7TeZkxJUEd2UM4ye0VymfPRtGLKZCWIBUVpXi/KYL+zXPHVGr2w1YtDtmU4blzLJtsiVWc5JV+50xq6pcRjyiVVtF8v8pZ5rHnwbQ7fTlmVr6dtOFFajWebvP69c6IywlF3i/TVYePdp8eOjS8DVFtWE/alujxV8p71izOX7dU/5dOJRkHOeRbpaLQ8eOM0vXR0rTK1ecrVufDde1cV5rqP+KjG4hJY1ZuyYv1XK/dvPHjPWULeQJOTotrR/wAScmVFNUg7SnNPhxx/r1TW0v8ADjpmGgCK4KtPfP7V13cT/mIiyiDLxWZceziz3DqumM3MS7+1xNztKed1H0JdO45pobk45wxJDXZx0/lxja/ilVfhMOfNffy10t33bMqSbCPqY5GTJTJf+W4349/foacqlBFKD0mcluX2WvyOgPcRdu+8XIjbVFfi8AbX8pfToNpYZO/DtbsI+J+mQ+iiSfy2Y4qs3znwdRCKERNhtJu53SJXfEPp5qvXi6wfR7onul6YxkZNoPOPVIu68XRf5dCgxXU2y3lV6rYvn/V9vb79MmjJpiZI1LjEiMSxKIkyUaCgklXl+h1TW0mOplG29w8cmIvGbzjh6Z7fRkjumrm6rbeec5OAax+/RjSiyjPUNyWt+rnhChoHigM+OhdqhSurrsdIuRniP1HGJIEbDP2xz0j/AMwP/vRPpsMfv0eerGWoLtYjX4fJwxzZVW+3+hI97jGjF+u6efr+HoVF7AGJpqf9NnEiAxjJsHODC3i33a5ynp6EiXpm7stXna1TV3kaqnh9+jT+LRjFgC7dty8n3PYt58Pt0fT72MqC3euGruOMPC+Pyfp1ovCZVpJJi2vqzjs3Hndy+FrNUYXP2PHTGt3G2JK6ayXmr2ry+ROrneQqrgz8x+mffhv9c9D7nRJtagjCj34C6zTTZx4vHRxQMNA9aOZDh3XGR6lEG47c5bc/0nthifd4dju9TuzQUZjRXNP5+/S/ZIekjy3YlXWACP4fYX3xnprW7dnK8MZOcpL64wSLXF3no/sahXXZ8/Sjn0x8+iILV8nF3npt7N3kpxlIMx9VWuUr3KvPgPyvp9hsCLVozJBSfvzyPkv367cr/QBWy+MZYouaxS+XpHFfYolgjW7uenOJGESFrLUOY+2G/P198t9Rpz3yCUcLRdeUy/S6lX1D3er6Mhu0GVY5zRSvNZv83ojqfhJSjcsV7xjz+gLR7Y6zSkg5eAHcW0XHkZcc+a84yeeOo1tBjpxRdpIYj/1JN2+7JfoKB56HodySarEUvkRclcSUEv8Afru41Jy9BC/xv4qeQKx/St15il56CXgrTeCkyRF+bEhflWqwIsUY2jj8snVoaUY1GbtjLJXLbdPseOeXz1fTlOkkhEqO0L4PLfjgz79En2ypQ3UbFq87rEv0+KOOhSsyVFIRistCSsWzxEIV7LfsX/mvpnT7eGltjaG1I04v+a1eaR46EaoJFB3QooteTmmil8mL6rtA/CyxV0pipU1j6Zzjno9lozkNQnKLJQ2SvirVHl/9q/2R+KakPlylYXItLvFB+4Fv0467uO904aksymQq4xirFc0yqrrPu19a6jvO604Qnu2xjVSyUD9HK1muX9+qxnlD8U3DkUvsxb5LGJTin+8cdT2HfTNsbCW3ygKSAvOFE5/q+/Wb2Hx/S/AbowliMtR4l7L4H6+/RO5lQ0m78vGcVxn267JxTR9c+Pj+Zx1/1G5pS3X6UouPOShuj8RtY/knXT1B1CUaj/JfgjbaBi0Qu3nPS/w/vJSiz1CtSpAPnN0ZcMT25fbpvS7ZJE5yjSfh93xb7F+MX5643g+P5YPjm4PwzdbutOU/lzY4lcgTGK8+kKLX69T2/cMo+jTiCJEuO6j1OW7vJj3HhsY7/wCFQ1hJO6/YY2WVbWK5/wC0+40R+WBC9tZrNC3j6ZE+x1lSJCurJjUdsY8fnKRwYbAOGuXpL4hpzN06sUb/AJbGlldNhb+X160J6zpytfTznJfAc81+9/XrtXTkg7I1dy8xz75Pviqt46VpaNVmV3vbSNOTFGVv4jF1FlXuHP6njpSHZ9wg/LH6/Mq/rW3H2639Qj5N+D8NDb9ijF8Oc9GjrBg1dSJ/SJR9Cjx1usXtAox/+WZmlx2vusUztK8oSrNgA/aPTRDaISWTFQVA/q9gav69HCN7Y45h4pkWK5MAOPN9Vl2f/wDXDG19UpBaKWe+B8cK0dSTb9Nkp87TZbfwzalap9ZW/n7t2830bV14f9Rl+K2pVwYlkP0r3vqNb4bCpLFGUr3K0QhiVoUVyVn9Oi9tprRGJTW2zgy8K+1e+HnPTeDxg3gl7eMdrLlEoaHjCXn3u3nk6a7bTChxuwl8N3+IcWFc9Enpl25aULM7eeBU9MvClcdEpI0R49PA+3nwBz9z36bWSsYHdrIiA2RMRyYzkTx/Lz9OiaWkMpbsWPIm58K5ccc+ZdX1NUsUebxbjwuS8Yov289D0+8oyVTf2rznjP5489GylJGfLuwzYmSgilBxwnLfv49+m+4nJizlIYty3WmFOHkw1WKr2ro0nSGmORi/S5Yb+yGOcHQO4nKRuaSMcwY27spm/KHOP16W6FbTKfOikQiMMApd8Xu8/evNXjq+lGWzc+lPBwB6qSvFvPNdKzuVLUTnZW7ORzji/HiP16J8minUz9M8fXwVfp+p7dJ3ti9iuv8AEdsyTkeY3zSn0MXbXu+/TWrpkxY1bRa3t2v78fqBfSenKjZ/LL2lHEWPut/hCmqd1fYulrRJCbS/FVUcWY4tvHv7V0bS2L2LuhlaeG0zl+nN1uPtxjhpiSEQq92UwvEg5TCJ/mfAPVPn80srlRE9mQLjwC+2L6D3vxOMITlKjFjznAfca/u+nSrIBf4rq6elGc5ywemgzJ4oCsUuDm7vnrw3xTvjudSUpz2RiWRM34rwX7vS3x34q62ozcGSIcBf7quXrJ7fu9s4yqwbR8h118XHStnrcHx48dOW/wDBr99oMoRdKMNkquvxRQrP5+frXWj2XeOyENTTWcaqRlrxuC5Vx468x3uo/OacJuEwUZxXHH+nU9zCR2+jqf1SkPu5sb+xVf8Anqq/J71uDbhtf2Ppv8OSm6ctSdemcjbQu0XDELZK0DyV1o60BkOJJ9MX5vOS8cV15L+FO6JaG+6lu2yiRsxH0yc43Hp/7fr1u9tG5AZZRtyjReV8nt9Q488PJ/FR8h8pv9aXbdj+t30I3HijJVgGfbnK+fr0P/mDLxbfHFhQoi+M3kx0J06qNT9WKLMpxK7eM5/8dJaevI156WjlKXcxY59Tkuoh45eKOhVkVG8mh3OtJjKUcA1Gwtrm04abv29q6iOnemKm9LKlReL5qm8Y9uqaUZaUoylSJl2lXeKj4oQvydV7PQjK0tuvcQZUFtekMK5bx7K1YlBYasZS2cFt01VZT8r+2em9LtNJiOchzd/n9ekp/Dr200kSMmJy1njLmLf3/Po2n20QAhZWEm0nvjpknoUy+wnPV1HbiMa20ZuXMm1rFPu3gz1eYG4Pcbg3KN1bKxPAWeLo89d8R7dlBDVjBYkccN4PwnDGL7c37dF+F6EIxuFbj0rVtRfNuS0bHNHOOkjGsFUqA9uampIQflsahhusKo5oL+ubebdH5Mn05UPCmODzS5f7OhShunKtR2FsrY5wFJFQRtpu8Z9j9zuj6rvCXxKkAv8AzD5xmui6LWlQtqdzEiSvZLwS2x9N87XN58eVq3Bg/HP41lp6jp6emSCxW0Xh21WLv/4Onu+79qUIvsb2Rfi0um8VjrzveaOmcep8t312cHxnL6paDg1ux/jaGrtjOGyQGExJP6eAU5s8eetx7zWYRajKFbXbLPN5PDxydfN+51BKTH26v8N/iF05hOUvYkOa+3CfR/bnrqj8fjTyv8gpH0efcxlHiStFMrkvJ5PIFr0tP4jrKWASKmmdsbeaaJc0Z8fkl8M7+M4SnOXpGo7fMyv2qXWloa+4jtWW7+bbwN0r5fGecc9cHy/jLjqS0SmgfxLu97HeS5/HG8BQL4Btz+lc9M6rshndIknEtu5KDdX38458dLa3bzfRLeZJSSQbRaEaz71TT9zqNNlPW2m0jGkzZcstsvsv6cWVyRuxHsJ2+ppqMdqxv8OUMem37CGD7ZsSiynIlSlDGjGWXn6ZvKh79G1+/jpxQsRAA/EtBZYH3/zdU1O6TabUjwRGp4oyOCsHOR6N3oNWB07376qRK40yqUr4napisUGav3wv4k+LfMflj6ILnyv3FMcX9etX418WNPS2xkE5+mqyFWqmOEqjrxvcang9sv0P7/066OFJuz0/hfH/APR/0E+7nl/ujg6z9Seb6a15/vnpOcX8uu9HXMmGtTtXCbc+LR/TB1p97rf4GnD2mte1n/m+sHuJdV/42eDdxk+/jouF6H4/nfpJxln7H1L+D+z+ToSJbSeownEkSsi2HBhrc2WmOOtj55pbRQLpbxVuBvnyfQcGRto/EfmGnKMDZOMUkVUGVe6W4Ch8P0OrdxpQ1Ea0mokgf+nusi2efTdL7vPXmTbbs8Hm5HyTc36Mz1dKMDhHGGcbujLj8VrS3S9Ujo+mUoCoC+lFtbPewPe8ffqm5IpGVJi6NqXi9tuLo/8ATxXIYRZRlv1QIGdlf0rTtjWM1nNHWWcE7K998uQRUT+m3HAi8GT708dV7fUix+ZtWSm31O2nHAgp4+h9OhOnKemSD6MEvH1pxqJTzx46b0+1YbgdtUZ9K4osVKKDdZz79Bp+AYTtJzq/VfhHzXkpuN+5xn2G0OxhRernz+Hn9Os+Tq7nbKfHqiUeUvetG0zX5+ejRnEAN6GBqTdfUq/v1hQ2rpxjptCRjiPpuSzu1zauWjPqOK6nt9OU4FsokjFVORK87pOOf+7y+/Xd3CWobSUgJqSjVsQ9OVzHL03oaNRZTHb4tTAIMI1hpkYr9W+jFLbL62B0tBsJVCQKXG3aci+D6fT631kfxb8W2R9L+Ki7wFZyZfY61+60mXzJwbZIQKva+IrdXxae/nrxP8WdrOXc6OiNson23SXctFeLUvH59PCFyVm2zM0NRk0RJYugAA5X6fd6t8WNWMS62/0xx+v/AIqvv16Lvu30+17aWhcWc2O4p3IcrKq2XxX75evM933TLC1H2MY+vv8An163FJzTfg7kqMTW+KvmP7/6Ywf+mugavdbvHWzrdjpVafv1j6unAcX07VAUrNP4P3U/+ndC7s8AxFX6Ecv269L/AAr8W1Nb5rCe2EZx9K52SaKw1I22+Lk9eG1e7oo8x2We1/8Aj0/bovwnvJ6UyUVH6dR5kpw6jqDm6PrkSRKTckRsDfVG4+vOOFwnt0HVkmts2fiqW+3LFhiwfaqv3683238WGpcNavVzIxPDYic5zTfXpvhAbWUZ7o+HO8P51JK8Zx7teevKlwtZsPL8eUFewse2ZpumxYTkbiiXHF27ce3O06P/AMHIJMMAibl/CDzm4nN1eX64Lv1JhGFMQFktttpbhdtF/Sus34p8W1O20Vv1MmkXhjYFq4zbZXJ1OvCEY26R43453rPXm7txFY7g5DF/m+/09ustfbg5+r4PsdL6ncfX/wAr7/79UNawPBn+/wC/frrjGkfSQSjFRXhfXnnpfWlRXv1X5nv0vr6vXREhySSVgdWXVI89RJ6nT5OuhHlyds+4/wAIfB9/Z6U4ShboxitJUmJcZ0t2Ysznjpr4j8O1thN2xw3VN3u/dSFVkzzXWb3Pczfh3Zdt26Q36MJSndo7CXvZcvP6e3UaGvqaktKLqT/woVvwMyq3JYjtlQ5u768/lXHH9znfVDc/n/M2kXO3crgqVXbeTg5vdHqJ95GZUJA3ulNoT2vxkv7nTOl3I6cj8Vmx3MjcMrlx9KPb8uke/gyZA1ioETIhWMYc81eAKbTmx4TegWukiMZa2wM3E5qrJNn1z5s56HGtSJROUVlXEZbakVEL2hKi7Kt6f/4TYbJMmW0N3h2kRS30yfw4fZzm3O47LdI2rtIUbjFEq/E5um8vjz06S8B1M8+Haci5wfRt8FbbtiytvypirHHIrL+Hs/8AUifR1JCfcMD9DrX7OXqpjzEuUv5twn4Qx5Fr38dSfAI/0wfrb/tOuik2ZIF88J5h/LtNxw+ccVXjPL4MxqwyynMjCAxkYfbGcXR7Y/OjNPiWp8zliSdwVzQexefT93getLttfTS7JEc5Oc3u5pFBv6ffqCawgtrRHdTnqQAAJemiPHL5/wC1zzb9aU1u2Pnw1iQsdPZnbFjb48Ld/wD5Y6LCTvSDmIsoopcc2P155c/n0p8c1a7bV1CO1hp740rnUKyp4lK78IfnRGR4L4n8V+ZrampL1Sk/sYP2Os6Px1H0hfjH9/3z7det+P8A8NPbdrq7IYiG6d2o+lv2Fb+lnXgu3oy+OvW4eS40itJo15d1q6haKeVzJ/8AH26Uez3yAaVrPV9L4jrPphLYf5cL93rR7HS2yd67wVk16Suc+en5GkrRbgg5Sp6Eu7dtacC9uFrl+tdVhKZzGJ+VdHnrzV+TZH+p/E/VX/TpvtvhMpxueoHLm+AytcHXKleD03jWjO1NVcMRfc8fmdavwX4vq6UjMv03H2TNn0es+MYRHbJlLgr3+p1p9h8M1Z1YRRpaqn/M8HWaeqCqe2ex+G/xZB9LY2ef9mreH39JjrzH8W/GzV15xPwxNo+8qCT+np/7etD4f8GSV6lsT34a8X1g/wAW/DmGtKZEI6mSn6erH3/L26VcUVl7JfoxUrgjDlI/2/8APVJalD9f9OiT06jfu9Jvv1VRC+Trj0vqvQZSz105ft1WuqJUc85dmQdX04+OqS56JpdMyJ9W/gXuDU7PTjZKWnJjKMpVi90KvGBv/tfp1oy7p3/LjpywchjnBjLxE9k3eLOvD/8A0+7/AGa+x4nGRXukZIfmMjr23c92aR6YgvqkRUIg+oLcLG0fpx15PNBdmcvJGmU1PiWnv+UbpRhElJ3WRQx6btcKq/tlKTYBMZxKbLPSbbXb7LePFt8HSWlq6AavrnNGMpLy1xRYGJU4H1fn1TT76JompF3QgbmDW85itlXHdhzj7Z6k4PwmPnf/ADNjNNspekMY9r+/pX/Tp6eoUXJqNlVnjkTjjHjjrJ7aGpMuWmQi2h59KSbasLiYfr56YDguMpZCTeapVfpfH+vWWDaD9r8TJKRlefKc1VPOcc34Ory7aar6M/5P/joDpLKMokIzVjBlUmXJ6Iyqy7LKc+eAE+21ra09TnxVfl9OqJOgO0G04NBtdhK5PunBcspdIv8AVbXQew+HamuShL/DhKdkhLIi5pRd119KcdbHbwIyVY7VZer33An3/Xirz1V7uoQNM/CkcuVM/ia9pK+3v1NTS8HqwUdGOiSCO6KeptSky/8AppcfSuTqO+7eHcaOpozuMpxlGMnERkXH7JIunxfvXSun8QnKcoRhDUgrnNUrtu3JR6q+74eudCzUlbOcXCRxVU0e5Iu+avpVJ/x/cH5Efi3aT1ex+TuuaLIeZTBqIv8ALupD6D18lmpjj3/Lr7tOc5RNOMoEhblfA/iGrp4jj69fPv43/hzThWrpq7pVq8USSxAPOfe2nF9dnx+ZKXX7jReaPJ9ooX6Q+vPTmo0MpU3wDzX+3SLRV3jkf9um5apOIsdv5467+R4O3gww+nq3HdqTr2iefYOl9Xu5S9O5+xx+fv0tqV46DGbeOkjGjolyXg3+y7yEY7fLzI8F8R+r5efyM+h+HfGpRjtj6Y1g4K/T3/t568Tozrxnx01Lvk89PYVSye3n8YEoBXFpzftn7v6e3WZrfD/myjHFDclcf+XHWb2Ouumy88K+3sf79aENbzeKo+vu/bpJpvRXjaSyZHxL4dKWqxKotxxUTx+x+XWLPtpYxzb+XXqNTV93C1f0MH9+2ekScCWcn7vq8flXTU0ickpMQ7P4QyLfpf58dR3fYUgcPnx1u6PdxhGTIQk2FcYo89ZPcd7xjj/TrnjOUpHTLi44xoTPh+3lx5+j0slcdM9x3Cr/AHjxf5dKX10K/Tgn1/lNz+Ej/wDkwc+m5YLX0oAWXahXm+vZ/Du5dSeqSyerbLxxV1zXC81XWD/9O+19epqyPTCNLcjlv+Vtwf349hrdrpaju2bPSsmCxoKZKjTfGfvfvw8yTmcHLmRXsvhENPZtIeiwjJ9eyS3zzyhF4KOtbsNPbRFiFydm2Ed1iFmY+31a56892c9d15EWUIS1KH+qNSnd4wemNgZfpRpEZ3BkyWrRbQzVtY6i7T2TD932kJT3VtpsLkRWLJCjyv7LVdL9u7NO2DFjKh2kZNxH0Ga9IPtVfXp1oqTKPpzE4JOP0jmqfP3Oj/McRkyym26TiinN4vNnH0ehTvIGY2j2rqahq+nig3LtiZCmINfSvp7dGN31l9d/P1xppn79aOr3u29nFNNBcsR/356SPiur4lqJ4/Dx1nNIGAupom3MN6kaC5LnKCVS+f8A26ztaGpTD5WpDdGtkpN7YpZvopQT2pv3eidoRWOrHUlN19umESVUUssuCH+Vy9Nz7vUjOOm6kdTiLabrRZEWnztPsyrx1PzK/uHLRldhqfJh8vS1IMWSjqcELrDBuVY8n5edmXd0LIYkFvJm36Zp/Ux0rsgxH8OpUcRd0rc1eE+svOXrtPU035hLUhGRGzAYzy59P4Tjn79KneFsKXgfX7mPy2IuKic4soc8ueJe3SGjqzlOfzQRvabKK/zeNtXeK/DWXqNLUvUxtlFiXBUY0IfXcglY8l9D1JEmGpLGmil0saoKPLSe6X0et5A/uZ3e/wAL9rKUt7tlK6jpiEduX3FTiNeHrD+K/wAGsC9GUpxxhC8/bxxyfevPtHbOIssT4leEj6sS+mcX5R6N2/w6BDaSN08spWxqjdSVfi8er8urR5OSPpSMmtHyHV0WNkuTHS8Guvpn8UfwpHU0nU0quEKCMctSzdYwN1WOLaOvmvc6DCTFMnXdxcimjsjNSVl2fUaYzmRiWtAfXoEpf7daP8P6d6k5/wBMcfdx/pfVG+qstF95KJoaoQGA2X+qYf36A97j8q/Lnq+vDmvy/Qf9+kZRqR7ZP06EZWis1TLy7trP9r0B1mz8v9b6HKXL0OMsnVLOdvJsdz3w4C6xb5f78dZevNt/f/x0TuO9uiJtidKL0kIUU5eXtgs9W09NUDlx1Q69J/B3wzfqfNkDHTSh4lN4MZo5XxcehyTUVbOZySVs9h/DvZfK7b5Hy71Mymp6Vcbb/q2tX9E8tbjP1Mgg/Mq0CmimLX9Mff7dZvb8z/ERUu/VItVjdHFxoxy2qdOdvOVIO+47acbRZO6fvd+E9r68yUjjdtmnoayiVEjKO0PNKW37c834/PP7qP8AjlsnfTIq4xoq2qqpeBcC546Vh3YKVqN8NYDbzYV9c4/3v8N1v8VYSCRQR3fivmTb4+/26C8TFHdCQxiWm4QeSqI4GhprGOr94yjgxtqRUWhKwYPb9+lI93HUlHBCMazXFn8tc+MZ4ea6KzZadx4LHzfAS/8AxW7rA/Tp0ZCveLBVlD/ER3boyrm8nvWD/TrLn8d1hT5a01ZQNex4+3W52JDMtX0sj1vvWA/9Wa/R8F0NS8jQ5D14vx/1T/Q6GNjVED2cHUGUYjCMWEJZyNSlW3IOB4466OvDVmCJqRbLciiO3wvOJY/16vqaenElpiJpjDaNZR3Bu4rxcr9+l+z0N0nBHUcEolpHyS9LRg/zItvuitsCtkPbb9W9rqJlL24wZduLr9Og6XZsNrqTiSUCFFVFzdW527jHjxd9PdpOTM2yrcXst4ipK74ULsqrcY6p3TPexiaUkzPloq5N+Ha4I5uRdZ6RtpWZsh7uIRYaTvZfiNvAFxEyN5LbPPv1DrzjKMWWQVHMvKLIaA8leKzjoen8PkEIycXjTjcpVFvbcs0yBb5oKx01o/I0JbNPbCcg3Sl6N90VF9lo4/XkdOzVZpa+rujH0kRJSlv87Xw5KVbeTrP1+8JR04QSUJiRjF2xuLxxx9jh8X1Ov3IPy5UhdVFcOUt5+ljx9HrM1fiM1bhKMtoR428m0LAbKyCG7w46Vybeg3k2u00HSzM3bWUrWSBYle8SNueePGPE/wATdvDVfmQpltlF4t9RKN15pln6J469e6l/4Q5ZAMvb+aj2Mmcbvt0lo9jo7Qjwxmbm9rkXP4bDj3B+qvGVSseMqkrPlfcdgx561fh2iaekX/Na/wCn+nTH8R9k6cmPJeH3Oku6mu2J7f7V129nyJI9WDjD6kTLVJKn1/Px/t0jrTMf34rpnX1IwjtK+/16Rlnpo/jQ05YzsFOPVBr69WlL266UuuhWcjoovXHUSPPW1/D/APDE+5lUpGnEyrlr/KHL0JTUVbJt0I/Bvhsu514aMMbnL/TE5f0/ejz19JlI7VjpwHYRwhguyUrPve73b6L8C+FaXb1HSIjJb5ZpjmViu2miol3z1o6pIwfhD0yqLIjuP6nCuPr5683m5ly+YOeb7Cfw5jqwWKsUuQxGnkKAPLEsv8XvfROw+JajBhtQkhzUm87ovH3eM3jovc9vEbtNoSVH8LbV17/pjoWt3V/4dspUxq1EXdR7Ofz9J7HU2ybwG0tGQvqyDH6MWsW4lReL8/qHtZemkGI4Ltb+rgZNHgx9+q93q6rsZjvl7ji/wkuIkh96xi+qurHTN0pNHMKUHxueDBwe/StAHod3GtsagG3dWHO6ixK5ceeLL6F3fdTqJAKeDKtgXTaj4VujPC9Zeh8fC6CWVNuL3fQ4Mf6/W29SOpHVUCR+HJ6fTEk2nutW5/I6fNUxthp/EIorGKQjEooHa2Zf8wte0X6dNwnpSCTKdyLdv4bctfTpWPatSr+emxGxuJ4y83j3z0+x1HMZlPHoHHjPn79MnRtCM6jomzT073r6p7sUXJla3m683d9A1u+2sv5pb3TI0raxIERx9Pf7dE+I6cglIjujDxACWJUYznY2iY3eempdoaMo6jH1MkjWbq74weHj/bqefRWxftNSRJCJuiByO4fEmbeRcOc8dO9t25BlJCWrIlWK/HJjWcP4W0+3SUuzhGpXLTkNwwpwVnzJjxfsdX7jWjpsp7pM/lwCUvO2NYp8SLz5l5ydJOXWNmukAh3i6k9PmBHDFq8Ir45GWf3t6c7zS0jSnpp6HazAoXeLxm93v7Y6V7LRNTT26t6IO2MYtxQJRKZecOfvjPV+11VpC9slxFW2VSHxhsv3fp00cLAU8UC7mEPRLc6aCR08txjFsfrW2Nr/ADe/U/DO1TTN/pnVbqlEGa0Dfq/2q83ju87Obq6k5Nt6m1j6vSYM5L9KV7kcnHS2p8RnKUdhth+JjOCPNAX5wp7eQu0K6o0XRpR1DT09SUkZWKqCHqxj2v8AE80ex0r/AMxWG5jUbqIlDQuAPYq7v9OktXsps5RjyU20jdWbU/AQx58ub6L3fd7BJFz9UFDm/FSvG4Mlftk+Ua8C/wAQ7Q173jFi8t5xyDn617Z+3iu6iwjv97D7C9euNeRa3ckwtj6rznnb5ec/mp323Ug3l5Vp4WuPpjzx1fjtLJ0cXN0w9HhvVN67U0/r1pfEpakbi0H+UiD+h1mEuu6OcnZcWsZOl7ddp9uvTOltqujfLax7X0XMHSy3wz4b87Ul7QB4vyH6dev0dOtOqrbjc6fprbdxfsVk2t+S+sL+Fu909NnKUblRtryiNe1Y61X498ue4jm3z45pTFZrxx1ycqcmcXNh0aPbRlPWIRUgNm84ZDmz3qjNYeE6fl8U25jKUlsXdccNVSlrxf0PbrOh8ekiyq9oLQT5lX4S2i08V1X/AJpCWNoEgi3zVcrx9MVeeLepODWESb8NqHxcnW8m8YxTUs2rb4vnx0D4j8NhqVep8vTq0svKU1z+Ks8te3WV2vcwgBB9UgpX0wd27Gcp+t37dPEiO6cpWIEoxiP4clcttW3jjz1kg7DuuQhbmOBVw1ZgFAqRHDWHi+pOz+ZLfqMXRCvXzX03RyXnl46ntu9+eMZVVUR8XhH3u9otcXXPTmpJ01ZMJQ2X+G5t0bkcA+1fnz0PyKKaG3QJ2EXDJRptExwSwVhwFZx1SEszYyXhkI/hVvdZbyWchV+aPp6ZpDKWte8JLG4rfKwtwXhx+XVez+GR+YakZ7na7ZSC4xSrobkf5f8A3vVeylJ6GTUm+nTjGF4ajtIgF3JxfvRzj3Ol/myMVLGOZ+PtpvVdTTIUS07IuScb359NXeWtzLNFV46DLfL1S1NUXKfMgUvJV4+3RSTNSDQ7pKlEYZjEjdlOLHltC3h/brWkOpB9Vwq2W38Il2BngM/Q89Ky14R04yn6tu1YkaG/wB7Fhg46R7R1Zbbl8qEmVEsWsUjtPcdvNB1zwy2iPoz3+i6sx3EYxQC8H/qf6sjZfH6SaCbvnbHdYyLu5bU9PvcZWjmj3xSPpk1bXErCEvcL9iXsceel+6+LQVhjdpqSxe2W+gtylSFfDddbK2ZE6ulFNHRmttixfKbd11VDf3vqey73UmM4wnCJfqnKx2yA21Vydv1LZffqJ6mBziNSQcvL/wDt+35dF7iIwgytjd4GyGKsHKyL/wC6ua6VSa0ZbCaunsoDbso+u09f3JO5M39fL0t8T0pfLSMCoCrTeMvGf6ecZOu1PifzP8XNSCYL+Fuis1tXaf8Az0Ptu4nqmzftuUdxtu8BUkLDxz4Omim3ch6sT7mTElOWcl+7izHGCTx/SHg6p3890d2N0kq3mgBwe3Pvjp/W1opPeRIbnAes3WW/1e2Pf6dJ/wDAydsCXqQRnGX4WO4tzQy8hwe99Wi8AawZXc95GCRcsmQLkX8rTP6Y6HravqjhsQVa9+ZJWB/brX1fhrD1SfU5dmSLV0v3W6vius3vezkhO7yDLI2BXpcPpTJ7+/V4NNArwye+nKsmLMFNmeaz1n9z2YVKJhLr6fm31tanwxa3cfzYq6ui/C+5/ryr3enGUox38oNHLdX/AOnkOeHnlpGXiKcc3HRhqi456Y7Xu1gxq/r1q/BIDrbHLSGPMc/7S6B8S09smNP5f+3Tds9aOxzfTshPTkRT79OKr5ixwmAcYLPZ/wBes/S1bfpnLx/d9NaPbxjGRvtvGHj+89O4nLOTk8jcO58N1Rx5Bxx+X6dTrd6L7/n+n9vSEInA4PrnPRT0DYXtKxncvGf8p+70OiJNBtPvkaALus+xlf3z0/PuZm0lO7awIxoHlxkuz6L1lvYbo7qR4LQH6mLOm9aMpR/FTI9XFeOfBdN15l9Oh1SFwhnQ+K1IxRe4A5OD/W/16dO91VwyRqiWaV9zgDn630rHstLabiwiVnL7UvtjouhKhJR3B6gbbpo+5x/Z1KUV4Y9Fo/FY6lwqIMiJjx4fMqZ+EowP4r6t2vw/XZ8acYNRiEUm3FF+XVNLm/6DrN+G68S3ZFlZXoN9yvMpS9XPFBn8jrZ7HQJlb9m6KYPUDirvlfK8CUC9RbplFLweO32zLiFk6k+ojtEok8N5Szj9EXstPzp6K+VZWvu+jnq78XjEIaO6NY2yEAgRQSkicSxnprS+JQYixldF+mLnznbn79I5KLoPajy3das4yd09xdzxiEeY+1woW4lYDnpvW7+Xc6PztC4S0w0tO82S/HKqwkcfZlls60Ph+pqan+JGISi0DUcg/nVyj70+OhuhpasvlasZU5sZDKTs4Sv3vgwnSRaT1kkvyR8N7bUr5eoxYwkzsswxFGs4kFV/v0rp/C9LV/xElKR6pbFIzjdxG7VKpj6bPautiHaSd0xlOJJFm2uapqrAv8k6Tjr3F2ER31I0/VVl5H0lWjWPtjo5tsKB/DdFloShi5ahjGNJbkCN1ms5Nv59M69LqKRlCglTjIIVJqwOT7dF7T4d8r1atyjdwJHqWtuKxW5QPNXXsDutI1EJptJRiQG8G4xXMU5H7dJKkF1RGv2UbBgrJ3RNz5lCZeMr8uuUM9KnZ3NlKUx1NqnH4fI+Pbjo2v3ko6jKMAYySU2q3uEVGokUBPpfVpdzuJjEZkvw5xiOWLyJIl6TdY829Fq9GKa8DSJR1dKRdt4w+DyF3RTWX2eu0O2onBl6WvTnEtxIQXhV9PuVV9aEdG13SWVrlFaImTJwZLyxOFeku002Iw1JGppitx52Y/mH1SbkhQ/r0EnRvwTPsdsIxdqxlv1PEvxYLCtkY7b9656Q7zt5amp6Z7qkS2VFIwTMUvG420PFffrR+IQTXuL+GIsmTGKscSjL3SPBxn2egwTU1VnqbLfTGMcyfxbpcu3D9K85zRNpZM2ee7v4DMlpygLGW2TGUqN253RozZVPPOOg6/wr8W2UpxjxjIW+l/zDjGPP0PY6PfQ2o6xin0iyP5SrNx6vCdId5qaesSqe1M1QO1vaXFb3XX5vTrlaWQ3E8v2cIx7qMncH4sBVyZCL44/bqP4k7D5k90CzF/n/APHWzL4FhuQxu1uq9RKNeBu4j/mz9Y77tSKTlGyUTdFOWJcuPAU/p9OrrkWPwXhL6ep4zS+EyF3JF45vNl1X956PP01Gh93z+ft1t/FGEY7o35jbmkb++BOf9+svT7PmWGqbvOebP36t3vLJTwxSGrFdkY8fp/r0xoR3FuH2XJ4Gjnz+n26Y7Xt9OMWSbk9iraU/Lz/eXJdnBm7liv4c4bKp8dFyQjaF9O5USRrwX7D+/wDqV1WOpB8i5PUU/avtjn9emDsZsN0cy8lZDc/tx+hjyH7b4bGVsqaUk3UrpQPC45q66RtC4E+2179d1hNvuHGPrSdOvYLSF7uMYMDSc+3PD79S9kR2MLZzSBL+kvnB+Knl/Lx01/ws9PUlEVjLUS+MSTbx/lR6lNrZgXb6aPLJbSj9lWq/X360O27ttkOIHFjUl9jxnx9el/kbpJ8s2wuYy3U87bYvqt5xZ+3XQlIhMISklEomltN+Nz9tx7e3FNzfVqwUbx8THK3Nj6ZAXe3j9T+3nG1O27lVFpbzd/nRX6dRPtEBsqMyzIle/jleMZrHRP8AjdD/AOzqP1J0P2/xDH5dTcew29moy1VkRAIxpPMSRbytvv7beo7DWkMoTGQixk8mKpSi6cNOfv0LsO/WMpwiRl/081bEI7ZLwo8qVnjqNPuWZPTjqG9jenuAIosbpvIDkvx1NZlSNsJ3fxNdKOnRcVbHz5cc85fFfk17f4aVcgHE+aZSu4cnD7rX0eRfvtCU6hZcDdE//wAwza+JTJZq8RPHRe30dfTYw1J7iX+JJLRfMI2eXN+a4r8Waad2LVGk6WpEFkrF2m6ILEKJNLFSw3eyfTrMnFi7ZRhI3biEx2+88x4REtq6/J0p6s5RYyo9i7kRJG2/yM17PtkWp3xF26gq8al8Lezcecbc2Lt9+tabvRmD146ZCc6/Fcp7pOG1lENtLcpW8VEDB0p3Hd1JhTcbzwxjjhvNWJX19umJdubowi3HUlKUMGYpwrdsaMvj2rpjupshEHcVGUaCQcKXzI/bpLjLP+swjcXUbGlPVapkluYxedwZu6H366Gt/iSjVxv3FOW3dUZF7eGyvz6Md6AwIrtjtkOc3WGrp8JXJ0J0IMIsoSf5CV04qQSzW54v78X1VfkOympratOgNytmUbhgV6R95CyLeeTPU9ofL01dQnPc4JG2O4qjkt98lp092vb7o6grBHMW69SLKvxWY48HF8pdvcJznPTjtiiyJRJTlwEjxKucZrpad4RtYDy0IT1XcbpmzUbqM9zG6tqsMSm+G+pl2cASRIK9M4gTI5TcOWkf3PHVe1+IQnHVkcMmzlTwq4DLleX79I953e5qdmmx9Eh9ZVRlcVqWa+pj6HT5a0Hwv20E1JQDfGXgDLFhNcoA05sEfcrpbt9VYasBjKW2UCW53WygpUqq4vtx0SOgoRPTFA32DV1gbcsuOLA6JHT0o0SSRbsnaLyPNclFODB0ypAQvL4fIhKWoUwbiVamQv8AlHhxjH59TD4OaiGrDbIPmL6YlxgvqCVObMc/v1ufF9WUdvy2EYr65NVfDFTAhm/rz0HQ+FR+Rru5lNT5btfTjwuGTCVMni38ynbDZgd7oGpIhB2xhAEYepYy2rYWqU3xRE6R79jpyBjPelwlEuJmxV/FWOEB/Lr0kPh2nIRVd1S22nvVtN7i8f8Awn2/wmM9Vjqbvlwl8zb49LTGJYbbqvB6+emjP7gAdr2YhOcnc7oMZOI3ijyer9vt1bs+0QnBdo1mrSd22H0UHjHnjrS04xdmrWVlTF5kNF8ZtkLi2n69T8Sk7pQx8ySR+ZLja3Kr5Erz+adL3bwZGfp9zqdvUoVK5pgvMhrbuiZNt2j06aTLbLV1N08TB8+SkylZPfbLo/wvttTbAYT9KkrDgDauapbClznO7Md52VzdMLIwI2O2MKASL5cKF+V+nQrDDWDO0O6oWFSlFravEqZRrzJocRHjHTXw7V1pJCWnCDhngr1AhuRpBTjKSzadV7j4NLRkSjDaynuUGjaKB9t0o7vaMXN9M9zqa9fKnHdtuW22/TKJHI5/xHz4v6qF9Ko0cLIx3OmadST1noTlni+NxE91zZ45rH/5tpGFR8/gc/dz1sd32c5G01SKzZAlyIkWTacR3YDz4xnof/B1hlpWYbS7+vp6EYqKoLSF9XVjpaROIEozSWFtaE/Lj7fvXt/hxqadwbLkwtY16N14FwQkGb8+Su67ow22COWa3/AR9WlKtzFyFXGDVK55leGsPv1HwztEkRp8lrX82Kq+ZBlyft13XdTk6l/QatiHaRrTJKrqZi0UL4ieA4ye2MdL6PYMW5y3bltiv0AzS8oig4eo67pdMRZDaulq6canWy9rQWErgJk5x+VHv0DV+HfJ1jU3O2XpK8VcabMxvb44fHUdd1pfS40NKKSsb1dKOmZRLHFjYofcA4/LjoGjqDq7HcVx+GkHA485Lf6vHXdd0OOTeSaeULdx8bYa0Yy0Yz00gzhu9NIxGN5G7vH8vjHTMpaK6sanGVOm1VXGRKKK2ptOfevfqeu6rOTVJDTwxrte00474wkJGAyiQ2tJhPFJnl84vpfRqRuiy9UmJu2rf28rVZTw/U7run/modxB62m7vlRajEnAQM2c0rgc+/7vR9c09B0yeVahdvrDdISqI7GP3vizHdd1oZdMmL6Xd6kopIIpJ3MaBIhlI1dxx74MdamjosZFvqg6ix8eg+Wt1lyGa5x13XdbxsIlqd0QYThGB6toMcBlzX02nQdJZMiUtrNiPMlm0acY+CP6e79O67qb2kKnaRfuO49EKKD14qmV0CN+lLU93pjtu026nvNxJHlrc8ma825uX2e67oXUkH0b0O71tKM/mTiR3lbIgfLuwowOaa8D5eg6Hch28mBc8EZSV3cEV8lm39Xruu6dsMm7O7/uJxnp6WnJdSPotqpTanJFzbg8FIeG231PqN8nbCQeAbcqeq839Cuu67olErCaHwXZozFlLUWhXn+U+2LMVz15uWjoxUZ6qmFApTmrldffruu6nybFkj//2Q=="/>
          <p:cNvSpPr>
            <a:spLocks noChangeAspect="1" noChangeArrowheads="1"/>
          </p:cNvSpPr>
          <p:nvPr/>
        </p:nvSpPr>
        <p:spPr bwMode="auto">
          <a:xfrm>
            <a:off x="320675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5AE53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48058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3256" name="AutoShape 12" descr="data:image/jpeg;base64,/9j/4AAQSkZJRgABAQAAAQABAAD/2wCEAAkGBhMSERUTExQWFRUWGR0XGBgYGBscGBoYGRweGhofGh0aHSYeIBokGh4bHy8gIycpLCwtGh4yNTAqNSYrLSkBCQoKDgwOGg8PGi8kHyQsLCwsLCwsLCwsLCwsLCwsLCwsLCwsLCwsLCwsLCwsLCwsLCwsLCwsLCwsLCwsLCwsLP/AABEIAOcA2gMBIgACEQEDEQH/xAAbAAACAwEBAQAAAAAAAAAAAAADBAECBQAGB//EAD4QAQACAQMDAgQEBAQFAwQDAAECESEDEjEABEEiUQUTYXEygZGhBkJS8CNiscEUFTOC0XLh8QdTkrIkQ2P/xAAaAQADAQEBAQAAAAAAAAAAAAABAgMABAUG/8QAKhEAAgICAwABAwIHAQAAAAAAAAECESExAxJBBCJRYRNxMkKBkbHw8UP/2gAMAwEAAhEDEQA/APQncyIRq0a20OLTivYG/ckF+etbS+LunpmlBj80Lm7WUfUqUxqwMe3s9Zvb96Qcm7TkVQFG4ox5MH9vVdWcSOyDSU8KF3iuI0Pi8dfO8fJ+km1tnLaQTW+LSnGW+UdvG4jtDILttwjfL4PvBqMpSj/LIopKI1kbLpur9r6DL5k8elJD6scObfHgVu7vHVZqS9RTIPasnvxnjwc9Tcuz7SeQWR/zPYep2NRt5pkyPSAgYoUq+mNJjKh8YLxd+ql5ukcVlMvWdr9rFlEaSSXbTtimK8Fqn5I11qaMCibCgqm/pyCeDj658dJFdn2BmxaWtEUI224TiI7eBOWyv9ui9lDYKxUksXB+BM1423afY+nVu50ZSvaXe2NLQvm+Wg/vk6pDUoqco3WXPLQg+auv7xVSeDXkjV2Z1UYmSNnpzY2fbP5fXqYVTUKgU1wmBa85t5wVjq8u4DUCVWKl8FfXPufmc+Oqa+sARJElVYq3n2vNHt7PSPygMuS2+lSIYtpk+G4hY3eOPvfVI51KJLFtjJumzy3+Wf8Az0tra8pY0Y2XtG1zVjnipWr7v6i7zcVGdIaazim6ngIPLcjlc++eqOmhrNH58QPwzkqxvznxjGOft9eqOvEy1txkzV1zz4z+f5dJdtCEZQnYseS1I25vyuKBXPWg6qMZ4q6j7lKI/wCp+3WVVUhkwkNNlIgKvhQRsyv2QPy+mSaFDuUaFXG6SB+nqxnz+nS/cdw6dTZMoiO6Jg8FHHObq6HpftlDdfKkoyzuC7arF5cnJ5o6Lkk9GchyWpNvJFHinzaXV3Xv5/Kuha2pOmiVm2JGVDZwtOTaXd/p0DT1Z1mMNr6Q23a2RKBVrN/Uvoncam6FIsiyNKlqU2HFZaT79DBiJatwYqWT9bT7F48Pqr7fuDVXaDvTzcrQ+9Y8mbs6fO3ouJU4xoFwf1A58W2+3S0mTOog7xiVmLmlc+OaejQXIHpa5GQen0I37U0+PbGemP8AmAcEsNtuaujly8/mPWdKLKWpFJR2xJMmwkluF91zz79NaXZ7vVMKMrtLv+WNHJTh8l/XrKLzYqsP27vWUoPlFv0mPFUr/scdW+WSk+mV1T6uPBg4c/eugw7qEb8svDzjzzZhxVdG7T4kRhN92jxkbuTx5u2+nVPBu3hMIS30qF88+WqvD6b54Kvh6NMEXdLzWUwNr7Oa9+D69Zke9qYErxcrfKL7ecflf1tk7uMwOGqMpzV0Xb7/APz1lKwdiXUJ4Swq+QLcGfLWX6vvlyTo3yH0vpWfbkvVK4QjnCEVrO4rJ7J7+Oln4boez+h/uX02vRr+wxpacoaMEPVi1CtyJ4cuWve/NdJSlqGoVM21SXcmS5K8Yrny+3LXaa3yfRhsP0MXn3pT6v26I6enJuMC5Zry5rlzX1fb7LKrytg/YVl2uoykzQBGVO4raKXy3dL7H3sPba8WBEkxEk7mK2K4s5rDZ4a6f7UPlBKEiTJGK545uXIH25+nVIdpGMSB6ya7vDSWGHi6vka4TheikhRDsokDAfhnKLiTEZRMNWpuv6fn0bSZaI6mbjGUqjlluodoc3S2mM456a09MJbajGSqn0aZET+lPB58dVYxtv2uz+lfTTYJfisV9ej1aZgUu4qcak5AbcilOAocH6+3UaeruIhQXTfv/qZORvzeOjT0aCtzKStgWJcf5XzdU9JfKlLZFUPUbvwtxkcnN1Yftb1OngCR3bdpKLI02TEZSVUS2kyZV9JVY9qtc1tR0rlRO5ek0slYznjFqceTqj3DK9pi9r+4Hul3+dXz0X5PzEY1HaEratndVmxpl+we3TUn4NRPbTlt9Z8ucnHqv1SsCjn3p+l8dCexnNsYuMBzkN13+mMNmOOmp6NxSeQs3V6ov4Wz63LPH2roPatMpEn0uQ9lwF+QD3wGetvQaYbSoYSDKXL23BVnuew8XfL0KfeM9NWLvF8fW8fQEz1XW7TeZkxJUEd2UM4ye0VymfPRtGLKZCWIBUVpXi/KYL+zXPHVGr2w1YtDtmU4blzLJtsiVWc5JV+50xq6pcRjyiVVtF8v8pZ5rHnwbQ7fTlmVr6dtOFFajWebvP69c6IywlF3i/TVYePdp8eOjS8DVFtWE/alujxV8p71izOX7dU/5dOJRkHOeRbpaLQ8eOM0vXR0rTK1ecrVufDde1cV5rqP+KjG4hJY1ZuyYv1XK/dvPHjPWULeQJOTotrR/wAScmVFNUg7SnNPhxx/r1TW0v8ADjpmGgCK4KtPfP7V13cT/mIiyiDLxWZceziz3DqumM3MS7+1xNztKed1H0JdO45pobk45wxJDXZx0/lxja/ilVfhMOfNffy10t33bMqSbCPqY5GTJTJf+W4349/foacqlBFKD0mcluX2WvyOgPcRdu+8XIjbVFfi8AbX8pfToNpYZO/DtbsI+J+mQ+iiSfy2Y4qs3znwdRCKERNhtJu53SJXfEPp5qvXi6wfR7onul6YxkZNoPOPVIu68XRf5dCgxXU2y3lV6rYvn/V9vb79MmjJpiZI1LjEiMSxKIkyUaCgklXl+h1TW0mOplG29w8cmIvGbzjh6Z7fRkjumrm6rbeec5OAax+/RjSiyjPUNyWt+rnhChoHigM+OhdqhSurrsdIuRniP1HGJIEbDP2xz0j/AMwP/vRPpsMfv0eerGWoLtYjX4fJwxzZVW+3+hI97jGjF+u6efr+HoVF7AGJpqf9NnEiAxjJsHODC3i33a5ynp6EiXpm7stXna1TV3kaqnh9+jT+LRjFgC7dty8n3PYt58Pt0fT72MqC3euGruOMPC+Pyfp1ovCZVpJJi2vqzjs3Hndy+FrNUYXP2PHTGt3G2JK6ayXmr2ry+ROrneQqrgz8x+mffhv9c9D7nRJtagjCj34C6zTTZx4vHRxQMNA9aOZDh3XGR6lEG47c5bc/0nthifd4dju9TuzQUZjRXNP5+/S/ZIekjy3YlXWACP4fYX3xnprW7dnK8MZOcpL64wSLXF3no/sahXXZ8/Sjn0x8+iILV8nF3npt7N3kpxlIMx9VWuUr3KvPgPyvp9hsCLVozJBSfvzyPkv367cr/QBWy+MZYouaxS+XpHFfYolgjW7uenOJGESFrLUOY+2G/P198t9Rpz3yCUcLRdeUy/S6lX1D3er6Mhu0GVY5zRSvNZv83ojqfhJSjcsV7xjz+gLR7Y6zSkg5eAHcW0XHkZcc+a84yeeOo1tBjpxRdpIYj/1JN2+7JfoKB56HodySarEUvkRclcSUEv8Afru41Jy9BC/xv4qeQKx/St15il56CXgrTeCkyRF+bEhflWqwIsUY2jj8snVoaUY1GbtjLJXLbdPseOeXz1fTlOkkhEqO0L4PLfjgz79En2ypQ3UbFq87rEv0+KOOhSsyVFIRistCSsWzxEIV7LfsX/mvpnT7eGltjaG1I04v+a1eaR46EaoJFB3QooteTmmil8mL6rtA/CyxV0pipU1j6Zzjno9lozkNQnKLJQ2SvirVHl/9q/2R+KakPlylYXItLvFB+4Fv0467uO904aksymQq4xirFc0yqrrPu19a6jvO604Qnu2xjVSyUD9HK1muX9+qxnlD8U3DkUvsxb5LGJTin+8cdT2HfTNsbCW3ygKSAvOFE5/q+/Wb2Hx/S/AbowliMtR4l7L4H6+/RO5lQ0m78vGcVxn267JxTR9c+Pj+Zx1/1G5pS3X6UouPOShuj8RtY/knXT1B1CUaj/JfgjbaBi0Qu3nPS/w/vJSiz1CtSpAPnN0ZcMT25fbpvS7ZJE5yjSfh93xb7F+MX5643g+P5YPjm4PwzdbutOU/lzY4lcgTGK8+kKLX69T2/cMo+jTiCJEuO6j1OW7vJj3HhsY7/wCFQ1hJO6/YY2WVbWK5/wC0+40R+WBC9tZrNC3j6ZE+x1lSJCurJjUdsY8fnKRwYbAOGuXpL4hpzN06sUb/AJbGlldNhb+X160J6zpytfTznJfAc81+9/XrtXTkg7I1dy8xz75Pviqt46VpaNVmV3vbSNOTFGVv4jF1FlXuHP6njpSHZ9wg/LH6/Mq/rW3H2639Qj5N+D8NDb9ijF8Oc9GjrBg1dSJ/SJR9Cjx1usXtAox/+WZmlx2vusUztK8oSrNgA/aPTRDaISWTFQVA/q9gav69HCN7Y45h4pkWK5MAOPN9Vl2f/wDXDG19UpBaKWe+B8cK0dSTb9Nkp87TZbfwzalap9ZW/n7t2830bV14f9Rl+K2pVwYlkP0r3vqNb4bCpLFGUr3K0QhiVoUVyVn9Oi9tprRGJTW2zgy8K+1e+HnPTeDxg3gl7eMdrLlEoaHjCXn3u3nk6a7bTChxuwl8N3+IcWFc9Enpl25aULM7eeBU9MvClcdEpI0R49PA+3nwBz9z36bWSsYHdrIiA2RMRyYzkTx/Lz9OiaWkMpbsWPIm58K5ccc+ZdX1NUsUebxbjwuS8Yov289D0+8oyVTf2rznjP5489GylJGfLuwzYmSgilBxwnLfv49+m+4nJizlIYty3WmFOHkw1WKr2ro0nSGmORi/S5Yb+yGOcHQO4nKRuaSMcwY27spm/KHOP16W6FbTKfOikQiMMApd8Xu8/evNXjq+lGWzc+lPBwB6qSvFvPNdKzuVLUTnZW7ORzji/HiP16J8minUz9M8fXwVfp+p7dJ3ti9iuv8AEdsyTkeY3zSn0MXbXu+/TWrpkxY1bRa3t2v78fqBfSenKjZ/LL2lHEWPut/hCmqd1fYulrRJCbS/FVUcWY4tvHv7V0bS2L2LuhlaeG0zl+nN1uPtxjhpiSEQq92UwvEg5TCJ/mfAPVPn80srlRE9mQLjwC+2L6D3vxOMITlKjFjznAfca/u+nSrIBf4rq6elGc5ywemgzJ4oCsUuDm7vnrw3xTvjudSUpz2RiWRM34rwX7vS3x34q62ozcGSIcBf7quXrJ7fu9s4yqwbR8h118XHStnrcHx48dOW/wDBr99oMoRdKMNkquvxRQrP5+frXWj2XeOyENTTWcaqRlrxuC5Vx468x3uo/OacJuEwUZxXHH+nU9zCR2+jqf1SkPu5sb+xVf8Anqq/J71uDbhtf2Ppv8OSm6ctSdemcjbQu0XDELZK0DyV1o60BkOJJ9MX5vOS8cV15L+FO6JaG+6lu2yiRsxH0yc43Hp/7fr1u9tG5AZZRtyjReV8nt9Q488PJ/FR8h8pv9aXbdj+t30I3HijJVgGfbnK+fr0P/mDLxbfHFhQoi+M3kx0J06qNT9WKLMpxK7eM5/8dJaevI156WjlKXcxY59Tkuoh45eKOhVkVG8mh3OtJjKUcA1Gwtrm04abv29q6iOnemKm9LKlReL5qm8Y9uqaUZaUoylSJl2lXeKj4oQvydV7PQjK0tuvcQZUFtekMK5bx7K1YlBYasZS2cFt01VZT8r+2em9LtNJiOchzd/n9ekp/Dr200kSMmJy1njLmLf3/Po2n20QAhZWEm0nvjpknoUy+wnPV1HbiMa20ZuXMm1rFPu3gz1eYG4Pcbg3KN1bKxPAWeLo89d8R7dlBDVjBYkccN4PwnDGL7c37dF+F6EIxuFbj0rVtRfNuS0bHNHOOkjGsFUqA9uampIQflsahhusKo5oL+ubebdH5Mn05UPCmODzS5f7OhShunKtR2FsrY5wFJFQRtpu8Z9j9zuj6rvCXxKkAv8AzD5xmui6LWlQtqdzEiSvZLwS2x9N87XN58eVq3Bg/HP41lp6jp6emSCxW0Xh21WLv/4Onu+79qUIvsb2Rfi0um8VjrzveaOmcep8t312cHxnL6paDg1ux/jaGrtjOGyQGExJP6eAU5s8eetx7zWYRajKFbXbLPN5PDxydfN+51BKTH26v8N/iF05hOUvYkOa+3CfR/bnrqj8fjTyv8gpH0efcxlHiStFMrkvJ5PIFr0tP4jrKWASKmmdsbeaaJc0Z8fkl8M7+M4SnOXpGo7fMyv2qXWloa+4jtWW7+bbwN0r5fGecc9cHy/jLjqS0SmgfxLu97HeS5/HG8BQL4Btz+lc9M6rshndIknEtu5KDdX38458dLa3bzfRLeZJSSQbRaEaz71TT9zqNNlPW2m0jGkzZcstsvsv6cWVyRuxHsJ2+ppqMdqxv8OUMem37CGD7ZsSiynIlSlDGjGWXn6ZvKh79G1+/jpxQsRAA/EtBZYH3/zdU1O6TabUjwRGp4oyOCsHOR6N3oNWB07376qRK40yqUr4napisUGav3wv4k+LfMflj6ILnyv3FMcX9etX418WNPS2xkE5+mqyFWqmOEqjrxvcang9sv0P7/066OFJuz0/hfH/APR/0E+7nl/ujg6z9Seb6a15/vnpOcX8uu9HXMmGtTtXCbc+LR/TB1p97rf4GnD2mte1n/m+sHuJdV/42eDdxk+/jouF6H4/nfpJxln7H1L+D+z+ToSJbSeownEkSsi2HBhrc2WmOOtj55pbRQLpbxVuBvnyfQcGRto/EfmGnKMDZOMUkVUGVe6W4Ch8P0OrdxpQ1Ea0mokgf+nusi2efTdL7vPXmTbbs8Hm5HyTc36Mz1dKMDhHGGcbujLj8VrS3S9Ujo+mUoCoC+lFtbPewPe8ffqm5IpGVJi6NqXi9tuLo/8ATxXIYRZRlv1QIGdlf0rTtjWM1nNHWWcE7K998uQRUT+m3HAi8GT708dV7fUix+ZtWSm31O2nHAgp4+h9OhOnKemSD6MEvH1pxqJTzx46b0+1YbgdtUZ9K4osVKKDdZz79Bp+AYTtJzq/VfhHzXkpuN+5xn2G0OxhRernz+Hn9Os+Tq7nbKfHqiUeUvetG0zX5+ejRnEAN6GBqTdfUq/v1hQ2rpxjptCRjiPpuSzu1zauWjPqOK6nt9OU4FsokjFVORK87pOOf+7y+/Xd3CWobSUgJqSjVsQ9OVzHL03oaNRZTHb4tTAIMI1hpkYr9W+jFLbL62B0tBsJVCQKXG3aci+D6fT631kfxb8W2R9L+Ki7wFZyZfY61+60mXzJwbZIQKva+IrdXxae/nrxP8WdrOXc6OiNson23SXctFeLUvH59PCFyVm2zM0NRk0RJYugAA5X6fd6t8WNWMS62/0xx+v/AIqvv16Lvu30+17aWhcWc2O4p3IcrKq2XxX75evM933TLC1H2MY+vv8An163FJzTfg7kqMTW+KvmP7/6Ywf+mugavdbvHWzrdjpVafv1j6unAcX07VAUrNP4P3U/+ndC7s8AxFX6Ecv269L/AAr8W1Nb5rCe2EZx9K52SaKw1I22+Lk9eG1e7oo8x2We1/8Aj0/bovwnvJ6UyUVH6dR5kpw6jqDm6PrkSRKTckRsDfVG4+vOOFwnt0HVkmts2fiqW+3LFhiwfaqv3683238WGpcNavVzIxPDYic5zTfXpvhAbWUZ7o+HO8P51JK8Zx7teevKlwtZsPL8eUFewse2ZpumxYTkbiiXHF27ce3O06P/AMHIJMMAibl/CDzm4nN1eX64Lv1JhGFMQFktttpbhdtF/Sus34p8W1O20Vv1MmkXhjYFq4zbZXJ1OvCEY26R43453rPXm7txFY7g5DF/m+/09ustfbg5+r4PsdL6ncfX/wAr7/79UNawPBn+/wC/frrjGkfSQSjFRXhfXnnpfWlRXv1X5nv0vr6vXREhySSVgdWXVI89RJ6nT5OuhHlyds+4/wAIfB9/Z6U4ShboxitJUmJcZ0t2Ysznjpr4j8O1thN2xw3VN3u/dSFVkzzXWb3Pczfh3Zdt26Q36MJSndo7CXvZcvP6e3UaGvqaktKLqT/woVvwMyq3JYjtlQ5u768/lXHH9znfVDc/n/M2kXO3crgqVXbeTg5vdHqJ95GZUJA3ulNoT2vxkv7nTOl3I6cj8Vmx3MjcMrlx9KPb8uke/gyZA1ioETIhWMYc81eAKbTmx4TegWukiMZa2wM3E5qrJNn1z5s56HGtSJROUVlXEZbakVEL2hKi7Kt6f/4TYbJMmW0N3h2kRS30yfw4fZzm3O47LdI2rtIUbjFEq/E5um8vjz06S8B1M8+Haci5wfRt8FbbtiytvypirHHIrL+Hs/8AUifR1JCfcMD9DrX7OXqpjzEuUv5twn4Qx5Fr38dSfAI/0wfrb/tOuik2ZIF88J5h/LtNxw+ccVXjPL4MxqwyynMjCAxkYfbGcXR7Y/OjNPiWp8zliSdwVzQexefT93getLttfTS7JEc5Oc3u5pFBv6ffqCawgtrRHdTnqQAAJemiPHL5/wC1zzb9aU1u2Pnw1iQsdPZnbFjb48Ld/wD5Y6LCTvSDmIsoopcc2P155c/n0p8c1a7bV1CO1hp740rnUKyp4lK78IfnRGR4L4n8V+ZrampL1Sk/sYP2Os6Px1H0hfjH9/3z7det+P8A8NPbdrq7IYiG6d2o+lv2Fb+lnXgu3oy+OvW4eS40itJo15d1q6haKeVzJ/8AH26Uez3yAaVrPV9L4jrPphLYf5cL93rR7HS2yd67wVk16Suc+en5GkrRbgg5Sp6Eu7dtacC9uFrl+tdVhKZzGJ+VdHnrzV+TZH+p/E/VX/TpvtvhMpxueoHLm+AytcHXKleD03jWjO1NVcMRfc8fmdavwX4vq6UjMv03H2TNn0es+MYRHbJlLgr3+p1p9h8M1Z1YRRpaqn/M8HWaeqCqe2ex+G/xZB9LY2ef9mreH39JjrzH8W/GzV15xPwxNo+8qCT+np/7etD4f8GSV6lsT34a8X1g/wAW/DmGtKZEI6mSn6erH3/L26VcUVl7JfoxUrgjDlI/2/8APVJalD9f9OiT06jfu9Jvv1VRC+Trj0vqvQZSz105ft1WuqJUc85dmQdX04+OqS56JpdMyJ9W/gXuDU7PTjZKWnJjKMpVi90KvGBv/tfp1oy7p3/LjpywchjnBjLxE9k3eLOvD/8A0+7/AGa+x4nGRXukZIfmMjr23c92aR6YgvqkRUIg+oLcLG0fpx15PNBdmcvJGmU1PiWnv+UbpRhElJ3WRQx6btcKq/tlKTYBMZxKbLPSbbXb7LePFt8HSWlq6AavrnNGMpLy1xRYGJU4H1fn1TT76JompF3QgbmDW85itlXHdhzj7Z6k4PwmPnf/ADNjNNspekMY9r+/pX/Tp6eoUXJqNlVnjkTjjHjjrJ7aGpMuWmQi2h59KSbasLiYfr56YDguMpZCTeapVfpfH+vWWDaD9r8TJKRlefKc1VPOcc34Ory7aar6M/5P/joDpLKMokIzVjBlUmXJ6Iyqy7LKc+eAE+21ra09TnxVfl9OqJOgO0G04NBtdhK5PunBcspdIv8AVbXQew+HamuShL/DhKdkhLIi5pRd119KcdbHbwIyVY7VZer33An3/Xirz1V7uoQNM/CkcuVM/ia9pK+3v1NTS8HqwUdGOiSCO6KeptSky/8AppcfSuTqO+7eHcaOpozuMpxlGMnERkXH7JIunxfvXSun8QnKcoRhDUgrnNUrtu3JR6q+74eudCzUlbOcXCRxVU0e5Iu+avpVJ/x/cH5Efi3aT1ex+TuuaLIeZTBqIv8ALupD6D18lmpjj3/Lr7tOc5RNOMoEhblfA/iGrp4jj69fPv43/hzThWrpq7pVq8USSxAPOfe2nF9dnx+ZKXX7jReaPJ9ooX6Q+vPTmo0MpU3wDzX+3SLRV3jkf9um5apOIsdv5467+R4O3gww+nq3HdqTr2iefYOl9Xu5S9O5+xx+fv0tqV46DGbeOkjGjolyXg3+y7yEY7fLzI8F8R+r5efyM+h+HfGpRjtj6Y1g4K/T3/t568Tozrxnx01Lvk89PYVSye3n8YEoBXFpzftn7v6e3WZrfD/myjHFDclcf+XHWb2Ouumy88K+3sf79aENbzeKo+vu/bpJpvRXjaSyZHxL4dKWqxKotxxUTx+x+XWLPtpYxzb+XXqNTV93C1f0MH9+2ekScCWcn7vq8flXTU0ickpMQ7P4QyLfpf58dR3fYUgcPnx1u6PdxhGTIQk2FcYo89ZPcd7xjj/TrnjOUpHTLi44xoTPh+3lx5+j0slcdM9x3Cr/AHjxf5dKX10K/Tgn1/lNz+Ej/wDkwc+m5YLX0oAWXahXm+vZ/Du5dSeqSyerbLxxV1zXC81XWD/9O+19epqyPTCNLcjlv+Vtwf349hrdrpaju2bPSsmCxoKZKjTfGfvfvw8yTmcHLmRXsvhENPZtIeiwjJ9eyS3zzyhF4KOtbsNPbRFiFydm2Ed1iFmY+31a56892c9d15EWUIS1KH+qNSnd4wemNgZfpRpEZ3BkyWrRbQzVtY6i7T2TD932kJT3VtpsLkRWLJCjyv7LVdL9u7NO2DFjKh2kZNxH0Ga9IPtVfXp1oqTKPpzE4JOP0jmqfP3Oj/McRkyym26TiinN4vNnH0ehTvIGY2j2rqahq+nig3LtiZCmINfSvp7dGN31l9d/P1xppn79aOr3u29nFNNBcsR/356SPiur4lqJ4/Dx1nNIGAupom3MN6kaC5LnKCVS+f8A26ztaGpTD5WpDdGtkpN7YpZvopQT2pv3eidoRWOrHUlN19umESVUUssuCH+Vy9Nz7vUjOOm6kdTiLabrRZEWnztPsyrx1PzK/uHLRldhqfJh8vS1IMWSjqcELrDBuVY8n5edmXd0LIYkFvJm36Zp/Ux0rsgxH8OpUcRd0rc1eE+svOXrtPU035hLUhGRGzAYzy59P4Tjn79KneFsKXgfX7mPy2IuKic4soc8ueJe3SGjqzlOfzQRvabKK/zeNtXeK/DWXqNLUvUxtlFiXBUY0IfXcglY8l9D1JEmGpLGmil0saoKPLSe6X0et5A/uZ3e/wAL9rKUt7tlK6jpiEduX3FTiNeHrD+K/wAGsC9GUpxxhC8/bxxyfevPtHbOIssT4leEj6sS+mcX5R6N2/w6BDaSN08spWxqjdSVfi8er8urR5OSPpSMmtHyHV0WNkuTHS8Guvpn8UfwpHU0nU0quEKCMctSzdYwN1WOLaOvmvc6DCTFMnXdxcimjsjNSVl2fUaYzmRiWtAfXoEpf7daP8P6d6k5/wBMcfdx/pfVG+qstF95KJoaoQGA2X+qYf36A97j8q/Lnq+vDmvy/Qf9+kZRqR7ZP06EZWis1TLy7trP9r0B1mz8v9b6HKXL0OMsnVLOdvJsdz3w4C6xb5f78dZevNt/f/x0TuO9uiJtidKL0kIUU5eXtgs9W09NUDlx1Q69J/B3wzfqfNkDHTSh4lN4MZo5XxcehyTUVbOZySVs9h/DvZfK7b5Hy71Mymp6Vcbb/q2tX9E8tbjP1Mgg/Mq0CmimLX9Mff7dZvb8z/ERUu/VItVjdHFxoxy2qdOdvOVIO+47acbRZO6fvd+E9r68yUjjdtmnoayiVEjKO0PNKW37c834/PP7qP8AjlsnfTIq4xoq2qqpeBcC546Vh3YKVqN8NYDbzYV9c4/3v8N1v8VYSCRQR3fivmTb4+/26C8TFHdCQxiWm4QeSqI4GhprGOr94yjgxtqRUWhKwYPb9+lI93HUlHBCMazXFn8tc+MZ4ea6KzZadx4LHzfAS/8AxW7rA/Tp0ZCveLBVlD/ER3boyrm8nvWD/TrLn8d1hT5a01ZQNex4+3W52JDMtX0sj1vvWA/9Wa/R8F0NS8jQ5D14vx/1T/Q6GNjVED2cHUGUYjCMWEJZyNSlW3IOB4466OvDVmCJqRbLciiO3wvOJY/16vqaenElpiJpjDaNZR3Bu4rxcr9+l+z0N0nBHUcEolpHyS9LRg/zItvuitsCtkPbb9W9rqJlL24wZduLr9Og6XZsNrqTiSUCFFVFzdW527jHjxd9PdpOTM2yrcXst4ipK74ULsqrcY6p3TPexiaUkzPloq5N+Ha4I5uRdZ6RtpWZsh7uIRYaTvZfiNvAFxEyN5LbPPv1DrzjKMWWQVHMvKLIaA8leKzjoen8PkEIycXjTjcpVFvbcs0yBb5oKx01o/I0JbNPbCcg3Sl6N90VF9lo4/XkdOzVZpa+rujH0kRJSlv87Xw5KVbeTrP1+8JR04QSUJiRjF2xuLxxx9jh8X1Ov3IPy5UhdVFcOUt5+ljx9HrM1fiM1bhKMtoR428m0LAbKyCG7w46Vybeg3k2u00HSzM3bWUrWSBYle8SNueePGPE/wATdvDVfmQpltlF4t9RKN15pln6J469e6l/4Q5ZAMvb+aj2Mmcbvt0lo9jo7Qjwxmbm9rkXP4bDj3B+qvGVSseMqkrPlfcdgx561fh2iaekX/Na/wCn+nTH8R9k6cmPJeH3Oku6mu2J7f7V129nyJI9WDjD6kTLVJKn1/Px/t0jrTMf34rpnX1IwjtK+/16Rlnpo/jQ05YzsFOPVBr69WlL266UuuhWcjoovXHUSPPW1/D/APDE+5lUpGnEyrlr/KHL0JTUVbJt0I/Bvhsu514aMMbnL/TE5f0/ejz19JlI7VjpwHYRwhguyUrPve73b6L8C+FaXb1HSIjJb5ZpjmViu2miol3z1o6pIwfhD0yqLIjuP6nCuPr5683m5ly+YOeb7Cfw5jqwWKsUuQxGnkKAPLEsv8XvfROw+JajBhtQkhzUm87ovH3eM3jovc9vEbtNoSVH8LbV17/pjoWt3V/4dspUxq1EXdR7Ofz9J7HU2ybwG0tGQvqyDH6MWsW4lReL8/qHtZemkGI4Ltb+rgZNHgx9+q93q6rsZjvl7ji/wkuIkh96xi+qurHTN0pNHMKUHxueDBwe/StAHod3GtsagG3dWHO6ixK5ceeLL6F3fdTqJAKeDKtgXTaj4VujPC9Zeh8fC6CWVNuL3fQ4Mf6/W29SOpHVUCR+HJ6fTEk2nutW5/I6fNUxthp/EIorGKQjEooHa2Zf8wte0X6dNwnpSCTKdyLdv4bctfTpWPatSr+emxGxuJ4y83j3z0+x1HMZlPHoHHjPn79MnRtCM6jomzT073r6p7sUXJla3m683d9A1u+2sv5pb3TI0raxIERx9Pf7dE+I6cglIjujDxACWJUYznY2iY3eempdoaMo6jH1MkjWbq74weHj/bqefRWxftNSRJCJuiByO4fEmbeRcOc8dO9t25BlJCWrIlWK/HJjWcP4W0+3SUuzhGpXLTkNwwpwVnzJjxfsdX7jWjpsp7pM/lwCUvO2NYp8SLz5l5ydJOXWNmukAh3i6k9PmBHDFq8Ir45GWf3t6c7zS0jSnpp6HazAoXeLxm93v7Y6V7LRNTT26t6IO2MYtxQJRKZecOfvjPV+11VpC9slxFW2VSHxhsv3fp00cLAU8UC7mEPRLc6aCR08txjFsfrW2Nr/ADe/U/DO1TTN/pnVbqlEGa0Dfq/2q83ju87Obq6k5Nt6m1j6vSYM5L9KV7kcnHS2p8RnKUdhth+JjOCPNAX5wp7eQu0K6o0XRpR1DT09SUkZWKqCHqxj2v8AE80ex0r/AMxWG5jUbqIlDQuAPYq7v9OktXsps5RjyU20jdWbU/AQx58ub6L3fd7BJFz9UFDm/FSvG4Mlftk+Ua8C/wAQ7Q173jFi8t5xyDn617Z+3iu6iwjv97D7C9euNeRa3ckwtj6rznnb5ec/mp323Ug3l5Vp4WuPpjzx1fjtLJ0cXN0w9HhvVN67U0/r1pfEpakbi0H+UiD+h1mEuu6OcnZcWsZOl7ddp9uvTOltqujfLax7X0XMHSy3wz4b87Ul7QB4vyH6dev0dOtOqrbjc6fprbdxfsVk2t+S+sL+Fu909NnKUblRtryiNe1Y61X498ue4jm3z45pTFZrxx1ycqcmcXNh0aPbRlPWIRUgNm84ZDmz3qjNYeE6fl8U25jKUlsXdccNVSlrxf0PbrOh8ekiyq9oLQT5lX4S2i08V1X/AJpCWNoEgi3zVcrx9MVeeLepODWESb8NqHxcnW8m8YxTUs2rb4vnx0D4j8NhqVep8vTq0svKU1z+Ks8te3WV2vcwgBB9UgpX0wd27Gcp+t37dPEiO6cpWIEoxiP4clcttW3jjz1kg7DuuQhbmOBVw1ZgFAqRHDWHi+pOz+ZLfqMXRCvXzX03RyXnl46ntu9+eMZVVUR8XhH3u9otcXXPTmpJ01ZMJQ2X+G5t0bkcA+1fnz0PyKKaG3QJ2EXDJRptExwSwVhwFZx1SEszYyXhkI/hVvdZbyWchV+aPp6ZpDKWte8JLG4rfKwtwXhx+XVez+GR+YakZ7na7ZSC4xSrobkf5f8A3vVeylJ6GTUm+nTjGF4ajtIgF3JxfvRzj3Ol/myMVLGOZ+PtpvVdTTIUS07IuScb359NXeWtzLNFV46DLfL1S1NUXKfMgUvJV4+3RSTNSDQ7pKlEYZjEjdlOLHltC3h/brWkOpB9Vwq2W38Il2BngM/Q89Ky14R04yn6tu1YkaG/wB7Fhg46R7R1Zbbl8qEmVEsWsUjtPcdvNB1zwy2iPoz3+i6sx3EYxQC8H/qf6sjZfH6SaCbvnbHdYyLu5bU9PvcZWjmj3xSPpk1bXErCEvcL9iXsceel+6+LQVhjdpqSxe2W+gtylSFfDddbK2ZE6ulFNHRmttixfKbd11VDf3vqey73UmM4wnCJfqnKx2yA21Vydv1LZffqJ6mBziNSQcvL/wDt+35dF7iIwgytjd4GyGKsHKyL/wC6ua6VSa0ZbCaunsoDbso+u09f3JO5M39fL0t8T0pfLSMCoCrTeMvGf6ecZOu1PifzP8XNSCYL+Fuis1tXaf8Az0Ptu4nqmzftuUdxtu8BUkLDxz4Omim3ch6sT7mTElOWcl+7izHGCTx/SHg6p3890d2N0kq3mgBwe3Pvjp/W1opPeRIbnAes3WW/1e2Pf6dJ/wDAydsCXqQRnGX4WO4tzQy8hwe99Wi8AawZXc95GCRcsmQLkX8rTP6Y6HravqjhsQVa9+ZJWB/brX1fhrD1SfU5dmSLV0v3W6vius3vezkhO7yDLI2BXpcPpTJ7+/V4NNArwye+nKsmLMFNmeaz1n9z2YVKJhLr6fm31tanwxa3cfzYq6ui/C+5/ryr3enGUox38oNHLdX/AOnkOeHnlpGXiKcc3HRhqi456Y7Xu1gxq/r1q/BIDrbHLSGPMc/7S6B8S09smNP5f+3Tds9aOxzfTshPTkRT79OKr5ixwmAcYLPZ/wBes/S1bfpnLx/d9NaPbxjGRvtvGHj+89O4nLOTk8jcO58N1Rx5Bxx+X6dTrd6L7/n+n9vSEInA4PrnPRT0DYXtKxncvGf8p+70OiJNBtPvkaALus+xlf3z0/PuZm0lO7awIxoHlxkuz6L1lvYbo7qR4LQH6mLOm9aMpR/FTI9XFeOfBdN15l9Oh1SFwhnQ+K1IxRe4A5OD/W/16dO91VwyRqiWaV9zgDn630rHstLabiwiVnL7UvtjouhKhJR3B6gbbpo+5x/Z1KUV4Y9Fo/FY6lwqIMiJjx4fMqZ+EowP4r6t2vw/XZ8acYNRiEUm3FF+XVNLm/6DrN+G68S3ZFlZXoN9yvMpS9XPFBn8jrZ7HQJlb9m6KYPUDirvlfK8CUC9RbplFLweO32zLiFk6k+ojtEok8N5Szj9EXstPzp6K+VZWvu+jnq78XjEIaO6NY2yEAgRQSkicSxnprS+JQYixldF+mLnznbn79I5KLoPajy3das4yd09xdzxiEeY+1woW4lYDnpvW7+Xc6PztC4S0w0tO82S/HKqwkcfZlls60Ph+pqan+JGISi0DUcg/nVyj70+OhuhpasvlasZU5sZDKTs4Sv3vgwnSRaT1kkvyR8N7bUr5eoxYwkzsswxFGs4kFV/v0rp/C9LV/xElKR6pbFIzjdxG7VKpj6bPautiHaSd0xlOJJFm2uapqrAv8k6Tjr3F2ER31I0/VVl5H0lWjWPtjo5tsKB/DdFloShi5ahjGNJbkCN1ms5Nv59M69LqKRlCglTjIIVJqwOT7dF7T4d8r1atyjdwJHqWtuKxW5QPNXXsDutI1EJptJRiQG8G4xXMU5H7dJKkF1RGv2UbBgrJ3RNz5lCZeMr8uuUM9KnZ3NlKUx1NqnH4fI+Pbjo2v3ko6jKMAYySU2q3uEVGokUBPpfVpdzuJjEZkvw5xiOWLyJIl6TdY829Fq9GKa8DSJR1dKRdt4w+DyF3RTWX2eu0O2onBl6WvTnEtxIQXhV9PuVV9aEdG13SWVrlFaImTJwZLyxOFeku002Iw1JGppitx52Y/mH1SbkhQ/r0EnRvwTPsdsIxdqxlv1PEvxYLCtkY7b9656Q7zt5amp6Z7qkS2VFIwTMUvG420PFffrR+IQTXuL+GIsmTGKscSjL3SPBxn2egwTU1VnqbLfTGMcyfxbpcu3D9K85zRNpZM2ee7v4DMlpygLGW2TGUqN253RozZVPPOOg6/wr8W2UpxjxjIW+l/zDjGPP0PY6PfQ2o6xin0iyP5SrNx6vCdId5qaesSqe1M1QO1vaXFb3XX5vTrlaWQ3E8v2cIx7qMncH4sBVyZCL44/bqP4k7D5k90CzF/n/APHWzL4FhuQxu1uq9RKNeBu4j/mz9Y77tSKTlGyUTdFOWJcuPAU/p9OrrkWPwXhL6ep4zS+EyF3JF45vNl1X956PP01Gh93z+ft1t/FGEY7o35jbmkb++BOf9+svT7PmWGqbvOebP36t3vLJTwxSGrFdkY8fp/r0xoR3FuH2XJ4Gjnz+n26Y7Xt9OMWSbk9iraU/Lz/eXJdnBm7liv4c4bKp8dFyQjaF9O5USRrwX7D+/wDqV1WOpB8i5PUU/avtjn9emDsZsN0cy8lZDc/tx+hjyH7b4bGVsqaUk3UrpQPC45q66RtC4E+2179d1hNvuHGPrSdOvYLSF7uMYMDSc+3PD79S9kR2MLZzSBL+kvnB+Knl/Lx01/ws9PUlEVjLUS+MSTbx/lR6lNrZgXb6aPLJbSj9lWq/X360O27ttkOIHFjUl9jxnx9el/kbpJ8s2wuYy3U87bYvqt5xZ+3XQlIhMISklEomltN+Nz9tx7e3FNzfVqwUbx8THK3Nj6ZAXe3j9T+3nG1O27lVFpbzd/nRX6dRPtEBsqMyzIle/jleMZrHRP8AjdD/AOzqP1J0P2/xDH5dTcew29moy1VkRAIxpPMSRbytvv7beo7DWkMoTGQixk8mKpSi6cNOfv0LsO/WMpwiRl/081bEI7ZLwo8qVnjqNPuWZPTjqG9jenuAIosbpvIDkvx1NZlSNsJ3fxNdKOnRcVbHz5cc85fFfk17f4aVcgHE+aZSu4cnD7rX0eRfvtCU6hZcDdE//wAwza+JTJZq8RPHRe30dfTYw1J7iX+JJLRfMI2eXN+a4r8Waad2LVGk6WpEFkrF2m6ILEKJNLFSw3eyfTrMnFi7ZRhI3biEx2+88x4REtq6/J0p6s5RYyo9i7kRJG2/yM17PtkWp3xF26gq8al8Lezcecbc2Lt9+tabvRmD146ZCc6/Fcp7pOG1lENtLcpW8VEDB0p3Hd1JhTcbzwxjjhvNWJX19umJdubowi3HUlKUMGYpwrdsaMvj2rpjupshEHcVGUaCQcKXzI/bpLjLP+swjcXUbGlPVapkluYxedwZu6H366Gt/iSjVxv3FOW3dUZF7eGyvz6Md6AwIrtjtkOc3WGrp8JXJ0J0IMIsoSf5CV04qQSzW54v78X1VfkOympratOgNytmUbhgV6R95CyLeeTPU9ofL01dQnPc4JG2O4qjkt98lp092vb7o6grBHMW69SLKvxWY48HF8pdvcJznPTjtiiyJRJTlwEjxKucZrpad4RtYDy0IT1XcbpmzUbqM9zG6tqsMSm+G+pl2cASRIK9M4gTI5TcOWkf3PHVe1+IQnHVkcMmzlTwq4DLleX79I953e5qdmmx9Eh9ZVRlcVqWa+pj6HT5a0Hwv20E1JQDfGXgDLFhNcoA05sEfcrpbt9VYasBjKW2UCW53WygpUqq4vtx0SOgoRPTFA32DV1gbcsuOLA6JHT0o0SSRbsnaLyPNclFODB0ypAQvL4fIhKWoUwbiVamQv8AlHhxjH59TD4OaiGrDbIPmL6YlxgvqCVObMc/v1ufF9WUdvy2EYr65NVfDFTAhm/rz0HQ+FR+Rru5lNT5btfTjwuGTCVMni38ynbDZgd7oGpIhB2xhAEYepYy2rYWqU3xRE6R79jpyBjPelwlEuJmxV/FWOEB/Lr0kPh2nIRVd1S22nvVtN7i8f8Awn2/wmM9Vjqbvlwl8zb49LTGJYbbqvB6+emjP7gAdr2YhOcnc7oMZOI3ijyer9vt1bs+0QnBdo1mrSd22H0UHjHnjrS04xdmrWVlTF5kNF8ZtkLi2n69T8Sk7pQx8ySR+ZLja3Kr5Erz+adL3bwZGfp9zqdvUoVK5pgvMhrbuiZNt2j06aTLbLV1N08TB8+SkylZPfbLo/wvttTbAYT9KkrDgDauapbClznO7Md52VzdMLIwI2O2MKASL5cKF+V+nQrDDWDO0O6oWFSlFravEqZRrzJocRHjHTXw7V1pJCWnCDhngr1AhuRpBTjKSzadV7j4NLRkSjDaynuUGjaKB9t0o7vaMXN9M9zqa9fKnHdtuW22/TKJHI5/xHz4v6qF9Ko0cLIx3OmadST1noTlni+NxE91zZ45rH/5tpGFR8/gc/dz1sd32c5G01SKzZAlyIkWTacR3YDz4xnof/B1hlpWYbS7+vp6EYqKoLSF9XVjpaROIEozSWFtaE/Lj7fvXt/hxqadwbLkwtY16N14FwQkGb8+Su67ow22COWa3/AR9WlKtzFyFXGDVK55leGsPv1HwztEkRp8lrX82Kq+ZBlyft13XdTk6l/QatiHaRrTJKrqZi0UL4ieA4ye2MdL6PYMW5y3bltiv0AzS8oig4eo67pdMRZDaulq6canWy9rQWErgJk5x+VHv0DV+HfJ1jU3O2XpK8VcabMxvb44fHUdd1pfS40NKKSsb1dKOmZRLHFjYofcA4/LjoGjqDq7HcVx+GkHA485Lf6vHXdd0OOTeSaeULdx8bYa0Yy0Yz00gzhu9NIxGN5G7vH8vjHTMpaK6sanGVOm1VXGRKKK2ptOfevfqeu6rOTVJDTwxrte00474wkJGAyiQ2tJhPFJnl84vpfRqRuiy9UmJu2rf28rVZTw/U7run/modxB62m7vlRajEnAQM2c0rgc+/7vR9c09B0yeVahdvrDdISqI7GP3vizHdd1oZdMmL6Xd6kopIIpJ3MaBIhlI1dxx74MdamjosZFvqg6ix8eg+Wt1lyGa5x13XdbxsIlqd0QYThGB6toMcBlzX02nQdJZMiUtrNiPMlm0acY+CP6e79O67qb2kKnaRfuO49EKKD14qmV0CN+lLU93pjtu026nvNxJHlrc8ma825uX2e67oXUkH0b0O71tKM/mTiR3lbIgfLuwowOaa8D5eg6Hch28mBc8EZSV3cEV8lm39Xruu6dsMm7O7/uJxnp6WnJdSPotqpTanJFzbg8FIeG231PqN8nbCQeAbcqeq839Cuu67olErCaHwXZozFlLUWhXn+U+2LMVz15uWjoxUZ6qmFApTmrldffruu6nybFkj//2Q=="/>
          <p:cNvSpPr>
            <a:spLocks noChangeAspect="1" noChangeArrowheads="1"/>
          </p:cNvSpPr>
          <p:nvPr/>
        </p:nvSpPr>
        <p:spPr bwMode="auto">
          <a:xfrm>
            <a:off x="473075" y="122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5AE53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48058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01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3" y="3211512"/>
            <a:ext cx="5243513" cy="349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62125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578" y="1615513"/>
            <a:ext cx="2709863" cy="2169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327000"/>
            <a:ext cx="3295651" cy="219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759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Cats</a:t>
            </a:r>
            <a:endParaRPr lang="en-US" dirty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47675" y="1685925"/>
            <a:ext cx="8229600" cy="1819275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Cat </a:t>
            </a:r>
            <a:r>
              <a:rPr lang="en-US" altLang="en-US" b="1" dirty="0" smtClean="0"/>
              <a:t>thought to be </a:t>
            </a:r>
            <a:r>
              <a:rPr lang="en-US" altLang="en-US" b="1" dirty="0" smtClean="0"/>
              <a:t>domesticated </a:t>
            </a:r>
            <a:r>
              <a:rPr lang="en-US" altLang="en-US" b="1" dirty="0"/>
              <a:t>8,000-10,000 years ago. </a:t>
            </a:r>
          </a:p>
          <a:p>
            <a:pPr eaLnBrk="1" hangingPunct="1"/>
            <a:endParaRPr lang="en-US" altLang="en-US" sz="2000" b="1" dirty="0" smtClean="0"/>
          </a:p>
          <a:p>
            <a:pPr eaLnBrk="1" hangingPunct="1"/>
            <a:r>
              <a:rPr lang="en-US" altLang="en-US" sz="2000" b="1" dirty="0" smtClean="0"/>
              <a:t>2004 Study found genetic evidence the cat descended from African </a:t>
            </a:r>
            <a:r>
              <a:rPr lang="en-US" altLang="en-US" sz="2000" b="1" dirty="0" smtClean="0"/>
              <a:t>Wildcats </a:t>
            </a:r>
            <a:r>
              <a:rPr lang="en-US" altLang="en-US" sz="2000" b="1" i="1" dirty="0" smtClean="0"/>
              <a:t>(</a:t>
            </a:r>
            <a:r>
              <a:rPr lang="en-US" altLang="en-US" sz="2000" b="1" i="1" dirty="0" err="1" smtClean="0"/>
              <a:t>Felis</a:t>
            </a:r>
            <a:r>
              <a:rPr lang="en-US" altLang="en-US" sz="2000" b="1" i="1" dirty="0" smtClean="0"/>
              <a:t> </a:t>
            </a:r>
            <a:r>
              <a:rPr lang="en-US" altLang="en-US" sz="2000" b="1" i="1" dirty="0" err="1" smtClean="0"/>
              <a:t>silvestri</a:t>
            </a:r>
            <a:r>
              <a:rPr lang="en-US" altLang="en-US" sz="2000" b="1" i="1" dirty="0" smtClean="0"/>
              <a:t> </a:t>
            </a:r>
            <a:r>
              <a:rPr lang="en-US" altLang="en-US" sz="2000" b="1" i="1" dirty="0" err="1" smtClean="0"/>
              <a:t>lybica</a:t>
            </a:r>
            <a:r>
              <a:rPr lang="en-US" altLang="en-US" sz="2000" b="1" dirty="0" smtClean="0"/>
              <a:t>) in the near and </a:t>
            </a:r>
            <a:r>
              <a:rPr lang="en-US" altLang="en-US" sz="2000" b="1" dirty="0" smtClean="0"/>
              <a:t>mid-east</a:t>
            </a:r>
          </a:p>
        </p:txBody>
      </p:sp>
      <p:pic>
        <p:nvPicPr>
          <p:cNvPr id="4813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011613"/>
            <a:ext cx="4648200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8603" y="4011613"/>
            <a:ext cx="3078997" cy="1846659"/>
          </a:xfrm>
          <a:prstGeom prst="rect">
            <a:avLst/>
          </a:prstGeom>
          <a:noFill/>
          <a:ln>
            <a:solidFill>
              <a:schemeClr val="accent6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i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“Oldest known pet cat? 9,500-year-old burial found on Cyprus</a:t>
            </a:r>
            <a:r>
              <a:rPr lang="en-US" altLang="en-US" b="1" i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”. John </a:t>
            </a:r>
            <a:r>
              <a:rPr lang="en-US" altLang="en-US" b="1" i="1" dirty="0" err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Pickrell</a:t>
            </a:r>
            <a:r>
              <a:rPr lang="en-US" altLang="en-US" b="1" i="1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. National Geographic News. April, 8, 2004</a:t>
            </a:r>
            <a:endParaRPr lang="en-US" altLang="en-US" sz="1400" b="1" i="1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93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Cats</a:t>
            </a:r>
            <a:endParaRPr lang="en-US" dirty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47675" y="1685925"/>
            <a:ext cx="8229600" cy="4373563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Domesticated 3,500 years ago- Evidence via pictures of cats have been found in the Egyptian tombs.  </a:t>
            </a:r>
          </a:p>
          <a:p>
            <a:pPr eaLnBrk="1" hangingPunct="1"/>
            <a:r>
              <a:rPr lang="en-US" altLang="en-US" b="1" dirty="0" smtClean="0"/>
              <a:t>The domestic cat controlled rats and mice and therefore, disease. Companionship as well as.</a:t>
            </a:r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14800"/>
            <a:ext cx="1981200" cy="231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73500"/>
            <a:ext cx="1905000" cy="271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987800"/>
            <a:ext cx="2836863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736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Cats</a:t>
            </a:r>
            <a:endParaRPr lang="en-US" dirty="0"/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1219200"/>
          </a:xfrm>
        </p:spPr>
        <p:txBody>
          <a:bodyPr/>
          <a:lstStyle/>
          <a:p>
            <a:r>
              <a:rPr lang="en-US" altLang="en-US" b="1" dirty="0" smtClean="0"/>
              <a:t>How do you think cats were domesticated?</a:t>
            </a:r>
          </a:p>
          <a:p>
            <a:r>
              <a:rPr lang="en-US" altLang="en-US" b="1" dirty="0" smtClean="0"/>
              <a:t>Is there the same controversy as with the wolves?</a:t>
            </a:r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13" y="2971800"/>
            <a:ext cx="523875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395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Cats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578" y="1615513"/>
            <a:ext cx="2709863" cy="2169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327000"/>
            <a:ext cx="3295651" cy="219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5800" y="217383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charset="0"/>
                <a:hlinkClick r:id="rId4"/>
              </a:rPr>
              <a:t>Flipping Cats!!!!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https://www.youtube.com/watch?v=RtWbpyjJqrU&amp;feature=youtu.be</a:t>
            </a:r>
          </a:p>
        </p:txBody>
      </p:sp>
    </p:spTree>
    <p:extLst>
      <p:ext uri="{BB962C8B-B14F-4D97-AF65-F5344CB8AC3E}">
        <p14:creationId xmlns:p14="http://schemas.microsoft.com/office/powerpoint/2010/main" val="123626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96938" y="381000"/>
            <a:ext cx="73787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Livestock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600200"/>
            <a:ext cx="81534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prstClr val="black"/>
                </a:solidFill>
              </a:rPr>
              <a:t>Livestock</a:t>
            </a:r>
            <a:r>
              <a:rPr lang="en-US" sz="2400" dirty="0">
                <a:solidFill>
                  <a:prstClr val="black"/>
                </a:solidFill>
              </a:rPr>
              <a:t>- domesticated animals raised in an agricultural setting for commodities, i.e. food, fiber, and labor.</a:t>
            </a:r>
          </a:p>
        </p:txBody>
      </p:sp>
      <p:pic>
        <p:nvPicPr>
          <p:cNvPr id="5120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4838700"/>
            <a:ext cx="3459162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25" y="2813050"/>
            <a:ext cx="2678113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730750"/>
            <a:ext cx="2417763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5" y="2800350"/>
            <a:ext cx="2906713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8" name="Picture 16" descr="http://thumbs.dreamstime.com/x/team-horses-pulling-farm-hay-wagon-832237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4595813"/>
            <a:ext cx="2895600" cy="192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9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636838"/>
            <a:ext cx="1601787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0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14713"/>
            <a:ext cx="1597025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81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96938" y="381000"/>
            <a:ext cx="73787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Domestication of Livestock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60400" y="1828800"/>
            <a:ext cx="7958138" cy="914400"/>
          </a:xfrm>
        </p:spPr>
        <p:txBody>
          <a:bodyPr rtlCol="0">
            <a:normAutofit/>
          </a:bodyPr>
          <a:lstStyle/>
          <a:p>
            <a:pPr marL="117475" indent="-117475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What was one of the first livestock animals to be domesticated ? </a:t>
            </a:r>
          </a:p>
          <a:p>
            <a:pPr marL="114300" indent="0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n-US" sz="2800" b="1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2895600"/>
            <a:ext cx="8001000" cy="1643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Jungle fowl or as we know today the      CHICKEN.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800" dirty="0">
              <a:solidFill>
                <a:prstClr val="black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Why?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4953000"/>
            <a:ext cx="8001000" cy="757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</a:rPr>
              <a:t>Take a few minutes to read the reason</a:t>
            </a:r>
            <a:r>
              <a:rPr lang="en-US" sz="2400" dirty="0">
                <a:solidFill>
                  <a:prstClr val="black"/>
                </a:solidFill>
              </a:rPr>
              <a:t>….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hlinkClick r:id="rId2" action="ppaction://hlinkfile"/>
              </a:rPr>
              <a:t>Jungle Fowl Article-read and respond 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36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96938" y="381000"/>
            <a:ext cx="73787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Domestication of Livestock</a:t>
            </a:r>
          </a:p>
        </p:txBody>
      </p:sp>
      <p:sp>
        <p:nvSpPr>
          <p:cNvPr id="53251" name="Text Box 7"/>
          <p:cNvSpPr txBox="1">
            <a:spLocks noChangeArrowheads="1"/>
          </p:cNvSpPr>
          <p:nvPr/>
        </p:nvSpPr>
        <p:spPr bwMode="auto">
          <a:xfrm>
            <a:off x="381000" y="2046288"/>
            <a:ext cx="4114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5AE53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48058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Red Jungle fowl-</a:t>
            </a:r>
            <a:r>
              <a:rPr lang="en-US" altLang="en-US" i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Gallus gallus</a:t>
            </a:r>
            <a:endParaRPr lang="en-US" altLang="en-US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3252" name="Text Box 8"/>
          <p:cNvSpPr txBox="1">
            <a:spLocks noChangeArrowheads="1"/>
          </p:cNvSpPr>
          <p:nvPr/>
        </p:nvSpPr>
        <p:spPr bwMode="auto">
          <a:xfrm>
            <a:off x="5562600" y="1703388"/>
            <a:ext cx="3252788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5AE53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48058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NH Red-</a:t>
            </a:r>
            <a:r>
              <a:rPr lang="en-US" altLang="en-US" i="1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Gallus gallus domesticus</a:t>
            </a:r>
            <a:endParaRPr lang="en-US" altLang="en-US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53253" name="Picture 4" descr="http://upload.wikimedia.org/wikipedia/commons/f/f9/Gallus_gallus_-Kaziranga_National_Park,_Assam,_India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65413"/>
            <a:ext cx="4800600" cy="384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AutoShape 8" descr="data:image/jpeg;base64,/9j/4AAQSkZJRgABAQAAAQABAAD/2wCEAAkGBhMSERUTExQWFRUWGR0XGBgYGBscGBoYGRweGhofGh0aHSYeIBokGh4bHy8gIycpLCwtGh4yNTAqNSYrLSkBCQoKDgwOGg8PGi8kHyQsLCwsLCwsLCwsLCwsLCwsLCwsLCwsLCwsLCwsLCwsLCwsLCwsLCwsLCwsLCwsLCwsLP/AABEIAOcA2gMBIgACEQEDEQH/xAAbAAACAwEBAQAAAAAAAAAAAAADBAECBQAGB//EAD4QAQACAQMDAgQEBAQFAwQDAAECESEDEjEABEEiUQUTYXEygZGhBkJS8CNiscEUFTOC0XLh8QdTkrIkQ2P/xAAaAQADAQEBAQAAAAAAAAAAAAABAgMABAUG/8QAKhEAAgICAwABAwIHAQAAAAAAAAECESExAxJBBCJRYRNxMkKBkbHw8UP/2gAMAwEAAhEDEQA/APQncyIRq0a20OLTivYG/ckF+etbS+LunpmlBj80Lm7WUfUqUxqwMe3s9Zvb96Qcm7TkVQFG4ox5MH9vVdWcSOyDSU8KF3iuI0Pi8dfO8fJ+km1tnLaQTW+LSnGW+UdvG4jtDILttwjfL4PvBqMpSj/LIopKI1kbLpur9r6DL5k8elJD6scObfHgVu7vHVZqS9RTIPasnvxnjwc9Tcuz7SeQWR/zPYep2NRt5pkyPSAgYoUq+mNJjKh8YLxd+ql5ukcVlMvWdr9rFlEaSSXbTtimK8Fqn5I11qaMCibCgqm/pyCeDj658dJFdn2BmxaWtEUI224TiI7eBOWyv9ui9lDYKxUksXB+BM1423afY+nVu50ZSvaXe2NLQvm+Wg/vk6pDUoqco3WXPLQg+auv7xVSeDXkjV2Z1UYmSNnpzY2fbP5fXqYVTUKgU1wmBa85t5wVjq8u4DUCVWKl8FfXPufmc+Oqa+sARJElVYq3n2vNHt7PSPygMuS2+lSIYtpk+G4hY3eOPvfVI51KJLFtjJumzy3+Wf8Az0tra8pY0Y2XtG1zVjnipWr7v6i7zcVGdIaazim6ngIPLcjlc++eqOmhrNH58QPwzkqxvznxjGOft9eqOvEy1txkzV1zz4z+f5dJdtCEZQnYseS1I25vyuKBXPWg6qMZ4q6j7lKI/wCp+3WVVUhkwkNNlIgKvhQRsyv2QPy+mSaFDuUaFXG6SB+nqxnz+nS/cdw6dTZMoiO6Jg8FHHObq6HpftlDdfKkoyzuC7arF5cnJ5o6Lkk9GchyWpNvJFHinzaXV3Xv5/Kuha2pOmiVm2JGVDZwtOTaXd/p0DT1Z1mMNr6Q23a2RKBVrN/Uvoncam6FIsiyNKlqU2HFZaT79DBiJatwYqWT9bT7F48Pqr7fuDVXaDvTzcrQ+9Y8mbs6fO3ouJU4xoFwf1A58W2+3S0mTOog7xiVmLmlc+OaejQXIHpa5GQen0I37U0+PbGemP8AmAcEsNtuaujly8/mPWdKLKWpFJR2xJMmwkluF91zz79NaXZ7vVMKMrtLv+WNHJTh8l/XrKLzYqsP27vWUoPlFv0mPFUr/scdW+WSk+mV1T6uPBg4c/eugw7qEb8svDzjzzZhxVdG7T4kRhN92jxkbuTx5u2+nVPBu3hMIS30qF88+WqvD6b54Kvh6NMEXdLzWUwNr7Oa9+D69Zke9qYErxcrfKL7ecflf1tk7uMwOGqMpzV0Xb7/APz1lKwdiXUJ4Swq+QLcGfLWX6vvlyTo3yH0vpWfbkvVK4QjnCEVrO4rJ7J7+Oln4boez+h/uX02vRr+wxpacoaMEPVi1CtyJ4cuWve/NdJSlqGoVM21SXcmS5K8Yrny+3LXaa3yfRhsP0MXn3pT6v26I6enJuMC5Zry5rlzX1fb7LKrytg/YVl2uoykzQBGVO4raKXy3dL7H3sPba8WBEkxEk7mK2K4s5rDZ4a6f7UPlBKEiTJGK545uXIH25+nVIdpGMSB6ya7vDSWGHi6vka4TheikhRDsokDAfhnKLiTEZRMNWpuv6fn0bSZaI6mbjGUqjlluodoc3S2mM456a09MJbajGSqn0aZET+lPB58dVYxtv2uz+lfTTYJfisV9ej1aZgUu4qcak5AbcilOAocH6+3UaeruIhQXTfv/qZORvzeOjT0aCtzKStgWJcf5XzdU9JfKlLZFUPUbvwtxkcnN1Yftb1OngCR3bdpKLI02TEZSVUS2kyZV9JVY9qtc1tR0rlRO5ek0slYznjFqceTqj3DK9pi9r+4Hul3+dXz0X5PzEY1HaEratndVmxpl+we3TUn4NRPbTlt9Z8ucnHqv1SsCjn3p+l8dCexnNsYuMBzkN13+mMNmOOmp6NxSeQs3V6ov4Wz63LPH2roPatMpEn0uQ9lwF+QD3wGetvQaYbSoYSDKXL23BVnuew8XfL0KfeM9NWLvF8fW8fQEz1XW7TeZkxJUEd2UM4ye0VymfPRtGLKZCWIBUVpXi/KYL+zXPHVGr2w1YtDtmU4blzLJtsiVWc5JV+50xq6pcRjyiVVtF8v8pZ5rHnwbQ7fTlmVr6dtOFFajWebvP69c6IywlF3i/TVYePdp8eOjS8DVFtWE/alujxV8p71izOX7dU/5dOJRkHOeRbpaLQ8eOM0vXR0rTK1ecrVufDde1cV5rqP+KjG4hJY1ZuyYv1XK/dvPHjPWULeQJOTotrR/wAScmVFNUg7SnNPhxx/r1TW0v8ADjpmGgCK4KtPfP7V13cT/mIiyiDLxWZceziz3DqumM3MS7+1xNztKed1H0JdO45pobk45wxJDXZx0/lxja/ilVfhMOfNffy10t33bMqSbCPqY5GTJTJf+W4349/foacqlBFKD0mcluX2WvyOgPcRdu+8XIjbVFfi8AbX8pfToNpYZO/DtbsI+J+mQ+iiSfy2Y4qs3znwdRCKERNhtJu53SJXfEPp5qvXi6wfR7onul6YxkZNoPOPVIu68XRf5dCgxXU2y3lV6rYvn/V9vb79MmjJpiZI1LjEiMSxKIkyUaCgklXl+h1TW0mOplG29w8cmIvGbzjh6Z7fRkjumrm6rbeec5OAax+/RjSiyjPUNyWt+rnhChoHigM+OhdqhSurrsdIuRniP1HGJIEbDP2xz0j/AMwP/vRPpsMfv0eerGWoLtYjX4fJwxzZVW+3+hI97jGjF+u6efr+HoVF7AGJpqf9NnEiAxjJsHODC3i33a5ynp6EiXpm7stXna1TV3kaqnh9+jT+LRjFgC7dty8n3PYt58Pt0fT72MqC3euGruOMPC+Pyfp1ovCZVpJJi2vqzjs3Hndy+FrNUYXP2PHTGt3G2JK6ayXmr2ry+ROrneQqrgz8x+mffhv9c9D7nRJtagjCj34C6zTTZx4vHRxQMNA9aOZDh3XGR6lEG47c5bc/0nthifd4dju9TuzQUZjRXNP5+/S/ZIekjy3YlXWACP4fYX3xnprW7dnK8MZOcpL64wSLXF3no/sahXXZ8/Sjn0x8+iILV8nF3npt7N3kpxlIMx9VWuUr3KvPgPyvp9hsCLVozJBSfvzyPkv367cr/QBWy+MZYouaxS+XpHFfYolgjW7uenOJGESFrLUOY+2G/P198t9Rpz3yCUcLRdeUy/S6lX1D3er6Mhu0GVY5zRSvNZv83ojqfhJSjcsV7xjz+gLR7Y6zSkg5eAHcW0XHkZcc+a84yeeOo1tBjpxRdpIYj/1JN2+7JfoKB56HodySarEUvkRclcSUEv8Afru41Jy9BC/xv4qeQKx/St15il56CXgrTeCkyRF+bEhflWqwIsUY2jj8snVoaUY1GbtjLJXLbdPseOeXz1fTlOkkhEqO0L4PLfjgz79En2ypQ3UbFq87rEv0+KOOhSsyVFIRistCSsWzxEIV7LfsX/mvpnT7eGltjaG1I04v+a1eaR46EaoJFB3QooteTmmil8mL6rtA/CyxV0pipU1j6Zzjno9lozkNQnKLJQ2SvirVHl/9q/2R+KakPlylYXItLvFB+4Fv0467uO904aksymQq4xirFc0yqrrPu19a6jvO604Qnu2xjVSyUD9HK1muX9+qxnlD8U3DkUvsxb5LGJTin+8cdT2HfTNsbCW3ygKSAvOFE5/q+/Wb2Hx/S/AbowliMtR4l7L4H6+/RO5lQ0m78vGcVxn267JxTR9c+Pj+Zx1/1G5pS3X6UouPOShuj8RtY/knXT1B1CUaj/JfgjbaBi0Qu3nPS/w/vJSiz1CtSpAPnN0ZcMT25fbpvS7ZJE5yjSfh93xb7F+MX5643g+P5YPjm4PwzdbutOU/lzY4lcgTGK8+kKLX69T2/cMo+jTiCJEuO6j1OW7vJj3HhsY7/wCFQ1hJO6/YY2WVbWK5/wC0+40R+WBC9tZrNC3j6ZE+x1lSJCurJjUdsY8fnKRwYbAOGuXpL4hpzN06sUb/AJbGlldNhb+X160J6zpytfTznJfAc81+9/XrtXTkg7I1dy8xz75Pviqt46VpaNVmV3vbSNOTFGVv4jF1FlXuHP6njpSHZ9wg/LH6/Mq/rW3H2639Qj5N+D8NDb9ijF8Oc9GjrBg1dSJ/SJR9Cjx1usXtAox/+WZmlx2vusUztK8oSrNgA/aPTRDaISWTFQVA/q9gav69HCN7Y45h4pkWK5MAOPN9Vl2f/wDXDG19UpBaKWe+B8cK0dSTb9Nkp87TZbfwzalap9ZW/n7t2830bV14f9Rl+K2pVwYlkP0r3vqNb4bCpLFGUr3K0QhiVoUVyVn9Oi9tprRGJTW2zgy8K+1e+HnPTeDxg3gl7eMdrLlEoaHjCXn3u3nk6a7bTChxuwl8N3+IcWFc9Enpl25aULM7eeBU9MvClcdEpI0R49PA+3nwBz9z36bWSsYHdrIiA2RMRyYzkTx/Lz9OiaWkMpbsWPIm58K5ccc+ZdX1NUsUebxbjwuS8Yov289D0+8oyVTf2rznjP5489GylJGfLuwzYmSgilBxwnLfv49+m+4nJizlIYty3WmFOHkw1WKr2ro0nSGmORi/S5Yb+yGOcHQO4nKRuaSMcwY27spm/KHOP16W6FbTKfOikQiMMApd8Xu8/evNXjq+lGWzc+lPBwB6qSvFvPNdKzuVLUTnZW7ORzji/HiP16J8minUz9M8fXwVfp+p7dJ3ti9iuv8AEdsyTkeY3zSn0MXbXu+/TWrpkxY1bRa3t2v78fqBfSenKjZ/LL2lHEWPut/hCmqd1fYulrRJCbS/FVUcWY4tvHv7V0bS2L2LuhlaeG0zl+nN1uPtxjhpiSEQq92UwvEg5TCJ/mfAPVPn80srlRE9mQLjwC+2L6D3vxOMITlKjFjznAfca/u+nSrIBf4rq6elGc5ywemgzJ4oCsUuDm7vnrw3xTvjudSUpz2RiWRM34rwX7vS3x34q62ozcGSIcBf7quXrJ7fu9s4yqwbR8h118XHStnrcHx48dOW/wDBr99oMoRdKMNkquvxRQrP5+frXWj2XeOyENTTWcaqRlrxuC5Vx468x3uo/OacJuEwUZxXHH+nU9zCR2+jqf1SkPu5sb+xVf8Anqq/J71uDbhtf2Ppv8OSm6ctSdemcjbQu0XDELZK0DyV1o60BkOJJ9MX5vOS8cV15L+FO6JaG+6lu2yiRsxH0yc43Hp/7fr1u9tG5AZZRtyjReV8nt9Q488PJ/FR8h8pv9aXbdj+t30I3HijJVgGfbnK+fr0P/mDLxbfHFhQoi+M3kx0J06qNT9WKLMpxK7eM5/8dJaevI156WjlKXcxY59Tkuoh45eKOhVkVG8mh3OtJjKUcA1Gwtrm04abv29q6iOnemKm9LKlReL5qm8Y9uqaUZaUoylSJl2lXeKj4oQvydV7PQjK0tuvcQZUFtekMK5bx7K1YlBYasZS2cFt01VZT8r+2em9LtNJiOchzd/n9ekp/Dr200kSMmJy1njLmLf3/Po2n20QAhZWEm0nvjpknoUy+wnPV1HbiMa20ZuXMm1rFPu3gz1eYG4Pcbg3KN1bKxPAWeLo89d8R7dlBDVjBYkccN4PwnDGL7c37dF+F6EIxuFbj0rVtRfNuS0bHNHOOkjGsFUqA9uampIQflsahhusKo5oL+ubebdH5Mn05UPCmODzS5f7OhShunKtR2FsrY5wFJFQRtpu8Z9j9zuj6rvCXxKkAv8AzD5xmui6LWlQtqdzEiSvZLwS2x9N87XN58eVq3Bg/HP41lp6jp6emSCxW0Xh21WLv/4Onu+79qUIvsb2Rfi0um8VjrzveaOmcep8t312cHxnL6paDg1ux/jaGrtjOGyQGExJP6eAU5s8eetx7zWYRajKFbXbLPN5PDxydfN+51BKTH26v8N/iF05hOUvYkOa+3CfR/bnrqj8fjTyv8gpH0efcxlHiStFMrkvJ5PIFr0tP4jrKWASKmmdsbeaaJc0Z8fkl8M7+M4SnOXpGo7fMyv2qXWloa+4jtWW7+bbwN0r5fGecc9cHy/jLjqS0SmgfxLu97HeS5/HG8BQL4Btz+lc9M6rshndIknEtu5KDdX38458dLa3bzfRLeZJSSQbRaEaz71TT9zqNNlPW2m0jGkzZcstsvsv6cWVyRuxHsJ2+ppqMdqxv8OUMem37CGD7ZsSiynIlSlDGjGWXn6ZvKh79G1+/jpxQsRAA/EtBZYH3/zdU1O6TabUjwRGp4oyOCsHOR6N3oNWB07376qRK40yqUr4napisUGav3wv4k+LfMflj6ILnyv3FMcX9etX418WNPS2xkE5+mqyFWqmOEqjrxvcang9sv0P7/066OFJuz0/hfH/APR/0E+7nl/ujg6z9Seb6a15/vnpOcX8uu9HXMmGtTtXCbc+LR/TB1p97rf4GnD2mte1n/m+sHuJdV/42eDdxk+/jouF6H4/nfpJxln7H1L+D+z+ToSJbSeownEkSsi2HBhrc2WmOOtj55pbRQLpbxVuBvnyfQcGRto/EfmGnKMDZOMUkVUGVe6W4Ch8P0OrdxpQ1Ea0mokgf+nusi2efTdL7vPXmTbbs8Hm5HyTc36Mz1dKMDhHGGcbujLj8VrS3S9Ujo+mUoCoC+lFtbPewPe8ffqm5IpGVJi6NqXi9tuLo/8ATxXIYRZRlv1QIGdlf0rTtjWM1nNHWWcE7K998uQRUT+m3HAi8GT708dV7fUix+ZtWSm31O2nHAgp4+h9OhOnKemSD6MEvH1pxqJTzx46b0+1YbgdtUZ9K4osVKKDdZz79Bp+AYTtJzq/VfhHzXkpuN+5xn2G0OxhRernz+Hn9Os+Tq7nbKfHqiUeUvetG0zX5+ejRnEAN6GBqTdfUq/v1hQ2rpxjptCRjiPpuSzu1zauWjPqOK6nt9OU4FsokjFVORK87pOOf+7y+/Xd3CWobSUgJqSjVsQ9OVzHL03oaNRZTHb4tTAIMI1hpkYr9W+jFLbL62B0tBsJVCQKXG3aci+D6fT631kfxb8W2R9L+Ki7wFZyZfY61+60mXzJwbZIQKva+IrdXxae/nrxP8WdrOXc6OiNson23SXctFeLUvH59PCFyVm2zM0NRk0RJYugAA5X6fd6t8WNWMS62/0xx+v/AIqvv16Lvu30+17aWhcWc2O4p3IcrKq2XxX75evM933TLC1H2MY+vv8An163FJzTfg7kqMTW+KvmP7/6Ywf+mugavdbvHWzrdjpVafv1j6unAcX07VAUrNP4P3U/+ndC7s8AxFX6Ecv269L/AAr8W1Nb5rCe2EZx9K52SaKw1I22+Lk9eG1e7oo8x2We1/8Aj0/bovwnvJ6UyUVH6dR5kpw6jqDm6PrkSRKTckRsDfVG4+vOOFwnt0HVkmts2fiqW+3LFhiwfaqv3683238WGpcNavVzIxPDYic5zTfXpvhAbWUZ7o+HO8P51JK8Zx7teevKlwtZsPL8eUFewse2ZpumxYTkbiiXHF27ce3O06P/AMHIJMMAibl/CDzm4nN1eX64Lv1JhGFMQFktttpbhdtF/Sus34p8W1O20Vv1MmkXhjYFq4zbZXJ1OvCEY26R43453rPXm7txFY7g5DF/m+/09ustfbg5+r4PsdL6ncfX/wAr7/79UNawPBn+/wC/frrjGkfSQSjFRXhfXnnpfWlRXv1X5nv0vr6vXREhySSVgdWXVI89RJ6nT5OuhHlyds+4/wAIfB9/Z6U4ShboxitJUmJcZ0t2Ysznjpr4j8O1thN2xw3VN3u/dSFVkzzXWb3Pczfh3Zdt26Q36MJSndo7CXvZcvP6e3UaGvqaktKLqT/woVvwMyq3JYjtlQ5u768/lXHH9znfVDc/n/M2kXO3crgqVXbeTg5vdHqJ95GZUJA3ulNoT2vxkv7nTOl3I6cj8Vmx3MjcMrlx9KPb8uke/gyZA1ioETIhWMYc81eAKbTmx4TegWukiMZa2wM3E5qrJNn1z5s56HGtSJROUVlXEZbakVEL2hKi7Kt6f/4TYbJMmW0N3h2kRS30yfw4fZzm3O47LdI2rtIUbjFEq/E5um8vjz06S8B1M8+Haci5wfRt8FbbtiytvypirHHIrL+Hs/8AUifR1JCfcMD9DrX7OXqpjzEuUv5twn4Qx5Fr38dSfAI/0wfrb/tOuik2ZIF88J5h/LtNxw+ccVXjPL4MxqwyynMjCAxkYfbGcXR7Y/OjNPiWp8zliSdwVzQexefT93getLttfTS7JEc5Oc3u5pFBv6ffqCawgtrRHdTnqQAAJemiPHL5/wC1zzb9aU1u2Pnw1iQsdPZnbFjb48Ld/wD5Y6LCTvSDmIsoopcc2P155c/n0p8c1a7bV1CO1hp740rnUKyp4lK78IfnRGR4L4n8V+ZrampL1Sk/sYP2Os6Px1H0hfjH9/3z7det+P8A8NPbdrq7IYiG6d2o+lv2Fb+lnXgu3oy+OvW4eS40itJo15d1q6haKeVzJ/8AH26Uez3yAaVrPV9L4jrPphLYf5cL93rR7HS2yd67wVk16Suc+en5GkrRbgg5Sp6Eu7dtacC9uFrl+tdVhKZzGJ+VdHnrzV+TZH+p/E/VX/TpvtvhMpxueoHLm+AytcHXKleD03jWjO1NVcMRfc8fmdavwX4vq6UjMv03H2TNn0es+MYRHbJlLgr3+p1p9h8M1Z1YRRpaqn/M8HWaeqCqe2ex+G/xZB9LY2ef9mreH39JjrzH8W/GzV15xPwxNo+8qCT+np/7etD4f8GSV6lsT34a8X1g/wAW/DmGtKZEI6mSn6erH3/L26VcUVl7JfoxUrgjDlI/2/8APVJalD9f9OiT06jfu9Jvv1VRC+Trj0vqvQZSz105ft1WuqJUc85dmQdX04+OqS56JpdMyJ9W/gXuDU7PTjZKWnJjKMpVi90KvGBv/tfp1oy7p3/LjpywchjnBjLxE9k3eLOvD/8A0+7/AGa+x4nGRXukZIfmMjr23c92aR6YgvqkRUIg+oLcLG0fpx15PNBdmcvJGmU1PiWnv+UbpRhElJ3WRQx6btcKq/tlKTYBMZxKbLPSbbXb7LePFt8HSWlq6AavrnNGMpLy1xRYGJU4H1fn1TT76JompF3QgbmDW85itlXHdhzj7Z6k4PwmPnf/ADNjNNspekMY9r+/pX/Tp6eoUXJqNlVnjkTjjHjjrJ7aGpMuWmQi2h59KSbasLiYfr56YDguMpZCTeapVfpfH+vWWDaD9r8TJKRlefKc1VPOcc34Ory7aar6M/5P/joDpLKMokIzVjBlUmXJ6Iyqy7LKc+eAE+21ra09TnxVfl9OqJOgO0G04NBtdhK5PunBcspdIv8AVbXQew+HamuShL/DhKdkhLIi5pRd119KcdbHbwIyVY7VZer33An3/Xirz1V7uoQNM/CkcuVM/ia9pK+3v1NTS8HqwUdGOiSCO6KeptSky/8AppcfSuTqO+7eHcaOpozuMpxlGMnERkXH7JIunxfvXSun8QnKcoRhDUgrnNUrtu3JR6q+74eudCzUlbOcXCRxVU0e5Iu+avpVJ/x/cH5Efi3aT1ex+TuuaLIeZTBqIv8ALupD6D18lmpjj3/Lr7tOc5RNOMoEhblfA/iGrp4jj69fPv43/hzThWrpq7pVq8USSxAPOfe2nF9dnx+ZKXX7jReaPJ9ooX6Q+vPTmo0MpU3wDzX+3SLRV3jkf9um5apOIsdv5467+R4O3gww+nq3HdqTr2iefYOl9Xu5S9O5+xx+fv0tqV46DGbeOkjGjolyXg3+y7yEY7fLzI8F8R+r5efyM+h+HfGpRjtj6Y1g4K/T3/t568Tozrxnx01Lvk89PYVSye3n8YEoBXFpzftn7v6e3WZrfD/myjHFDclcf+XHWb2Ouumy88K+3sf79aENbzeKo+vu/bpJpvRXjaSyZHxL4dKWqxKotxxUTx+x+XWLPtpYxzb+XXqNTV93C1f0MH9+2ekScCWcn7vq8flXTU0ickpMQ7P4QyLfpf58dR3fYUgcPnx1u6PdxhGTIQk2FcYo89ZPcd7xjj/TrnjOUpHTLi44xoTPh+3lx5+j0slcdM9x3Cr/AHjxf5dKX10K/Tgn1/lNz+Ej/wDkwc+m5YLX0oAWXahXm+vZ/Du5dSeqSyerbLxxV1zXC81XWD/9O+19epqyPTCNLcjlv+Vtwf349hrdrpaju2bPSsmCxoKZKjTfGfvfvw8yTmcHLmRXsvhENPZtIeiwjJ9eyS3zzyhF4KOtbsNPbRFiFydm2Ed1iFmY+31a56892c9d15EWUIS1KH+qNSnd4wemNgZfpRpEZ3BkyWrRbQzVtY6i7T2TD932kJT3VtpsLkRWLJCjyv7LVdL9u7NO2DFjKh2kZNxH0Ga9IPtVfXp1oqTKPpzE4JOP0jmqfP3Oj/McRkyym26TiinN4vNnH0ehTvIGY2j2rqahq+nig3LtiZCmINfSvp7dGN31l9d/P1xppn79aOr3u29nFNNBcsR/356SPiur4lqJ4/Dx1nNIGAupom3MN6kaC5LnKCVS+f8A26ztaGpTD5WpDdGtkpN7YpZvopQT2pv3eidoRWOrHUlN19umESVUUssuCH+Vy9Nz7vUjOOm6kdTiLabrRZEWnztPsyrx1PzK/uHLRldhqfJh8vS1IMWSjqcELrDBuVY8n5edmXd0LIYkFvJm36Zp/Ux0rsgxH8OpUcRd0rc1eE+svOXrtPU035hLUhGRGzAYzy59P4Tjn79KneFsKXgfX7mPy2IuKic4soc8ueJe3SGjqzlOfzQRvabKK/zeNtXeK/DWXqNLUvUxtlFiXBUY0IfXcglY8l9D1JEmGpLGmil0saoKPLSe6X0et5A/uZ3e/wAL9rKUt7tlK6jpiEduX3FTiNeHrD+K/wAGsC9GUpxxhC8/bxxyfevPtHbOIssT4leEj6sS+mcX5R6N2/w6BDaSN08spWxqjdSVfi8er8urR5OSPpSMmtHyHV0WNkuTHS8Guvpn8UfwpHU0nU0quEKCMctSzdYwN1WOLaOvmvc6DCTFMnXdxcimjsjNSVl2fUaYzmRiWtAfXoEpf7daP8P6d6k5/wBMcfdx/pfVG+qstF95KJoaoQGA2X+qYf36A97j8q/Lnq+vDmvy/Qf9+kZRqR7ZP06EZWis1TLy7trP9r0B1mz8v9b6HKXL0OMsnVLOdvJsdz3w4C6xb5f78dZevNt/f/x0TuO9uiJtidKL0kIUU5eXtgs9W09NUDlx1Q69J/B3wzfqfNkDHTSh4lN4MZo5XxcehyTUVbOZySVs9h/DvZfK7b5Hy71Mymp6Vcbb/q2tX9E8tbjP1Mgg/Mq0CmimLX9Mff7dZvb8z/ERUu/VItVjdHFxoxy2qdOdvOVIO+47acbRZO6fvd+E9r68yUjjdtmnoayiVEjKO0PNKW37c834/PP7qP8AjlsnfTIq4xoq2qqpeBcC546Vh3YKVqN8NYDbzYV9c4/3v8N1v8VYSCRQR3fivmTb4+/26C8TFHdCQxiWm4QeSqI4GhprGOr94yjgxtqRUWhKwYPb9+lI93HUlHBCMazXFn8tc+MZ4ea6KzZadx4LHzfAS/8AxW7rA/Tp0ZCveLBVlD/ER3boyrm8nvWD/TrLn8d1hT5a01ZQNex4+3W52JDMtX0sj1vvWA/9Wa/R8F0NS8jQ5D14vx/1T/Q6GNjVED2cHUGUYjCMWEJZyNSlW3IOB4466OvDVmCJqRbLciiO3wvOJY/16vqaenElpiJpjDaNZR3Bu4rxcr9+l+z0N0nBHUcEolpHyS9LRg/zItvuitsCtkPbb9W9rqJlL24wZduLr9Og6XZsNrqTiSUCFFVFzdW527jHjxd9PdpOTM2yrcXst4ipK74ULsqrcY6p3TPexiaUkzPloq5N+Ha4I5uRdZ6RtpWZsh7uIRYaTvZfiNvAFxEyN5LbPPv1DrzjKMWWQVHMvKLIaA8leKzjoen8PkEIycXjTjcpVFvbcs0yBb5oKx01o/I0JbNPbCcg3Sl6N90VF9lo4/XkdOzVZpa+rujH0kRJSlv87Xw5KVbeTrP1+8JR04QSUJiRjF2xuLxxx9jh8X1Ov3IPy5UhdVFcOUt5+ljx9HrM1fiM1bhKMtoR428m0LAbKyCG7w46Vybeg3k2u00HSzM3bWUrWSBYle8SNueePGPE/wATdvDVfmQpltlF4t9RKN15pln6J469e6l/4Q5ZAMvb+aj2Mmcbvt0lo9jo7Qjwxmbm9rkXP4bDj3B+qvGVSseMqkrPlfcdgx561fh2iaekX/Na/wCn+nTH8R9k6cmPJeH3Oku6mu2J7f7V129nyJI9WDjD6kTLVJKn1/Px/t0jrTMf34rpnX1IwjtK+/16Rlnpo/jQ05YzsFOPVBr69WlL266UuuhWcjoovXHUSPPW1/D/APDE+5lUpGnEyrlr/KHL0JTUVbJt0I/Bvhsu514aMMbnL/TE5f0/ejz19JlI7VjpwHYRwhguyUrPve73b6L8C+FaXb1HSIjJb5ZpjmViu2miol3z1o6pIwfhD0yqLIjuP6nCuPr5683m5ly+YOeb7Cfw5jqwWKsUuQxGnkKAPLEsv8XvfROw+JajBhtQkhzUm87ovH3eM3jovc9vEbtNoSVH8LbV17/pjoWt3V/4dspUxq1EXdR7Ofz9J7HU2ybwG0tGQvqyDH6MWsW4lReL8/qHtZemkGI4Ltb+rgZNHgx9+q93q6rsZjvl7ji/wkuIkh96xi+qurHTN0pNHMKUHxueDBwe/StAHod3GtsagG3dWHO6ixK5ceeLL6F3fdTqJAKeDKtgXTaj4VujPC9Zeh8fC6CWVNuL3fQ4Mf6/W29SOpHVUCR+HJ6fTEk2nutW5/I6fNUxthp/EIorGKQjEooHa2Zf8wte0X6dNwnpSCTKdyLdv4bctfTpWPatSr+emxGxuJ4y83j3z0+x1HMZlPHoHHjPn79MnRtCM6jomzT073r6p7sUXJla3m683d9A1u+2sv5pb3TI0raxIERx9Pf7dE+I6cglIjujDxACWJUYznY2iY3eempdoaMo6jH1MkjWbq74weHj/bqefRWxftNSRJCJuiByO4fEmbeRcOc8dO9t25BlJCWrIlWK/HJjWcP4W0+3SUuzhGpXLTkNwwpwVnzJjxfsdX7jWjpsp7pM/lwCUvO2NYp8SLz5l5ydJOXWNmukAh3i6k9PmBHDFq8Ir45GWf3t6c7zS0jSnpp6HazAoXeLxm93v7Y6V7LRNTT26t6IO2MYtxQJRKZecOfvjPV+11VpC9slxFW2VSHxhsv3fp00cLAU8UC7mEPRLc6aCR08txjFsfrW2Nr/ADe/U/DO1TTN/pnVbqlEGa0Dfq/2q83ju87Obq6k5Nt6m1j6vSYM5L9KV7kcnHS2p8RnKUdhth+JjOCPNAX5wp7eQu0K6o0XRpR1DT09SUkZWKqCHqxj2v8AE80ex0r/AMxWG5jUbqIlDQuAPYq7v9OktXsps5RjyU20jdWbU/AQx58ub6L3fd7BJFz9UFDm/FSvG4Mlftk+Ua8C/wAQ7Q173jFi8t5xyDn617Z+3iu6iwjv97D7C9euNeRa3ckwtj6rznnb5ec/mp323Ug3l5Vp4WuPpjzx1fjtLJ0cXN0w9HhvVN67U0/r1pfEpakbi0H+UiD+h1mEuu6OcnZcWsZOl7ddp9uvTOltqujfLax7X0XMHSy3wz4b87Ul7QB4vyH6dev0dOtOqrbjc6fprbdxfsVk2t+S+sL+Fu909NnKUblRtryiNe1Y61X498ue4jm3z45pTFZrxx1ycqcmcXNh0aPbRlPWIRUgNm84ZDmz3qjNYeE6fl8U25jKUlsXdccNVSlrxf0PbrOh8ekiyq9oLQT5lX4S2i08V1X/AJpCWNoEgi3zVcrx9MVeeLepODWESb8NqHxcnW8m8YxTUs2rb4vnx0D4j8NhqVep8vTq0svKU1z+Ks8te3WV2vcwgBB9UgpX0wd27Gcp+t37dPEiO6cpWIEoxiP4clcttW3jjz1kg7DuuQhbmOBVw1ZgFAqRHDWHi+pOz+ZLfqMXRCvXzX03RyXnl46ntu9+eMZVVUR8XhH3u9otcXXPTmpJ01ZMJQ2X+G5t0bkcA+1fnz0PyKKaG3QJ2EXDJRptExwSwVhwFZx1SEszYyXhkI/hVvdZbyWchV+aPp6ZpDKWte8JLG4rfKwtwXhx+XVez+GR+YakZ7na7ZSC4xSrobkf5f8A3vVeylJ6GTUm+nTjGF4ajtIgF3JxfvRzj3Ol/myMVLGOZ+PtpvVdTTIUS07IuScb359NXeWtzLNFV46DLfL1S1NUXKfMgUvJV4+3RSTNSDQ7pKlEYZjEjdlOLHltC3h/brWkOpB9Vwq2W38Il2BngM/Q89Ky14R04yn6tu1YkaG/wB7Fhg46R7R1Zbbl8qEmVEsWsUjtPcdvNB1zwy2iPoz3+i6sx3EYxQC8H/qf6sjZfH6SaCbvnbHdYyLu5bU9PvcZWjmj3xSPpk1bXErCEvcL9iXsceel+6+LQVhjdpqSxe2W+gtylSFfDddbK2ZE6ulFNHRmttixfKbd11VDf3vqey73UmM4wnCJfqnKx2yA21Vydv1LZffqJ6mBziNSQcvL/wDt+35dF7iIwgytjd4GyGKsHKyL/wC6ua6VSa0ZbCaunsoDbso+u09f3JO5M39fL0t8T0pfLSMCoCrTeMvGf6ecZOu1PifzP8XNSCYL+Fuis1tXaf8Az0Ptu4nqmzftuUdxtu8BUkLDxz4Omim3ch6sT7mTElOWcl+7izHGCTx/SHg6p3890d2N0kq3mgBwe3Pvjp/W1opPeRIbnAes3WW/1e2Pf6dJ/wDAydsCXqQRnGX4WO4tzQy8hwe99Wi8AawZXc95GCRcsmQLkX8rTP6Y6HravqjhsQVa9+ZJWB/brX1fhrD1SfU5dmSLV0v3W6vius3vezkhO7yDLI2BXpcPpTJ7+/V4NNArwye+nKsmLMFNmeaz1n9z2YVKJhLr6fm31tanwxa3cfzYq6ui/C+5/ryr3enGUox38oNHLdX/AOnkOeHnlpGXiKcc3HRhqi456Y7Xu1gxq/r1q/BIDrbHLSGPMc/7S6B8S09smNP5f+3Tds9aOxzfTshPTkRT79OKr5ixwmAcYLPZ/wBes/S1bfpnLx/d9NaPbxjGRvtvGHj+89O4nLOTk8jcO58N1Rx5Bxx+X6dTrd6L7/n+n9vSEInA4PrnPRT0DYXtKxncvGf8p+70OiJNBtPvkaALus+xlf3z0/PuZm0lO7awIxoHlxkuz6L1lvYbo7qR4LQH6mLOm9aMpR/FTI9XFeOfBdN15l9Oh1SFwhnQ+K1IxRe4A5OD/W/16dO91VwyRqiWaV9zgDn630rHstLabiwiVnL7UvtjouhKhJR3B6gbbpo+5x/Z1KUV4Y9Fo/FY6lwqIMiJjx4fMqZ+EowP4r6t2vw/XZ8acYNRiEUm3FF+XVNLm/6DrN+G68S3ZFlZXoN9yvMpS9XPFBn8jrZ7HQJlb9m6KYPUDirvlfK8CUC9RbplFLweO32zLiFk6k+ojtEok8N5Szj9EXstPzp6K+VZWvu+jnq78XjEIaO6NY2yEAgRQSkicSxnprS+JQYixldF+mLnznbn79I5KLoPajy3das4yd09xdzxiEeY+1woW4lYDnpvW7+Xc6PztC4S0w0tO82S/HKqwkcfZlls60Ph+pqan+JGISi0DUcg/nVyj70+OhuhpasvlasZU5sZDKTs4Sv3vgwnSRaT1kkvyR8N7bUr5eoxYwkzsswxFGs4kFV/v0rp/C9LV/xElKR6pbFIzjdxG7VKpj6bPautiHaSd0xlOJJFm2uapqrAv8k6Tjr3F2ER31I0/VVl5H0lWjWPtjo5tsKB/DdFloShi5ahjGNJbkCN1ms5Nv59M69LqKRlCglTjIIVJqwOT7dF7T4d8r1atyjdwJHqWtuKxW5QPNXXsDutI1EJptJRiQG8G4xXMU5H7dJKkF1RGv2UbBgrJ3RNz5lCZeMr8uuUM9KnZ3NlKUx1NqnH4fI+Pbjo2v3ko6jKMAYySU2q3uEVGokUBPpfVpdzuJjEZkvw5xiOWLyJIl6TdY829Fq9GKa8DSJR1dKRdt4w+DyF3RTWX2eu0O2onBl6WvTnEtxIQXhV9PuVV9aEdG13SWVrlFaImTJwZLyxOFeku002Iw1JGppitx52Y/mH1SbkhQ/r0EnRvwTPsdsIxdqxlv1PEvxYLCtkY7b9656Q7zt5amp6Z7qkS2VFIwTMUvG420PFffrR+IQTXuL+GIsmTGKscSjL3SPBxn2egwTU1VnqbLfTGMcyfxbpcu3D9K85zRNpZM2ee7v4DMlpygLGW2TGUqN253RozZVPPOOg6/wr8W2UpxjxjIW+l/zDjGPP0PY6PfQ2o6xin0iyP5SrNx6vCdId5qaesSqe1M1QO1vaXFb3XX5vTrlaWQ3E8v2cIx7qMncH4sBVyZCL44/bqP4k7D5k90CzF/n/APHWzL4FhuQxu1uq9RKNeBu4j/mz9Y77tSKTlGyUTdFOWJcuPAU/p9OrrkWPwXhL6ep4zS+EyF3JF45vNl1X956PP01Gh93z+ft1t/FGEY7o35jbmkb++BOf9+svT7PmWGqbvOebP36t3vLJTwxSGrFdkY8fp/r0xoR3FuH2XJ4Gjnz+n26Y7Xt9OMWSbk9iraU/Lz/eXJdnBm7liv4c4bKp8dFyQjaF9O5USRrwX7D+/wDqV1WOpB8i5PUU/avtjn9emDsZsN0cy8lZDc/tx+hjyH7b4bGVsqaUk3UrpQPC45q66RtC4E+2179d1hNvuHGPrSdOvYLSF7uMYMDSc+3PD79S9kR2MLZzSBL+kvnB+Knl/Lx01/ws9PUlEVjLUS+MSTbx/lR6lNrZgXb6aPLJbSj9lWq/X360O27ttkOIHFjUl9jxnx9el/kbpJ8s2wuYy3U87bYvqt5xZ+3XQlIhMISklEomltN+Nz9tx7e3FNzfVqwUbx8THK3Nj6ZAXe3j9T+3nG1O27lVFpbzd/nRX6dRPtEBsqMyzIle/jleMZrHRP8AjdD/AOzqP1J0P2/xDH5dTcew29moy1VkRAIxpPMSRbytvv7beo7DWkMoTGQixk8mKpSi6cNOfv0LsO/WMpwiRl/081bEI7ZLwo8qVnjqNPuWZPTjqG9jenuAIosbpvIDkvx1NZlSNsJ3fxNdKOnRcVbHz5cc85fFfk17f4aVcgHE+aZSu4cnD7rX0eRfvtCU6hZcDdE//wAwza+JTJZq8RPHRe30dfTYw1J7iX+JJLRfMI2eXN+a4r8Waad2LVGk6WpEFkrF2m6ILEKJNLFSw3eyfTrMnFi7ZRhI3biEx2+88x4REtq6/J0p6s5RYyo9i7kRJG2/yM17PtkWp3xF26gq8al8Lezcecbc2Lt9+tabvRmD146ZCc6/Fcp7pOG1lENtLcpW8VEDB0p3Hd1JhTcbzwxjjhvNWJX19umJdubowi3HUlKUMGYpwrdsaMvj2rpjupshEHcVGUaCQcKXzI/bpLjLP+swjcXUbGlPVapkluYxedwZu6H366Gt/iSjVxv3FOW3dUZF7eGyvz6Md6AwIrtjtkOc3WGrp8JXJ0J0IMIsoSf5CV04qQSzW54v78X1VfkOympratOgNytmUbhgV6R95CyLeeTPU9ofL01dQnPc4JG2O4qjkt98lp092vb7o6grBHMW69SLKvxWY48HF8pdvcJznPTjtiiyJRJTlwEjxKucZrpad4RtYDy0IT1XcbpmzUbqM9zG6tqsMSm+G+pl2cASRIK9M4gTI5TcOWkf3PHVe1+IQnHVkcMmzlTwq4DLleX79I953e5qdmmx9Eh9ZVRlcVqWa+pj6HT5a0Hwv20E1JQDfGXgDLFhNcoA05sEfcrpbt9VYasBjKW2UCW53WygpUqq4vtx0SOgoRPTFA32DV1gbcsuOLA6JHT0o0SSRbsnaLyPNclFODB0ypAQvL4fIhKWoUwbiVamQv8AlHhxjH59TD4OaiGrDbIPmL6YlxgvqCVObMc/v1ufF9WUdvy2EYr65NVfDFTAhm/rz0HQ+FR+Rru5lNT5btfTjwuGTCVMni38ynbDZgd7oGpIhB2xhAEYepYy2rYWqU3xRE6R79jpyBjPelwlEuJmxV/FWOEB/Lr0kPh2nIRVd1S22nvVtN7i8f8Awn2/wmM9Vjqbvlwl8zb49LTGJYbbqvB6+emjP7gAdr2YhOcnc7oMZOI3ijyer9vt1bs+0QnBdo1mrSd22H0UHjHnjrS04xdmrWVlTF5kNF8ZtkLi2n69T8Sk7pQx8ySR+ZLja3Kr5Erz+adL3bwZGfp9zqdvUoVK5pgvMhrbuiZNt2j06aTLbLV1N08TB8+SkylZPfbLo/wvttTbAYT9KkrDgDauapbClznO7Md52VzdMLIwI2O2MKASL5cKF+V+nQrDDWDO0O6oWFSlFravEqZRrzJocRHjHTXw7V1pJCWnCDhngr1AhuRpBTjKSzadV7j4NLRkSjDaynuUGjaKB9t0o7vaMXN9M9zqa9fKnHdtuW22/TKJHI5/xHz4v6qF9Ko0cLIx3OmadST1noTlni+NxE91zZ45rH/5tpGFR8/gc/dz1sd32c5G01SKzZAlyIkWTacR3YDz4xnof/B1hlpWYbS7+vp6EYqKoLSF9XVjpaROIEozSWFtaE/Lj7fvXt/hxqadwbLkwtY16N14FwQkGb8+Su67ow22COWa3/AR9WlKtzFyFXGDVK55leGsPv1HwztEkRp8lrX82Kq+ZBlyft13XdTk6l/QatiHaRrTJKrqZi0UL4ieA4ye2MdL6PYMW5y3bltiv0AzS8oig4eo67pdMRZDaulq6canWy9rQWErgJk5x+VHv0DV+HfJ1jU3O2XpK8VcabMxvb44fHUdd1pfS40NKKSsb1dKOmZRLHFjYofcA4/LjoGjqDq7HcVx+GkHA485Lf6vHXdd0OOTeSaeULdx8bYa0Yy0Yz00gzhu9NIxGN5G7vH8vjHTMpaK6sanGVOm1VXGRKKK2ptOfevfqeu6rOTVJDTwxrte00474wkJGAyiQ2tJhPFJnl84vpfRqRuiy9UmJu2rf28rVZTw/U7run/modxB62m7vlRajEnAQM2c0rgc+/7vR9c09B0yeVahdvrDdISqI7GP3vizHdd1oZdMmL6Xd6kopIIpJ3MaBIhlI1dxx74MdamjosZFvqg6ix8eg+Wt1lyGa5x13XdbxsIlqd0QYThGB6toMcBlzX02nQdJZMiUtrNiPMlm0acY+CP6e79O67qb2kKnaRfuO49EKKD14qmV0CN+lLU93pjtu026nvNxJHlrc8ma825uX2e67oXUkH0b0O71tKM/mTiR3lbIgfLuwowOaa8D5eg6Hch28mBc8EZSV3cEV8lm39Xruu6dsMm7O7/uJxnp6WnJdSPotqpTanJFzbg8FIeG231PqN8nbCQeAbcqeq839Cuu67olErCaHwXZozFlLUWhXn+U+2LMVz15uWjoxUZ6qmFApTmrldffruu6nybFkj//2Q==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5AE53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48058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3255" name="AutoShape 10" descr="data:image/jpeg;base64,/9j/4AAQSkZJRgABAQAAAQABAAD/2wCEAAkGBhMSERUTExQWFRUWGR0XGBgYGBscGBoYGRweGhofGh0aHSYeIBokGh4bHy8gIycpLCwtGh4yNTAqNSYrLSkBCQoKDgwOGg8PGi8kHyQsLCwsLCwsLCwsLCwsLCwsLCwsLCwsLCwsLCwsLCwsLCwsLCwsLCwsLCwsLCwsLCwsLP/AABEIAOcA2gMBIgACEQEDEQH/xAAbAAACAwEBAQAAAAAAAAAAAAADBAECBQAGB//EAD4QAQACAQMDAgQEBAQFAwQDAAECESEDEjEABEEiUQUTYXEygZGhBkJS8CNiscEUFTOC0XLh8QdTkrIkQ2P/xAAaAQADAQEBAQAAAAAAAAAAAAABAgMABAUG/8QAKhEAAgICAwABAwIHAQAAAAAAAAECESExAxJBBCJRYRNxMkKBkbHw8UP/2gAMAwEAAhEDEQA/APQncyIRq0a20OLTivYG/ckF+etbS+LunpmlBj80Lm7WUfUqUxqwMe3s9Zvb96Qcm7TkVQFG4ox5MH9vVdWcSOyDSU8KF3iuI0Pi8dfO8fJ+km1tnLaQTW+LSnGW+UdvG4jtDILttwjfL4PvBqMpSj/LIopKI1kbLpur9r6DL5k8elJD6scObfHgVu7vHVZqS9RTIPasnvxnjwc9Tcuz7SeQWR/zPYep2NRt5pkyPSAgYoUq+mNJjKh8YLxd+ql5ukcVlMvWdr9rFlEaSSXbTtimK8Fqn5I11qaMCibCgqm/pyCeDj658dJFdn2BmxaWtEUI224TiI7eBOWyv9ui9lDYKxUksXB+BM1423afY+nVu50ZSvaXe2NLQvm+Wg/vk6pDUoqco3WXPLQg+auv7xVSeDXkjV2Z1UYmSNnpzY2fbP5fXqYVTUKgU1wmBa85t5wVjq8u4DUCVWKl8FfXPufmc+Oqa+sARJElVYq3n2vNHt7PSPygMuS2+lSIYtpk+G4hY3eOPvfVI51KJLFtjJumzy3+Wf8Az0tra8pY0Y2XtG1zVjnipWr7v6i7zcVGdIaazim6ngIPLcjlc++eqOmhrNH58QPwzkqxvznxjGOft9eqOvEy1txkzV1zz4z+f5dJdtCEZQnYseS1I25vyuKBXPWg6qMZ4q6j7lKI/wCp+3WVVUhkwkNNlIgKvhQRsyv2QPy+mSaFDuUaFXG6SB+nqxnz+nS/cdw6dTZMoiO6Jg8FHHObq6HpftlDdfKkoyzuC7arF5cnJ5o6Lkk9GchyWpNvJFHinzaXV3Xv5/Kuha2pOmiVm2JGVDZwtOTaXd/p0DT1Z1mMNr6Q23a2RKBVrN/Uvoncam6FIsiyNKlqU2HFZaT79DBiJatwYqWT9bT7F48Pqr7fuDVXaDvTzcrQ+9Y8mbs6fO3ouJU4xoFwf1A58W2+3S0mTOog7xiVmLmlc+OaejQXIHpa5GQen0I37U0+PbGemP8AmAcEsNtuaujly8/mPWdKLKWpFJR2xJMmwkluF91zz79NaXZ7vVMKMrtLv+WNHJTh8l/XrKLzYqsP27vWUoPlFv0mPFUr/scdW+WSk+mV1T6uPBg4c/eugw7qEb8svDzjzzZhxVdG7T4kRhN92jxkbuTx5u2+nVPBu3hMIS30qF88+WqvD6b54Kvh6NMEXdLzWUwNr7Oa9+D69Zke9qYErxcrfKL7ecflf1tk7uMwOGqMpzV0Xb7/APz1lKwdiXUJ4Swq+QLcGfLWX6vvlyTo3yH0vpWfbkvVK4QjnCEVrO4rJ7J7+Oln4boez+h/uX02vRr+wxpacoaMEPVi1CtyJ4cuWve/NdJSlqGoVM21SXcmS5K8Yrny+3LXaa3yfRhsP0MXn3pT6v26I6enJuMC5Zry5rlzX1fb7LKrytg/YVl2uoykzQBGVO4raKXy3dL7H3sPba8WBEkxEk7mK2K4s5rDZ4a6f7UPlBKEiTJGK545uXIH25+nVIdpGMSB6ya7vDSWGHi6vka4TheikhRDsokDAfhnKLiTEZRMNWpuv6fn0bSZaI6mbjGUqjlluodoc3S2mM456a09MJbajGSqn0aZET+lPB58dVYxtv2uz+lfTTYJfisV9ej1aZgUu4qcak5AbcilOAocH6+3UaeruIhQXTfv/qZORvzeOjT0aCtzKStgWJcf5XzdU9JfKlLZFUPUbvwtxkcnN1Yftb1OngCR3bdpKLI02TEZSVUS2kyZV9JVY9qtc1tR0rlRO5ek0slYznjFqceTqj3DK9pi9r+4Hul3+dXz0X5PzEY1HaEratndVmxpl+we3TUn4NRPbTlt9Z8ucnHqv1SsCjn3p+l8dCexnNsYuMBzkN13+mMNmOOmp6NxSeQs3V6ov4Wz63LPH2roPatMpEn0uQ9lwF+QD3wGetvQaYbSoYSDKXL23BVnuew8XfL0KfeM9NWLvF8fW8fQEz1XW7TeZkxJUEd2UM4ye0VymfPRtGLKZCWIBUVpXi/KYL+zXPHVGr2w1YtDtmU4blzLJtsiVWc5JV+50xq6pcRjyiVVtF8v8pZ5rHnwbQ7fTlmVr6dtOFFajWebvP69c6IywlF3i/TVYePdp8eOjS8DVFtWE/alujxV8p71izOX7dU/5dOJRkHOeRbpaLQ8eOM0vXR0rTK1ecrVufDde1cV5rqP+KjG4hJY1ZuyYv1XK/dvPHjPWULeQJOTotrR/wAScmVFNUg7SnNPhxx/r1TW0v8ADjpmGgCK4KtPfP7V13cT/mIiyiDLxWZceziz3DqumM3MS7+1xNztKed1H0JdO45pobk45wxJDXZx0/lxja/ilVfhMOfNffy10t33bMqSbCPqY5GTJTJf+W4349/foacqlBFKD0mcluX2WvyOgPcRdu+8XIjbVFfi8AbX8pfToNpYZO/DtbsI+J+mQ+iiSfy2Y4qs3znwdRCKERNhtJu53SJXfEPp5qvXi6wfR7onul6YxkZNoPOPVIu68XRf5dCgxXU2y3lV6rYvn/V9vb79MmjJpiZI1LjEiMSxKIkyUaCgklXl+h1TW0mOplG29w8cmIvGbzjh6Z7fRkjumrm6rbeec5OAax+/RjSiyjPUNyWt+rnhChoHigM+OhdqhSurrsdIuRniP1HGJIEbDP2xz0j/AMwP/vRPpsMfv0eerGWoLtYjX4fJwxzZVW+3+hI97jGjF+u6efr+HoVF7AGJpqf9NnEiAxjJsHODC3i33a5ynp6EiXpm7stXna1TV3kaqnh9+jT+LRjFgC7dty8n3PYt58Pt0fT72MqC3euGruOMPC+Pyfp1ovCZVpJJi2vqzjs3Hndy+FrNUYXP2PHTGt3G2JK6ayXmr2ry+ROrneQqrgz8x+mffhv9c9D7nRJtagjCj34C6zTTZx4vHRxQMNA9aOZDh3XGR6lEG47c5bc/0nthifd4dju9TuzQUZjRXNP5+/S/ZIekjy3YlXWACP4fYX3xnprW7dnK8MZOcpL64wSLXF3no/sahXXZ8/Sjn0x8+iILV8nF3npt7N3kpxlIMx9VWuUr3KvPgPyvp9hsCLVozJBSfvzyPkv367cr/QBWy+MZYouaxS+XpHFfYolgjW7uenOJGESFrLUOY+2G/P198t9Rpz3yCUcLRdeUy/S6lX1D3er6Mhu0GVY5zRSvNZv83ojqfhJSjcsV7xjz+gLR7Y6zSkg5eAHcW0XHkZcc+a84yeeOo1tBjpxRdpIYj/1JN2+7JfoKB56HodySarEUvkRclcSUEv8Afru41Jy9BC/xv4qeQKx/St15il56CXgrTeCkyRF+bEhflWqwIsUY2jj8snVoaUY1GbtjLJXLbdPseOeXz1fTlOkkhEqO0L4PLfjgz79En2ypQ3UbFq87rEv0+KOOhSsyVFIRistCSsWzxEIV7LfsX/mvpnT7eGltjaG1I04v+a1eaR46EaoJFB3QooteTmmil8mL6rtA/CyxV0pipU1j6Zzjno9lozkNQnKLJQ2SvirVHl/9q/2R+KakPlylYXItLvFB+4Fv0467uO904aksymQq4xirFc0yqrrPu19a6jvO604Qnu2xjVSyUD9HK1muX9+qxnlD8U3DkUvsxb5LGJTin+8cdT2HfTNsbCW3ygKSAvOFE5/q+/Wb2Hx/S/AbowliMtR4l7L4H6+/RO5lQ0m78vGcVxn267JxTR9c+Pj+Zx1/1G5pS3X6UouPOShuj8RtY/knXT1B1CUaj/JfgjbaBi0Qu3nPS/w/vJSiz1CtSpAPnN0ZcMT25fbpvS7ZJE5yjSfh93xb7F+MX5643g+P5YPjm4PwzdbutOU/lzY4lcgTGK8+kKLX69T2/cMo+jTiCJEuO6j1OW7vJj3HhsY7/wCFQ1hJO6/YY2WVbWK5/wC0+40R+WBC9tZrNC3j6ZE+x1lSJCurJjUdsY8fnKRwYbAOGuXpL4hpzN06sUb/AJbGlldNhb+X160J6zpytfTznJfAc81+9/XrtXTkg7I1dy8xz75Pviqt46VpaNVmV3vbSNOTFGVv4jF1FlXuHP6njpSHZ9wg/LH6/Mq/rW3H2639Qj5N+D8NDb9ijF8Oc9GjrBg1dSJ/SJR9Cjx1usXtAox/+WZmlx2vusUztK8oSrNgA/aPTRDaISWTFQVA/q9gav69HCN7Y45h4pkWK5MAOPN9Vl2f/wDXDG19UpBaKWe+B8cK0dSTb9Nkp87TZbfwzalap9ZW/n7t2830bV14f9Rl+K2pVwYlkP0r3vqNb4bCpLFGUr3K0QhiVoUVyVn9Oi9tprRGJTW2zgy8K+1e+HnPTeDxg3gl7eMdrLlEoaHjCXn3u3nk6a7bTChxuwl8N3+IcWFc9Enpl25aULM7eeBU9MvClcdEpI0R49PA+3nwBz9z36bWSsYHdrIiA2RMRyYzkTx/Lz9OiaWkMpbsWPIm58K5ccc+ZdX1NUsUebxbjwuS8Yov289D0+8oyVTf2rznjP5489GylJGfLuwzYmSgilBxwnLfv49+m+4nJizlIYty3WmFOHkw1WKr2ro0nSGmORi/S5Yb+yGOcHQO4nKRuaSMcwY27spm/KHOP16W6FbTKfOikQiMMApd8Xu8/evNXjq+lGWzc+lPBwB6qSvFvPNdKzuVLUTnZW7ORzji/HiP16J8minUz9M8fXwVfp+p7dJ3ti9iuv8AEdsyTkeY3zSn0MXbXu+/TWrpkxY1bRa3t2v78fqBfSenKjZ/LL2lHEWPut/hCmqd1fYulrRJCbS/FVUcWY4tvHv7V0bS2L2LuhlaeG0zl+nN1uPtxjhpiSEQq92UwvEg5TCJ/mfAPVPn80srlRE9mQLjwC+2L6D3vxOMITlKjFjznAfca/u+nSrIBf4rq6elGc5ywemgzJ4oCsUuDm7vnrw3xTvjudSUpz2RiWRM34rwX7vS3x34q62ozcGSIcBf7quXrJ7fu9s4yqwbR8h118XHStnrcHx48dOW/wDBr99oMoRdKMNkquvxRQrP5+frXWj2XeOyENTTWcaqRlrxuC5Vx468x3uo/OacJuEwUZxXHH+nU9zCR2+jqf1SkPu5sb+xVf8Anqq/J71uDbhtf2Ppv8OSm6ctSdemcjbQu0XDELZK0DyV1o60BkOJJ9MX5vOS8cV15L+FO6JaG+6lu2yiRsxH0yc43Hp/7fr1u9tG5AZZRtyjReV8nt9Q488PJ/FR8h8pv9aXbdj+t30I3HijJVgGfbnK+fr0P/mDLxbfHFhQoi+M3kx0J06qNT9WKLMpxK7eM5/8dJaevI156WjlKXcxY59Tkuoh45eKOhVkVG8mh3OtJjKUcA1Gwtrm04abv29q6iOnemKm9LKlReL5qm8Y9uqaUZaUoylSJl2lXeKj4oQvydV7PQjK0tuvcQZUFtekMK5bx7K1YlBYasZS2cFt01VZT8r+2em9LtNJiOchzd/n9ekp/Dr200kSMmJy1njLmLf3/Po2n20QAhZWEm0nvjpknoUy+wnPV1HbiMa20ZuXMm1rFPu3gz1eYG4Pcbg3KN1bKxPAWeLo89d8R7dlBDVjBYkccN4PwnDGL7c37dF+F6EIxuFbj0rVtRfNuS0bHNHOOkjGsFUqA9uampIQflsahhusKo5oL+ubebdH5Mn05UPCmODzS5f7OhShunKtR2FsrY5wFJFQRtpu8Z9j9zuj6rvCXxKkAv8AzD5xmui6LWlQtqdzEiSvZLwS2x9N87XN58eVq3Bg/HP41lp6jp6emSCxW0Xh21WLv/4Onu+79qUIvsb2Rfi0um8VjrzveaOmcep8t312cHxnL6paDg1ux/jaGrtjOGyQGExJP6eAU5s8eetx7zWYRajKFbXbLPN5PDxydfN+51BKTH26v8N/iF05hOUvYkOa+3CfR/bnrqj8fjTyv8gpH0efcxlHiStFMrkvJ5PIFr0tP4jrKWASKmmdsbeaaJc0Z8fkl8M7+M4SnOXpGo7fMyv2qXWloa+4jtWW7+bbwN0r5fGecc9cHy/jLjqS0SmgfxLu97HeS5/HG8BQL4Btz+lc9M6rshndIknEtu5KDdX38458dLa3bzfRLeZJSSQbRaEaz71TT9zqNNlPW2m0jGkzZcstsvsv6cWVyRuxHsJ2+ppqMdqxv8OUMem37CGD7ZsSiynIlSlDGjGWXn6ZvKh79G1+/jpxQsRAA/EtBZYH3/zdU1O6TabUjwRGp4oyOCsHOR6N3oNWB07376qRK40yqUr4napisUGav3wv4k+LfMflj6ILnyv3FMcX9etX418WNPS2xkE5+mqyFWqmOEqjrxvcang9sv0P7/066OFJuz0/hfH/APR/0E+7nl/ujg6z9Seb6a15/vnpOcX8uu9HXMmGtTtXCbc+LR/TB1p97rf4GnD2mte1n/m+sHuJdV/42eDdxk+/jouF6H4/nfpJxln7H1L+D+z+ToSJbSeownEkSsi2HBhrc2WmOOtj55pbRQLpbxVuBvnyfQcGRto/EfmGnKMDZOMUkVUGVe6W4Ch8P0OrdxpQ1Ea0mokgf+nusi2efTdL7vPXmTbbs8Hm5HyTc36Mz1dKMDhHGGcbujLj8VrS3S9Ujo+mUoCoC+lFtbPewPe8ffqm5IpGVJi6NqXi9tuLo/8ATxXIYRZRlv1QIGdlf0rTtjWM1nNHWWcE7K998uQRUT+m3HAi8GT708dV7fUix+ZtWSm31O2nHAgp4+h9OhOnKemSD6MEvH1pxqJTzx46b0+1YbgdtUZ9K4osVKKDdZz79Bp+AYTtJzq/VfhHzXkpuN+5xn2G0OxhRernz+Hn9Os+Tq7nbKfHqiUeUvetG0zX5+ejRnEAN6GBqTdfUq/v1hQ2rpxjptCRjiPpuSzu1zauWjPqOK6nt9OU4FsokjFVORK87pOOf+7y+/Xd3CWobSUgJqSjVsQ9OVzHL03oaNRZTHb4tTAIMI1hpkYr9W+jFLbL62B0tBsJVCQKXG3aci+D6fT631kfxb8W2R9L+Ki7wFZyZfY61+60mXzJwbZIQKva+IrdXxae/nrxP8WdrOXc6OiNson23SXctFeLUvH59PCFyVm2zM0NRk0RJYugAA5X6fd6t8WNWMS62/0xx+v/AIqvv16Lvu30+17aWhcWc2O4p3IcrKq2XxX75evM933TLC1H2MY+vv8An163FJzTfg7kqMTW+KvmP7/6Ywf+mugavdbvHWzrdjpVafv1j6unAcX07VAUrNP4P3U/+ndC7s8AxFX6Ecv269L/AAr8W1Nb5rCe2EZx9K52SaKw1I22+Lk9eG1e7oo8x2We1/8Aj0/bovwnvJ6UyUVH6dR5kpw6jqDm6PrkSRKTckRsDfVG4+vOOFwnt0HVkmts2fiqW+3LFhiwfaqv3683238WGpcNavVzIxPDYic5zTfXpvhAbWUZ7o+HO8P51JK8Zx7teevKlwtZsPL8eUFewse2ZpumxYTkbiiXHF27ce3O06P/AMHIJMMAibl/CDzm4nN1eX64Lv1JhGFMQFktttpbhdtF/Sus34p8W1O20Vv1MmkXhjYFq4zbZXJ1OvCEY26R43453rPXm7txFY7g5DF/m+/09ustfbg5+r4PsdL6ncfX/wAr7/79UNawPBn+/wC/frrjGkfSQSjFRXhfXnnpfWlRXv1X5nv0vr6vXREhySSVgdWXVI89RJ6nT5OuhHlyds+4/wAIfB9/Z6U4ShboxitJUmJcZ0t2Ysznjpr4j8O1thN2xw3VN3u/dSFVkzzXWb3Pczfh3Zdt26Q36MJSndo7CXvZcvP6e3UaGvqaktKLqT/woVvwMyq3JYjtlQ5u768/lXHH9znfVDc/n/M2kXO3crgqVXbeTg5vdHqJ95GZUJA3ulNoT2vxkv7nTOl3I6cj8Vmx3MjcMrlx9KPb8uke/gyZA1ioETIhWMYc81eAKbTmx4TegWukiMZa2wM3E5qrJNn1z5s56HGtSJROUVlXEZbakVEL2hKi7Kt6f/4TYbJMmW0N3h2kRS30yfw4fZzm3O47LdI2rtIUbjFEq/E5um8vjz06S8B1M8+Haci5wfRt8FbbtiytvypirHHIrL+Hs/8AUifR1JCfcMD9DrX7OXqpjzEuUv5twn4Qx5Fr38dSfAI/0wfrb/tOuik2ZIF88J5h/LtNxw+ccVXjPL4MxqwyynMjCAxkYfbGcXR7Y/OjNPiWp8zliSdwVzQexefT93getLttfTS7JEc5Oc3u5pFBv6ffqCawgtrRHdTnqQAAJemiPHL5/wC1zzb9aU1u2Pnw1iQsdPZnbFjb48Ld/wD5Y6LCTvSDmIsoopcc2P155c/n0p8c1a7bV1CO1hp740rnUKyp4lK78IfnRGR4L4n8V+ZrampL1Sk/sYP2Os6Px1H0hfjH9/3z7det+P8A8NPbdrq7IYiG6d2o+lv2Fb+lnXgu3oy+OvW4eS40itJo15d1q6haKeVzJ/8AH26Uez3yAaVrPV9L4jrPphLYf5cL93rR7HS2yd67wVk16Suc+en5GkrRbgg5Sp6Eu7dtacC9uFrl+tdVhKZzGJ+VdHnrzV+TZH+p/E/VX/TpvtvhMpxueoHLm+AytcHXKleD03jWjO1NVcMRfc8fmdavwX4vq6UjMv03H2TNn0es+MYRHbJlLgr3+p1p9h8M1Z1YRRpaqn/M8HWaeqCqe2ex+G/xZB9LY2ef9mreH39JjrzH8W/GzV15xPwxNo+8qCT+np/7etD4f8GSV6lsT34a8X1g/wAW/DmGtKZEI6mSn6erH3/L26VcUVl7JfoxUrgjDlI/2/8APVJalD9f9OiT06jfu9Jvv1VRC+Trj0vqvQZSz105ft1WuqJUc85dmQdX04+OqS56JpdMyJ9W/gXuDU7PTjZKWnJjKMpVi90KvGBv/tfp1oy7p3/LjpywchjnBjLxE9k3eLOvD/8A0+7/AGa+x4nGRXukZIfmMjr23c92aR6YgvqkRUIg+oLcLG0fpx15PNBdmcvJGmU1PiWnv+UbpRhElJ3WRQx6btcKq/tlKTYBMZxKbLPSbbXb7LePFt8HSWlq6AavrnNGMpLy1xRYGJU4H1fn1TT76JompF3QgbmDW85itlXHdhzj7Z6k4PwmPnf/ADNjNNspekMY9r+/pX/Tp6eoUXJqNlVnjkTjjHjjrJ7aGpMuWmQi2h59KSbasLiYfr56YDguMpZCTeapVfpfH+vWWDaD9r8TJKRlefKc1VPOcc34Ory7aar6M/5P/joDpLKMokIzVjBlUmXJ6Iyqy7LKc+eAE+21ra09TnxVfl9OqJOgO0G04NBtdhK5PunBcspdIv8AVbXQew+HamuShL/DhKdkhLIi5pRd119KcdbHbwIyVY7VZer33An3/Xirz1V7uoQNM/CkcuVM/ia9pK+3v1NTS8HqwUdGOiSCO6KeptSky/8AppcfSuTqO+7eHcaOpozuMpxlGMnERkXH7JIunxfvXSun8QnKcoRhDUgrnNUrtu3JR6q+74eudCzUlbOcXCRxVU0e5Iu+avpVJ/x/cH5Efi3aT1ex+TuuaLIeZTBqIv8ALupD6D18lmpjj3/Lr7tOc5RNOMoEhblfA/iGrp4jj69fPv43/hzThWrpq7pVq8USSxAPOfe2nF9dnx+ZKXX7jReaPJ9ooX6Q+vPTmo0MpU3wDzX+3SLRV3jkf9um5apOIsdv5467+R4O3gww+nq3HdqTr2iefYOl9Xu5S9O5+xx+fv0tqV46DGbeOkjGjolyXg3+y7yEY7fLzI8F8R+r5efyM+h+HfGpRjtj6Y1g4K/T3/t568Tozrxnx01Lvk89PYVSye3n8YEoBXFpzftn7v6e3WZrfD/myjHFDclcf+XHWb2Ouumy88K+3sf79aENbzeKo+vu/bpJpvRXjaSyZHxL4dKWqxKotxxUTx+x+XWLPtpYxzb+XXqNTV93C1f0MH9+2ekScCWcn7vq8flXTU0ickpMQ7P4QyLfpf58dR3fYUgcPnx1u6PdxhGTIQk2FcYo89ZPcd7xjj/TrnjOUpHTLi44xoTPh+3lx5+j0slcdM9x3Cr/AHjxf5dKX10K/Tgn1/lNz+Ej/wDkwc+m5YLX0oAWXahXm+vZ/Du5dSeqSyerbLxxV1zXC81XWD/9O+19epqyPTCNLcjlv+Vtwf349hrdrpaju2bPSsmCxoKZKjTfGfvfvw8yTmcHLmRXsvhENPZtIeiwjJ9eyS3zzyhF4KOtbsNPbRFiFydm2Ed1iFmY+31a56892c9d15EWUIS1KH+qNSnd4wemNgZfpRpEZ3BkyWrRbQzVtY6i7T2TD932kJT3VtpsLkRWLJCjyv7LVdL9u7NO2DFjKh2kZNxH0Ga9IPtVfXp1oqTKPpzE4JOP0jmqfP3Oj/McRkyym26TiinN4vNnH0ehTvIGY2j2rqahq+nig3LtiZCmINfSvp7dGN31l9d/P1xppn79aOr3u29nFNNBcsR/356SPiur4lqJ4/Dx1nNIGAupom3MN6kaC5LnKCVS+f8A26ztaGpTD5WpDdGtkpN7YpZvopQT2pv3eidoRWOrHUlN19umESVUUssuCH+Vy9Nz7vUjOOm6kdTiLabrRZEWnztPsyrx1PzK/uHLRldhqfJh8vS1IMWSjqcELrDBuVY8n5edmXd0LIYkFvJm36Zp/Ux0rsgxH8OpUcRd0rc1eE+svOXrtPU035hLUhGRGzAYzy59P4Tjn79KneFsKXgfX7mPy2IuKic4soc8ueJe3SGjqzlOfzQRvabKK/zeNtXeK/DWXqNLUvUxtlFiXBUY0IfXcglY8l9D1JEmGpLGmil0saoKPLSe6X0et5A/uZ3e/wAL9rKUt7tlK6jpiEduX3FTiNeHrD+K/wAGsC9GUpxxhC8/bxxyfevPtHbOIssT4leEj6sS+mcX5R6N2/w6BDaSN08spWxqjdSVfi8er8urR5OSPpSMmtHyHV0WNkuTHS8Guvpn8UfwpHU0nU0quEKCMctSzdYwN1WOLaOvmvc6DCTFMnXdxcimjsjNSVl2fUaYzmRiWtAfXoEpf7daP8P6d6k5/wBMcfdx/pfVG+qstF95KJoaoQGA2X+qYf36A97j8q/Lnq+vDmvy/Qf9+kZRqR7ZP06EZWis1TLy7trP9r0B1mz8v9b6HKXL0OMsnVLOdvJsdz3w4C6xb5f78dZevNt/f/x0TuO9uiJtidKL0kIUU5eXtgs9W09NUDlx1Q69J/B3wzfqfNkDHTSh4lN4MZo5XxcehyTUVbOZySVs9h/DvZfK7b5Hy71Mymp6Vcbb/q2tX9E8tbjP1Mgg/Mq0CmimLX9Mff7dZvb8z/ERUu/VItVjdHFxoxy2qdOdvOVIO+47acbRZO6fvd+E9r68yUjjdtmnoayiVEjKO0PNKW37c834/PP7qP8AjlsnfTIq4xoq2qqpeBcC546Vh3YKVqN8NYDbzYV9c4/3v8N1v8VYSCRQR3fivmTb4+/26C8TFHdCQxiWm4QeSqI4GhprGOr94yjgxtqRUWhKwYPb9+lI93HUlHBCMazXFn8tc+MZ4ea6KzZadx4LHzfAS/8AxW7rA/Tp0ZCveLBVlD/ER3boyrm8nvWD/TrLn8d1hT5a01ZQNex4+3W52JDMtX0sj1vvWA/9Wa/R8F0NS8jQ5D14vx/1T/Q6GNjVED2cHUGUYjCMWEJZyNSlW3IOB4466OvDVmCJqRbLciiO3wvOJY/16vqaenElpiJpjDaNZR3Bu4rxcr9+l+z0N0nBHUcEolpHyS9LRg/zItvuitsCtkPbb9W9rqJlL24wZduLr9Og6XZsNrqTiSUCFFVFzdW527jHjxd9PdpOTM2yrcXst4ipK74ULsqrcY6p3TPexiaUkzPloq5N+Ha4I5uRdZ6RtpWZsh7uIRYaTvZfiNvAFxEyN5LbPPv1DrzjKMWWQVHMvKLIaA8leKzjoen8PkEIycXjTjcpVFvbcs0yBb5oKx01o/I0JbNPbCcg3Sl6N90VF9lo4/XkdOzVZpa+rujH0kRJSlv87Xw5KVbeTrP1+8JR04QSUJiRjF2xuLxxx9jh8X1Ov3IPy5UhdVFcOUt5+ljx9HrM1fiM1bhKMtoR428m0LAbKyCG7w46Vybeg3k2u00HSzM3bWUrWSBYle8SNueePGPE/wATdvDVfmQpltlF4t9RKN15pln6J469e6l/4Q5ZAMvb+aj2Mmcbvt0lo9jo7Qjwxmbm9rkXP4bDj3B+qvGVSseMqkrPlfcdgx561fh2iaekX/Na/wCn+nTH8R9k6cmPJeH3Oku6mu2J7f7V129nyJI9WDjD6kTLVJKn1/Px/t0jrTMf34rpnX1IwjtK+/16Rlnpo/jQ05YzsFOPVBr69WlL266UuuhWcjoovXHUSPPW1/D/APDE+5lUpGnEyrlr/KHL0JTUVbJt0I/Bvhsu514aMMbnL/TE5f0/ejz19JlI7VjpwHYRwhguyUrPve73b6L8C+FaXb1HSIjJb5ZpjmViu2miol3z1o6pIwfhD0yqLIjuP6nCuPr5683m5ly+YOeb7Cfw5jqwWKsUuQxGnkKAPLEsv8XvfROw+JajBhtQkhzUm87ovH3eM3jovc9vEbtNoSVH8LbV17/pjoWt3V/4dspUxq1EXdR7Ofz9J7HU2ybwG0tGQvqyDH6MWsW4lReL8/qHtZemkGI4Ltb+rgZNHgx9+q93q6rsZjvl7ji/wkuIkh96xi+qurHTN0pNHMKUHxueDBwe/StAHod3GtsagG3dWHO6ixK5ceeLL6F3fdTqJAKeDKtgXTaj4VujPC9Zeh8fC6CWVNuL3fQ4Mf6/W29SOpHVUCR+HJ6fTEk2nutW5/I6fNUxthp/EIorGKQjEooHa2Zf8wte0X6dNwnpSCTKdyLdv4bctfTpWPatSr+emxGxuJ4y83j3z0+x1HMZlPHoHHjPn79MnRtCM6jomzT073r6p7sUXJla3m683d9A1u+2sv5pb3TI0raxIERx9Pf7dE+I6cglIjujDxACWJUYznY2iY3eempdoaMo6jH1MkjWbq74weHj/bqefRWxftNSRJCJuiByO4fEmbeRcOc8dO9t25BlJCWrIlWK/HJjWcP4W0+3SUuzhGpXLTkNwwpwVnzJjxfsdX7jWjpsp7pM/lwCUvO2NYp8SLz5l5ydJOXWNmukAh3i6k9PmBHDFq8Ir45GWf3t6c7zS0jSnpp6HazAoXeLxm93v7Y6V7LRNTT26t6IO2MYtxQJRKZecOfvjPV+11VpC9slxFW2VSHxhsv3fp00cLAU8UC7mEPRLc6aCR08txjFsfrW2Nr/ADe/U/DO1TTN/pnVbqlEGa0Dfq/2q83ju87Obq6k5Nt6m1j6vSYM5L9KV7kcnHS2p8RnKUdhth+JjOCPNAX5wp7eQu0K6o0XRpR1DT09SUkZWKqCHqxj2v8AE80ex0r/AMxWG5jUbqIlDQuAPYq7v9OktXsps5RjyU20jdWbU/AQx58ub6L3fd7BJFz9UFDm/FSvG4Mlftk+Ua8C/wAQ7Q173jFi8t5xyDn617Z+3iu6iwjv97D7C9euNeRa3ckwtj6rznnb5ec/mp323Ug3l5Vp4WuPpjzx1fjtLJ0cXN0w9HhvVN67U0/r1pfEpakbi0H+UiD+h1mEuu6OcnZcWsZOl7ddp9uvTOltqujfLax7X0XMHSy3wz4b87Ul7QB4vyH6dev0dOtOqrbjc6fprbdxfsVk2t+S+sL+Fu909NnKUblRtryiNe1Y61X498ue4jm3z45pTFZrxx1ycqcmcXNh0aPbRlPWIRUgNm84ZDmz3qjNYeE6fl8U25jKUlsXdccNVSlrxf0PbrOh8ekiyq9oLQT5lX4S2i08V1X/AJpCWNoEgi3zVcrx9MVeeLepODWESb8NqHxcnW8m8YxTUs2rb4vnx0D4j8NhqVep8vTq0svKU1z+Ks8te3WV2vcwgBB9UgpX0wd27Gcp+t37dPEiO6cpWIEoxiP4clcttW3jjz1kg7DuuQhbmOBVw1ZgFAqRHDWHi+pOz+ZLfqMXRCvXzX03RyXnl46ntu9+eMZVVUR8XhH3u9otcXXPTmpJ01ZMJQ2X+G5t0bkcA+1fnz0PyKKaG3QJ2EXDJRptExwSwVhwFZx1SEszYyXhkI/hVvdZbyWchV+aPp6ZpDKWte8JLG4rfKwtwXhx+XVez+GR+YakZ7na7ZSC4xSrobkf5f8A3vVeylJ6GTUm+nTjGF4ajtIgF3JxfvRzj3Ol/myMVLGOZ+PtpvVdTTIUS07IuScb359NXeWtzLNFV46DLfL1S1NUXKfMgUvJV4+3RSTNSDQ7pKlEYZjEjdlOLHltC3h/brWkOpB9Vwq2W38Il2BngM/Q89Ky14R04yn6tu1YkaG/wB7Fhg46R7R1Zbbl8qEmVEsWsUjtPcdvNB1zwy2iPoz3+i6sx3EYxQC8H/qf6sjZfH6SaCbvnbHdYyLu5bU9PvcZWjmj3xSPpk1bXErCEvcL9iXsceel+6+LQVhjdpqSxe2W+gtylSFfDddbK2ZE6ulFNHRmttixfKbd11VDf3vqey73UmM4wnCJfqnKx2yA21Vydv1LZffqJ6mBziNSQcvL/wDt+35dF7iIwgytjd4GyGKsHKyL/wC6ua6VSa0ZbCaunsoDbso+u09f3JO5M39fL0t8T0pfLSMCoCrTeMvGf6ecZOu1PifzP8XNSCYL+Fuis1tXaf8Az0Ptu4nqmzftuUdxtu8BUkLDxz4Omim3ch6sT7mTElOWcl+7izHGCTx/SHg6p3890d2N0kq3mgBwe3Pvjp/W1opPeRIbnAes3WW/1e2Pf6dJ/wDAydsCXqQRnGX4WO4tzQy8hwe99Wi8AawZXc95GCRcsmQLkX8rTP6Y6HravqjhsQVa9+ZJWB/brX1fhrD1SfU5dmSLV0v3W6vius3vezkhO7yDLI2BXpcPpTJ7+/V4NNArwye+nKsmLMFNmeaz1n9z2YVKJhLr6fm31tanwxa3cfzYq6ui/C+5/ryr3enGUox38oNHLdX/AOnkOeHnlpGXiKcc3HRhqi456Y7Xu1gxq/r1q/BIDrbHLSGPMc/7S6B8S09smNP5f+3Tds9aOxzfTshPTkRT79OKr5ixwmAcYLPZ/wBes/S1bfpnLx/d9NaPbxjGRvtvGHj+89O4nLOTk8jcO58N1Rx5Bxx+X6dTrd6L7/n+n9vSEInA4PrnPRT0DYXtKxncvGf8p+70OiJNBtPvkaALus+xlf3z0/PuZm0lO7awIxoHlxkuz6L1lvYbo7qR4LQH6mLOm9aMpR/FTI9XFeOfBdN15l9Oh1SFwhnQ+K1IxRe4A5OD/W/16dO91VwyRqiWaV9zgDn630rHstLabiwiVnL7UvtjouhKhJR3B6gbbpo+5x/Z1KUV4Y9Fo/FY6lwqIMiJjx4fMqZ+EowP4r6t2vw/XZ8acYNRiEUm3FF+XVNLm/6DrN+G68S3ZFlZXoN9yvMpS9XPFBn8jrZ7HQJlb9m6KYPUDirvlfK8CUC9RbplFLweO32zLiFk6k+ojtEok8N5Szj9EXstPzp6K+VZWvu+jnq78XjEIaO6NY2yEAgRQSkicSxnprS+JQYixldF+mLnznbn79I5KLoPajy3das4yd09xdzxiEeY+1woW4lYDnpvW7+Xc6PztC4S0w0tO82S/HKqwkcfZlls60Ph+pqan+JGISi0DUcg/nVyj70+OhuhpasvlasZU5sZDKTs4Sv3vgwnSRaT1kkvyR8N7bUr5eoxYwkzsswxFGs4kFV/v0rp/C9LV/xElKR6pbFIzjdxG7VKpj6bPautiHaSd0xlOJJFm2uapqrAv8k6Tjr3F2ER31I0/VVl5H0lWjWPtjo5tsKB/DdFloShi5ahjGNJbkCN1ms5Nv59M69LqKRlCglTjIIVJqwOT7dF7T4d8r1atyjdwJHqWtuKxW5QPNXXsDutI1EJptJRiQG8G4xXMU5H7dJKkF1RGv2UbBgrJ3RNz5lCZeMr8uuUM9KnZ3NlKUx1NqnH4fI+Pbjo2v3ko6jKMAYySU2q3uEVGokUBPpfVpdzuJjEZkvw5xiOWLyJIl6TdY829Fq9GKa8DSJR1dKRdt4w+DyF3RTWX2eu0O2onBl6WvTnEtxIQXhV9PuVV9aEdG13SWVrlFaImTJwZLyxOFeku002Iw1JGppitx52Y/mH1SbkhQ/r0EnRvwTPsdsIxdqxlv1PEvxYLCtkY7b9656Q7zt5amp6Z7qkS2VFIwTMUvG420PFffrR+IQTXuL+GIsmTGKscSjL3SPBxn2egwTU1VnqbLfTGMcyfxbpcu3D9K85zRNpZM2ee7v4DMlpygLGW2TGUqN253RozZVPPOOg6/wr8W2UpxjxjIW+l/zDjGPP0PY6PfQ2o6xin0iyP5SrNx6vCdId5qaesSqe1M1QO1vaXFb3XX5vTrlaWQ3E8v2cIx7qMncH4sBVyZCL44/bqP4k7D5k90CzF/n/APHWzL4FhuQxu1uq9RKNeBu4j/mz9Y77tSKTlGyUTdFOWJcuPAU/p9OrrkWPwXhL6ep4zS+EyF3JF45vNl1X956PP01Gh93z+ft1t/FGEY7o35jbmkb++BOf9+svT7PmWGqbvOebP36t3vLJTwxSGrFdkY8fp/r0xoR3FuH2XJ4Gjnz+n26Y7Xt9OMWSbk9iraU/Lz/eXJdnBm7liv4c4bKp8dFyQjaF9O5USRrwX7D+/wDqV1WOpB8i5PUU/avtjn9emDsZsN0cy8lZDc/tx+hjyH7b4bGVsqaUk3UrpQPC45q66RtC4E+2179d1hNvuHGPrSdOvYLSF7uMYMDSc+3PD79S9kR2MLZzSBL+kvnB+Knl/Lx01/ws9PUlEVjLUS+MSTbx/lR6lNrZgXb6aPLJbSj9lWq/X360O27ttkOIHFjUl9jxnx9el/kbpJ8s2wuYy3U87bYvqt5xZ+3XQlIhMISklEomltN+Nz9tx7e3FNzfVqwUbx8THK3Nj6ZAXe3j9T+3nG1O27lVFpbzd/nRX6dRPtEBsqMyzIle/jleMZrHRP8AjdD/AOzqP1J0P2/xDH5dTcew29moy1VkRAIxpPMSRbytvv7beo7DWkMoTGQixk8mKpSi6cNOfv0LsO/WMpwiRl/081bEI7ZLwo8qVnjqNPuWZPTjqG9jenuAIosbpvIDkvx1NZlSNsJ3fxNdKOnRcVbHz5cc85fFfk17f4aVcgHE+aZSu4cnD7rX0eRfvtCU6hZcDdE//wAwza+JTJZq8RPHRe30dfTYw1J7iX+JJLRfMI2eXN+a4r8Waad2LVGk6WpEFkrF2m6ILEKJNLFSw3eyfTrMnFi7ZRhI3biEx2+88x4REtq6/J0p6s5RYyo9i7kRJG2/yM17PtkWp3xF26gq8al8Lezcecbc2Lt9+tabvRmD146ZCc6/Fcp7pOG1lENtLcpW8VEDB0p3Hd1JhTcbzwxjjhvNWJX19umJdubowi3HUlKUMGYpwrdsaMvj2rpjupshEHcVGUaCQcKXzI/bpLjLP+swjcXUbGlPVapkluYxedwZu6H366Gt/iSjVxv3FOW3dUZF7eGyvz6Md6AwIrtjtkOc3WGrp8JXJ0J0IMIsoSf5CV04qQSzW54v78X1VfkOympratOgNytmUbhgV6R95CyLeeTPU9ofL01dQnPc4JG2O4qjkt98lp092vb7o6grBHMW69SLKvxWY48HF8pdvcJznPTjtiiyJRJTlwEjxKucZrpad4RtYDy0IT1XcbpmzUbqM9zG6tqsMSm+G+pl2cASRIK9M4gTI5TcOWkf3PHVe1+IQnHVkcMmzlTwq4DLleX79I953e5qdmmx9Eh9ZVRlcVqWa+pj6HT5a0Hwv20E1JQDfGXgDLFhNcoA05sEfcrpbt9VYasBjKW2UCW53WygpUqq4vtx0SOgoRPTFA32DV1gbcsuOLA6JHT0o0SSRbsnaLyPNclFODB0ypAQvL4fIhKWoUwbiVamQv8AlHhxjH59TD4OaiGrDbIPmL6YlxgvqCVObMc/v1ufF9WUdvy2EYr65NVfDFTAhm/rz0HQ+FR+Rru5lNT5btfTjwuGTCVMni38ynbDZgd7oGpIhB2xhAEYepYy2rYWqU3xRE6R79jpyBjPelwlEuJmxV/FWOEB/Lr0kPh2nIRVd1S22nvVtN7i8f8Awn2/wmM9Vjqbvlwl8zb49LTGJYbbqvB6+emjP7gAdr2YhOcnc7oMZOI3ijyer9vt1bs+0QnBdo1mrSd22H0UHjHnjrS04xdmrWVlTF5kNF8ZtkLi2n69T8Sk7pQx8ySR+ZLja3Kr5Erz+adL3bwZGfp9zqdvUoVK5pgvMhrbuiZNt2j06aTLbLV1N08TB8+SkylZPfbLo/wvttTbAYT9KkrDgDauapbClznO7Md52VzdMLIwI2O2MKASL5cKF+V+nQrDDWDO0O6oWFSlFravEqZRrzJocRHjHTXw7V1pJCWnCDhngr1AhuRpBTjKSzadV7j4NLRkSjDaynuUGjaKB9t0o7vaMXN9M9zqa9fKnHdtuW22/TKJHI5/xHz4v6qF9Ko0cLIx3OmadST1noTlni+NxE91zZ45rH/5tpGFR8/gc/dz1sd32c5G01SKzZAlyIkWTacR3YDz4xnof/B1hlpWYbS7+vp6EYqKoLSF9XVjpaROIEozSWFtaE/Lj7fvXt/hxqadwbLkwtY16N14FwQkGb8+Su67ow22COWa3/AR9WlKtzFyFXGDVK55leGsPv1HwztEkRp8lrX82Kq+ZBlyft13XdTk6l/QatiHaRrTJKrqZi0UL4ieA4ye2MdL6PYMW5y3bltiv0AzS8oig4eo67pdMRZDaulq6canWy9rQWErgJk5x+VHv0DV+HfJ1jU3O2XpK8VcabMxvb44fHUdd1pfS40NKKSsb1dKOmZRLHFjYofcA4/LjoGjqDq7HcVx+GkHA485Lf6vHXdd0OOTeSaeULdx8bYa0Yy0Yz00gzhu9NIxGN5G7vH8vjHTMpaK6sanGVOm1VXGRKKK2ptOfevfqeu6rOTVJDTwxrte00474wkJGAyiQ2tJhPFJnl84vpfRqRuiy9UmJu2rf28rVZTw/U7run/modxB62m7vlRajEnAQM2c0rgc+/7vR9c09B0yeVahdvrDdISqI7GP3vizHdd1oZdMmL6Xd6kopIIpJ3MaBIhlI1dxx74MdamjosZFvqg6ix8eg+Wt1lyGa5x13XdbxsIlqd0QYThGB6toMcBlzX02nQdJZMiUtrNiPMlm0acY+CP6e79O67qb2kKnaRfuO49EKKD14qmV0CN+lLU93pjtu026nvNxJHlrc8ma825uX2e67oXUkH0b0O71tKM/mTiR3lbIgfLuwowOaa8D5eg6Hch28mBc8EZSV3cEV8lm39Xruu6dsMm7O7/uJxnp6WnJdSPotqpTanJFzbg8FIeG231PqN8nbCQeAbcqeq839Cuu67olErCaHwXZozFlLUWhXn+U+2LMVz15uWjoxUZ6qmFApTmrldffruu6nybFkj//2Q=="/>
          <p:cNvSpPr>
            <a:spLocks noChangeAspect="1" noChangeArrowheads="1"/>
          </p:cNvSpPr>
          <p:nvPr/>
        </p:nvSpPr>
        <p:spPr bwMode="auto">
          <a:xfrm>
            <a:off x="320675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5AE53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48058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3256" name="AutoShape 12" descr="data:image/jpeg;base64,/9j/4AAQSkZJRgABAQAAAQABAAD/2wCEAAkGBhMSERUTExQWFRUWGR0XGBgYGBscGBoYGRweGhofGh0aHSYeIBokGh4bHy8gIycpLCwtGh4yNTAqNSYrLSkBCQoKDgwOGg8PGi8kHyQsLCwsLCwsLCwsLCwsLCwsLCwsLCwsLCwsLCwsLCwsLCwsLCwsLCwsLCwsLCwsLCwsLP/AABEIAOcA2gMBIgACEQEDEQH/xAAbAAACAwEBAQAAAAAAAAAAAAADBAECBQAGB//EAD4QAQACAQMDAgQEBAQFAwQDAAECESEDEjEABEEiUQUTYXEygZGhBkJS8CNiscEUFTOC0XLh8QdTkrIkQ2P/xAAaAQADAQEBAQAAAAAAAAAAAAABAgMABAUG/8QAKhEAAgICAwABAwIHAQAAAAAAAAECESExAxJBBCJRYRNxMkKBkbHw8UP/2gAMAwEAAhEDEQA/APQncyIRq0a20OLTivYG/ckF+etbS+LunpmlBj80Lm7WUfUqUxqwMe3s9Zvb96Qcm7TkVQFG4ox5MH9vVdWcSOyDSU8KF3iuI0Pi8dfO8fJ+km1tnLaQTW+LSnGW+UdvG4jtDILttwjfL4PvBqMpSj/LIopKI1kbLpur9r6DL5k8elJD6scObfHgVu7vHVZqS9RTIPasnvxnjwc9Tcuz7SeQWR/zPYep2NRt5pkyPSAgYoUq+mNJjKh8YLxd+ql5ukcVlMvWdr9rFlEaSSXbTtimK8Fqn5I11qaMCibCgqm/pyCeDj658dJFdn2BmxaWtEUI224TiI7eBOWyv9ui9lDYKxUksXB+BM1423afY+nVu50ZSvaXe2NLQvm+Wg/vk6pDUoqco3WXPLQg+auv7xVSeDXkjV2Z1UYmSNnpzY2fbP5fXqYVTUKgU1wmBa85t5wVjq8u4DUCVWKl8FfXPufmc+Oqa+sARJElVYq3n2vNHt7PSPygMuS2+lSIYtpk+G4hY3eOPvfVI51KJLFtjJumzy3+Wf8Az0tra8pY0Y2XtG1zVjnipWr7v6i7zcVGdIaazim6ngIPLcjlc++eqOmhrNH58QPwzkqxvznxjGOft9eqOvEy1txkzV1zz4z+f5dJdtCEZQnYseS1I25vyuKBXPWg6qMZ4q6j7lKI/wCp+3WVVUhkwkNNlIgKvhQRsyv2QPy+mSaFDuUaFXG6SB+nqxnz+nS/cdw6dTZMoiO6Jg8FHHObq6HpftlDdfKkoyzuC7arF5cnJ5o6Lkk9GchyWpNvJFHinzaXV3Xv5/Kuha2pOmiVm2JGVDZwtOTaXd/p0DT1Z1mMNr6Q23a2RKBVrN/Uvoncam6FIsiyNKlqU2HFZaT79DBiJatwYqWT9bT7F48Pqr7fuDVXaDvTzcrQ+9Y8mbs6fO3ouJU4xoFwf1A58W2+3S0mTOog7xiVmLmlc+OaejQXIHpa5GQen0I37U0+PbGemP8AmAcEsNtuaujly8/mPWdKLKWpFJR2xJMmwkluF91zz79NaXZ7vVMKMrtLv+WNHJTh8l/XrKLzYqsP27vWUoPlFv0mPFUr/scdW+WSk+mV1T6uPBg4c/eugw7qEb8svDzjzzZhxVdG7T4kRhN92jxkbuTx5u2+nVPBu3hMIS30qF88+WqvD6b54Kvh6NMEXdLzWUwNr7Oa9+D69Zke9qYErxcrfKL7ecflf1tk7uMwOGqMpzV0Xb7/APz1lKwdiXUJ4Swq+QLcGfLWX6vvlyTo3yH0vpWfbkvVK4QjnCEVrO4rJ7J7+Oln4boez+h/uX02vRr+wxpacoaMEPVi1CtyJ4cuWve/NdJSlqGoVM21SXcmS5K8Yrny+3LXaa3yfRhsP0MXn3pT6v26I6enJuMC5Zry5rlzX1fb7LKrytg/YVl2uoykzQBGVO4raKXy3dL7H3sPba8WBEkxEk7mK2K4s5rDZ4a6f7UPlBKEiTJGK545uXIH25+nVIdpGMSB6ya7vDSWGHi6vka4TheikhRDsokDAfhnKLiTEZRMNWpuv6fn0bSZaI6mbjGUqjlluodoc3S2mM456a09MJbajGSqn0aZET+lPB58dVYxtv2uz+lfTTYJfisV9ej1aZgUu4qcak5AbcilOAocH6+3UaeruIhQXTfv/qZORvzeOjT0aCtzKStgWJcf5XzdU9JfKlLZFUPUbvwtxkcnN1Yftb1OngCR3bdpKLI02TEZSVUS2kyZV9JVY9qtc1tR0rlRO5ek0slYznjFqceTqj3DK9pi9r+4Hul3+dXz0X5PzEY1HaEratndVmxpl+we3TUn4NRPbTlt9Z8ucnHqv1SsCjn3p+l8dCexnNsYuMBzkN13+mMNmOOmp6NxSeQs3V6ov4Wz63LPH2roPatMpEn0uQ9lwF+QD3wGetvQaYbSoYSDKXL23BVnuew8XfL0KfeM9NWLvF8fW8fQEz1XW7TeZkxJUEd2UM4ye0VymfPRtGLKZCWIBUVpXi/KYL+zXPHVGr2w1YtDtmU4blzLJtsiVWc5JV+50xq6pcRjyiVVtF8v8pZ5rHnwbQ7fTlmVr6dtOFFajWebvP69c6IywlF3i/TVYePdp8eOjS8DVFtWE/alujxV8p71izOX7dU/5dOJRkHOeRbpaLQ8eOM0vXR0rTK1ecrVufDde1cV5rqP+KjG4hJY1ZuyYv1XK/dvPHjPWULeQJOTotrR/wAScmVFNUg7SnNPhxx/r1TW0v8ADjpmGgCK4KtPfP7V13cT/mIiyiDLxWZceziz3DqumM3MS7+1xNztKed1H0JdO45pobk45wxJDXZx0/lxja/ilVfhMOfNffy10t33bMqSbCPqY5GTJTJf+W4349/foacqlBFKD0mcluX2WvyOgPcRdu+8XIjbVFfi8AbX8pfToNpYZO/DtbsI+J+mQ+iiSfy2Y4qs3znwdRCKERNhtJu53SJXfEPp5qvXi6wfR7onul6YxkZNoPOPVIu68XRf5dCgxXU2y3lV6rYvn/V9vb79MmjJpiZI1LjEiMSxKIkyUaCgklXl+h1TW0mOplG29w8cmIvGbzjh6Z7fRkjumrm6rbeec5OAax+/RjSiyjPUNyWt+rnhChoHigM+OhdqhSurrsdIuRniP1HGJIEbDP2xz0j/AMwP/vRPpsMfv0eerGWoLtYjX4fJwxzZVW+3+hI97jGjF+u6efr+HoVF7AGJpqf9NnEiAxjJsHODC3i33a5ynp6EiXpm7stXna1TV3kaqnh9+jT+LRjFgC7dty8n3PYt58Pt0fT72MqC3euGruOMPC+Pyfp1ovCZVpJJi2vqzjs3Hndy+FrNUYXP2PHTGt3G2JK6ayXmr2ry+ROrneQqrgz8x+mffhv9c9D7nRJtagjCj34C6zTTZx4vHRxQMNA9aOZDh3XGR6lEG47c5bc/0nthifd4dju9TuzQUZjRXNP5+/S/ZIekjy3YlXWACP4fYX3xnprW7dnK8MZOcpL64wSLXF3no/sahXXZ8/Sjn0x8+iILV8nF3npt7N3kpxlIMx9VWuUr3KvPgPyvp9hsCLVozJBSfvzyPkv367cr/QBWy+MZYouaxS+XpHFfYolgjW7uenOJGESFrLUOY+2G/P198t9Rpz3yCUcLRdeUy/S6lX1D3er6Mhu0GVY5zRSvNZv83ojqfhJSjcsV7xjz+gLR7Y6zSkg5eAHcW0XHkZcc+a84yeeOo1tBjpxRdpIYj/1JN2+7JfoKB56HodySarEUvkRclcSUEv8Afru41Jy9BC/xv4qeQKx/St15il56CXgrTeCkyRF+bEhflWqwIsUY2jj8snVoaUY1GbtjLJXLbdPseOeXz1fTlOkkhEqO0L4PLfjgz79En2ypQ3UbFq87rEv0+KOOhSsyVFIRistCSsWzxEIV7LfsX/mvpnT7eGltjaG1I04v+a1eaR46EaoJFB3QooteTmmil8mL6rtA/CyxV0pipU1j6Zzjno9lozkNQnKLJQ2SvirVHl/9q/2R+KakPlylYXItLvFB+4Fv0467uO904aksymQq4xirFc0yqrrPu19a6jvO604Qnu2xjVSyUD9HK1muX9+qxnlD8U3DkUvsxb5LGJTin+8cdT2HfTNsbCW3ygKSAvOFE5/q+/Wb2Hx/S/AbowliMtR4l7L4H6+/RO5lQ0m78vGcVxn267JxTR9c+Pj+Zx1/1G5pS3X6UouPOShuj8RtY/knXT1B1CUaj/JfgjbaBi0Qu3nPS/w/vJSiz1CtSpAPnN0ZcMT25fbpvS7ZJE5yjSfh93xb7F+MX5643g+P5YPjm4PwzdbutOU/lzY4lcgTGK8+kKLX69T2/cMo+jTiCJEuO6j1OW7vJj3HhsY7/wCFQ1hJO6/YY2WVbWK5/wC0+40R+WBC9tZrNC3j6ZE+x1lSJCurJjUdsY8fnKRwYbAOGuXpL4hpzN06sUb/AJbGlldNhb+X160J6zpytfTznJfAc81+9/XrtXTkg7I1dy8xz75Pviqt46VpaNVmV3vbSNOTFGVv4jF1FlXuHP6njpSHZ9wg/LH6/Mq/rW3H2639Qj5N+D8NDb9ijF8Oc9GjrBg1dSJ/SJR9Cjx1usXtAox/+WZmlx2vusUztK8oSrNgA/aPTRDaISWTFQVA/q9gav69HCN7Y45h4pkWK5MAOPN9Vl2f/wDXDG19UpBaKWe+B8cK0dSTb9Nkp87TZbfwzalap9ZW/n7t2830bV14f9Rl+K2pVwYlkP0r3vqNb4bCpLFGUr3K0QhiVoUVyVn9Oi9tprRGJTW2zgy8K+1e+HnPTeDxg3gl7eMdrLlEoaHjCXn3u3nk6a7bTChxuwl8N3+IcWFc9Enpl25aULM7eeBU9MvClcdEpI0R49PA+3nwBz9z36bWSsYHdrIiA2RMRyYzkTx/Lz9OiaWkMpbsWPIm58K5ccc+ZdX1NUsUebxbjwuS8Yov289D0+8oyVTf2rznjP5489GylJGfLuwzYmSgilBxwnLfv49+m+4nJizlIYty3WmFOHkw1WKr2ro0nSGmORi/S5Yb+yGOcHQO4nKRuaSMcwY27spm/KHOP16W6FbTKfOikQiMMApd8Xu8/evNXjq+lGWzc+lPBwB6qSvFvPNdKzuVLUTnZW7ORzji/HiP16J8minUz9M8fXwVfp+p7dJ3ti9iuv8AEdsyTkeY3zSn0MXbXu+/TWrpkxY1bRa3t2v78fqBfSenKjZ/LL2lHEWPut/hCmqd1fYulrRJCbS/FVUcWY4tvHv7V0bS2L2LuhlaeG0zl+nN1uPtxjhpiSEQq92UwvEg5TCJ/mfAPVPn80srlRE9mQLjwC+2L6D3vxOMITlKjFjznAfca/u+nSrIBf4rq6elGc5ywemgzJ4oCsUuDm7vnrw3xTvjudSUpz2RiWRM34rwX7vS3x34q62ozcGSIcBf7quXrJ7fu9s4yqwbR8h118XHStnrcHx48dOW/wDBr99oMoRdKMNkquvxRQrP5+frXWj2XeOyENTTWcaqRlrxuC5Vx468x3uo/OacJuEwUZxXHH+nU9zCR2+jqf1SkPu5sb+xVf8Anqq/J71uDbhtf2Ppv8OSm6ctSdemcjbQu0XDELZK0DyV1o60BkOJJ9MX5vOS8cV15L+FO6JaG+6lu2yiRsxH0yc43Hp/7fr1u9tG5AZZRtyjReV8nt9Q488PJ/FR8h8pv9aXbdj+t30I3HijJVgGfbnK+fr0P/mDLxbfHFhQoi+M3kx0J06qNT9WKLMpxK7eM5/8dJaevI156WjlKXcxY59Tkuoh45eKOhVkVG8mh3OtJjKUcA1Gwtrm04abv29q6iOnemKm9LKlReL5qm8Y9uqaUZaUoylSJl2lXeKj4oQvydV7PQjK0tuvcQZUFtekMK5bx7K1YlBYasZS2cFt01VZT8r+2em9LtNJiOchzd/n9ekp/Dr200kSMmJy1njLmLf3/Po2n20QAhZWEm0nvjpknoUy+wnPV1HbiMa20ZuXMm1rFPu3gz1eYG4Pcbg3KN1bKxPAWeLo89d8R7dlBDVjBYkccN4PwnDGL7c37dF+F6EIxuFbj0rVtRfNuS0bHNHOOkjGsFUqA9uampIQflsahhusKo5oL+ubebdH5Mn05UPCmODzS5f7OhShunKtR2FsrY5wFJFQRtpu8Z9j9zuj6rvCXxKkAv8AzD5xmui6LWlQtqdzEiSvZLwS2x9N87XN58eVq3Bg/HP41lp6jp6emSCxW0Xh21WLv/4Onu+79qUIvsb2Rfi0um8VjrzveaOmcep8t312cHxnL6paDg1ux/jaGrtjOGyQGExJP6eAU5s8eetx7zWYRajKFbXbLPN5PDxydfN+51BKTH26v8N/iF05hOUvYkOa+3CfR/bnrqj8fjTyv8gpH0efcxlHiStFMrkvJ5PIFr0tP4jrKWASKmmdsbeaaJc0Z8fkl8M7+M4SnOXpGo7fMyv2qXWloa+4jtWW7+bbwN0r5fGecc9cHy/jLjqS0SmgfxLu97HeS5/HG8BQL4Btz+lc9M6rshndIknEtu5KDdX38458dLa3bzfRLeZJSSQbRaEaz71TT9zqNNlPW2m0jGkzZcstsvsv6cWVyRuxHsJ2+ppqMdqxv8OUMem37CGD7ZsSiynIlSlDGjGWXn6ZvKh79G1+/jpxQsRAA/EtBZYH3/zdU1O6TabUjwRGp4oyOCsHOR6N3oNWB07376qRK40yqUr4napisUGav3wv4k+LfMflj6ILnyv3FMcX9etX418WNPS2xkE5+mqyFWqmOEqjrxvcang9sv0P7/066OFJuz0/hfH/APR/0E+7nl/ujg6z9Seb6a15/vnpOcX8uu9HXMmGtTtXCbc+LR/TB1p97rf4GnD2mte1n/m+sHuJdV/42eDdxk+/jouF6H4/nfpJxln7H1L+D+z+ToSJbSeownEkSsi2HBhrc2WmOOtj55pbRQLpbxVuBvnyfQcGRto/EfmGnKMDZOMUkVUGVe6W4Ch8P0OrdxpQ1Ea0mokgf+nusi2efTdL7vPXmTbbs8Hm5HyTc36Mz1dKMDhHGGcbujLj8VrS3S9Ujo+mUoCoC+lFtbPewPe8ffqm5IpGVJi6NqXi9tuLo/8ATxXIYRZRlv1QIGdlf0rTtjWM1nNHWWcE7K998uQRUT+m3HAi8GT708dV7fUix+ZtWSm31O2nHAgp4+h9OhOnKemSD6MEvH1pxqJTzx46b0+1YbgdtUZ9K4osVKKDdZz79Bp+AYTtJzq/VfhHzXkpuN+5xn2G0OxhRernz+Hn9Os+Tq7nbKfHqiUeUvetG0zX5+ejRnEAN6GBqTdfUq/v1hQ2rpxjptCRjiPpuSzu1zauWjPqOK6nt9OU4FsokjFVORK87pOOf+7y+/Xd3CWobSUgJqSjVsQ9OVzHL03oaNRZTHb4tTAIMI1hpkYr9W+jFLbL62B0tBsJVCQKXG3aci+D6fT631kfxb8W2R9L+Ki7wFZyZfY61+60mXzJwbZIQKva+IrdXxae/nrxP8WdrOXc6OiNson23SXctFeLUvH59PCFyVm2zM0NRk0RJYugAA5X6fd6t8WNWMS62/0xx+v/AIqvv16Lvu30+17aWhcWc2O4p3IcrKq2XxX75evM933TLC1H2MY+vv8An163FJzTfg7kqMTW+KvmP7/6Ywf+mugavdbvHWzrdjpVafv1j6unAcX07VAUrNP4P3U/+ndC7s8AxFX6Ecv269L/AAr8W1Nb5rCe2EZx9K52SaKw1I22+Lk9eG1e7oo8x2We1/8Aj0/bovwnvJ6UyUVH6dR5kpw6jqDm6PrkSRKTckRsDfVG4+vOOFwnt0HVkmts2fiqW+3LFhiwfaqv3683238WGpcNavVzIxPDYic5zTfXpvhAbWUZ7o+HO8P51JK8Zx7teevKlwtZsPL8eUFewse2ZpumxYTkbiiXHF27ce3O06P/AMHIJMMAibl/CDzm4nN1eX64Lv1JhGFMQFktttpbhdtF/Sus34p8W1O20Vv1MmkXhjYFq4zbZXJ1OvCEY26R43453rPXm7txFY7g5DF/m+/09ustfbg5+r4PsdL6ncfX/wAr7/79UNawPBn+/wC/frrjGkfSQSjFRXhfXnnpfWlRXv1X5nv0vr6vXREhySSVgdWXVI89RJ6nT5OuhHlyds+4/wAIfB9/Z6U4ShboxitJUmJcZ0t2Ysznjpr4j8O1thN2xw3VN3u/dSFVkzzXWb3Pczfh3Zdt26Q36MJSndo7CXvZcvP6e3UaGvqaktKLqT/woVvwMyq3JYjtlQ5u768/lXHH9znfVDc/n/M2kXO3crgqVXbeTg5vdHqJ95GZUJA3ulNoT2vxkv7nTOl3I6cj8Vmx3MjcMrlx9KPb8uke/gyZA1ioETIhWMYc81eAKbTmx4TegWukiMZa2wM3E5qrJNn1z5s56HGtSJROUVlXEZbakVEL2hKi7Kt6f/4TYbJMmW0N3h2kRS30yfw4fZzm3O47LdI2rtIUbjFEq/E5um8vjz06S8B1M8+Haci5wfRt8FbbtiytvypirHHIrL+Hs/8AUifR1JCfcMD9DrX7OXqpjzEuUv5twn4Qx5Fr38dSfAI/0wfrb/tOuik2ZIF88J5h/LtNxw+ccVXjPL4MxqwyynMjCAxkYfbGcXR7Y/OjNPiWp8zliSdwVzQexefT93getLttfTS7JEc5Oc3u5pFBv6ffqCawgtrRHdTnqQAAJemiPHL5/wC1zzb9aU1u2Pnw1iQsdPZnbFjb48Ld/wD5Y6LCTvSDmIsoopcc2P155c/n0p8c1a7bV1CO1hp740rnUKyp4lK78IfnRGR4L4n8V+ZrampL1Sk/sYP2Os6Px1H0hfjH9/3z7det+P8A8NPbdrq7IYiG6d2o+lv2Fb+lnXgu3oy+OvW4eS40itJo15d1q6haKeVzJ/8AH26Uez3yAaVrPV9L4jrPphLYf5cL93rR7HS2yd67wVk16Suc+en5GkrRbgg5Sp6Eu7dtacC9uFrl+tdVhKZzGJ+VdHnrzV+TZH+p/E/VX/TpvtvhMpxueoHLm+AytcHXKleD03jWjO1NVcMRfc8fmdavwX4vq6UjMv03H2TNn0es+MYRHbJlLgr3+p1p9h8M1Z1YRRpaqn/M8HWaeqCqe2ex+G/xZB9LY2ef9mreH39JjrzH8W/GzV15xPwxNo+8qCT+np/7etD4f8GSV6lsT34a8X1g/wAW/DmGtKZEI6mSn6erH3/L26VcUVl7JfoxUrgjDlI/2/8APVJalD9f9OiT06jfu9Jvv1VRC+Trj0vqvQZSz105ft1WuqJUc85dmQdX04+OqS56JpdMyJ9W/gXuDU7PTjZKWnJjKMpVi90KvGBv/tfp1oy7p3/LjpywchjnBjLxE9k3eLOvD/8A0+7/AGa+x4nGRXukZIfmMjr23c92aR6YgvqkRUIg+oLcLG0fpx15PNBdmcvJGmU1PiWnv+UbpRhElJ3WRQx6btcKq/tlKTYBMZxKbLPSbbXb7LePFt8HSWlq6AavrnNGMpLy1xRYGJU4H1fn1TT76JompF3QgbmDW85itlXHdhzj7Z6k4PwmPnf/ADNjNNspekMY9r+/pX/Tp6eoUXJqNlVnjkTjjHjjrJ7aGpMuWmQi2h59KSbasLiYfr56YDguMpZCTeapVfpfH+vWWDaD9r8TJKRlefKc1VPOcc34Ory7aar6M/5P/joDpLKMokIzVjBlUmXJ6Iyqy7LKc+eAE+21ra09TnxVfl9OqJOgO0G04NBtdhK5PunBcspdIv8AVbXQew+HamuShL/DhKdkhLIi5pRd119KcdbHbwIyVY7VZer33An3/Xirz1V7uoQNM/CkcuVM/ia9pK+3v1NTS8HqwUdGOiSCO6KeptSky/8AppcfSuTqO+7eHcaOpozuMpxlGMnERkXH7JIunxfvXSun8QnKcoRhDUgrnNUrtu3JR6q+74eudCzUlbOcXCRxVU0e5Iu+avpVJ/x/cH5Efi3aT1ex+TuuaLIeZTBqIv8ALupD6D18lmpjj3/Lr7tOc5RNOMoEhblfA/iGrp4jj69fPv43/hzThWrpq7pVq8USSxAPOfe2nF9dnx+ZKXX7jReaPJ9ooX6Q+vPTmo0MpU3wDzX+3SLRV3jkf9um5apOIsdv5467+R4O3gww+nq3HdqTr2iefYOl9Xu5S9O5+xx+fv0tqV46DGbeOkjGjolyXg3+y7yEY7fLzI8F8R+r5efyM+h+HfGpRjtj6Y1g4K/T3/t568Tozrxnx01Lvk89PYVSye3n8YEoBXFpzftn7v6e3WZrfD/myjHFDclcf+XHWb2Ouumy88K+3sf79aENbzeKo+vu/bpJpvRXjaSyZHxL4dKWqxKotxxUTx+x+XWLPtpYxzb+XXqNTV93C1f0MH9+2ekScCWcn7vq8flXTU0ickpMQ7P4QyLfpf58dR3fYUgcPnx1u6PdxhGTIQk2FcYo89ZPcd7xjj/TrnjOUpHTLi44xoTPh+3lx5+j0slcdM9x3Cr/AHjxf5dKX10K/Tgn1/lNz+Ej/wDkwc+m5YLX0oAWXahXm+vZ/Du5dSeqSyerbLxxV1zXC81XWD/9O+19epqyPTCNLcjlv+Vtwf349hrdrpaju2bPSsmCxoKZKjTfGfvfvw8yTmcHLmRXsvhENPZtIeiwjJ9eyS3zzyhF4KOtbsNPbRFiFydm2Ed1iFmY+31a56892c9d15EWUIS1KH+qNSnd4wemNgZfpRpEZ3BkyWrRbQzVtY6i7T2TD932kJT3VtpsLkRWLJCjyv7LVdL9u7NO2DFjKh2kZNxH0Ga9IPtVfXp1oqTKPpzE4JOP0jmqfP3Oj/McRkyym26TiinN4vNnH0ehTvIGY2j2rqahq+nig3LtiZCmINfSvp7dGN31l9d/P1xppn79aOr3u29nFNNBcsR/356SPiur4lqJ4/Dx1nNIGAupom3MN6kaC5LnKCVS+f8A26ztaGpTD5WpDdGtkpN7YpZvopQT2pv3eidoRWOrHUlN19umESVUUssuCH+Vy9Nz7vUjOOm6kdTiLabrRZEWnztPsyrx1PzK/uHLRldhqfJh8vS1IMWSjqcELrDBuVY8n5edmXd0LIYkFvJm36Zp/Ux0rsgxH8OpUcRd0rc1eE+svOXrtPU035hLUhGRGzAYzy59P4Tjn79KneFsKXgfX7mPy2IuKic4soc8ueJe3SGjqzlOfzQRvabKK/zeNtXeK/DWXqNLUvUxtlFiXBUY0IfXcglY8l9D1JEmGpLGmil0saoKPLSe6X0et5A/uZ3e/wAL9rKUt7tlK6jpiEduX3FTiNeHrD+K/wAGsC9GUpxxhC8/bxxyfevPtHbOIssT4leEj6sS+mcX5R6N2/w6BDaSN08spWxqjdSVfi8er8urR5OSPpSMmtHyHV0WNkuTHS8Guvpn8UfwpHU0nU0quEKCMctSzdYwN1WOLaOvmvc6DCTFMnXdxcimjsjNSVl2fUaYzmRiWtAfXoEpf7daP8P6d6k5/wBMcfdx/pfVG+qstF95KJoaoQGA2X+qYf36A97j8q/Lnq+vDmvy/Qf9+kZRqR7ZP06EZWis1TLy7trP9r0B1mz8v9b6HKXL0OMsnVLOdvJsdz3w4C6xb5f78dZevNt/f/x0TuO9uiJtidKL0kIUU5eXtgs9W09NUDlx1Q69J/B3wzfqfNkDHTSh4lN4MZo5XxcehyTUVbOZySVs9h/DvZfK7b5Hy71Mymp6Vcbb/q2tX9E8tbjP1Mgg/Mq0CmimLX9Mff7dZvb8z/ERUu/VItVjdHFxoxy2qdOdvOVIO+47acbRZO6fvd+E9r68yUjjdtmnoayiVEjKO0PNKW37c834/PP7qP8AjlsnfTIq4xoq2qqpeBcC546Vh3YKVqN8NYDbzYV9c4/3v8N1v8VYSCRQR3fivmTb4+/26C8TFHdCQxiWm4QeSqI4GhprGOr94yjgxtqRUWhKwYPb9+lI93HUlHBCMazXFn8tc+MZ4ea6KzZadx4LHzfAS/8AxW7rA/Tp0ZCveLBVlD/ER3boyrm8nvWD/TrLn8d1hT5a01ZQNex4+3W52JDMtX0sj1vvWA/9Wa/R8F0NS8jQ5D14vx/1T/Q6GNjVED2cHUGUYjCMWEJZyNSlW3IOB4466OvDVmCJqRbLciiO3wvOJY/16vqaenElpiJpjDaNZR3Bu4rxcr9+l+z0N0nBHUcEolpHyS9LRg/zItvuitsCtkPbb9W9rqJlL24wZduLr9Og6XZsNrqTiSUCFFVFzdW527jHjxd9PdpOTM2yrcXst4ipK74ULsqrcY6p3TPexiaUkzPloq5N+Ha4I5uRdZ6RtpWZsh7uIRYaTvZfiNvAFxEyN5LbPPv1DrzjKMWWQVHMvKLIaA8leKzjoen8PkEIycXjTjcpVFvbcs0yBb5oKx01o/I0JbNPbCcg3Sl6N90VF9lo4/XkdOzVZpa+rujH0kRJSlv87Xw5KVbeTrP1+8JR04QSUJiRjF2xuLxxx9jh8X1Ov3IPy5UhdVFcOUt5+ljx9HrM1fiM1bhKMtoR428m0LAbKyCG7w46Vybeg3k2u00HSzM3bWUrWSBYle8SNueePGPE/wATdvDVfmQpltlF4t9RKN15pln6J469e6l/4Q5ZAMvb+aj2Mmcbvt0lo9jo7Qjwxmbm9rkXP4bDj3B+qvGVSseMqkrPlfcdgx561fh2iaekX/Na/wCn+nTH8R9k6cmPJeH3Oku6mu2J7f7V129nyJI9WDjD6kTLVJKn1/Px/t0jrTMf34rpnX1IwjtK+/16Rlnpo/jQ05YzsFOPVBr69WlL266UuuhWcjoovXHUSPPW1/D/APDE+5lUpGnEyrlr/KHL0JTUVbJt0I/Bvhsu514aMMbnL/TE5f0/ejz19JlI7VjpwHYRwhguyUrPve73b6L8C+FaXb1HSIjJb5ZpjmViu2miol3z1o6pIwfhD0yqLIjuP6nCuPr5683m5ly+YOeb7Cfw5jqwWKsUuQxGnkKAPLEsv8XvfROw+JajBhtQkhzUm87ovH3eM3jovc9vEbtNoSVH8LbV17/pjoWt3V/4dspUxq1EXdR7Ofz9J7HU2ybwG0tGQvqyDH6MWsW4lReL8/qHtZemkGI4Ltb+rgZNHgx9+q93q6rsZjvl7ji/wkuIkh96xi+qurHTN0pNHMKUHxueDBwe/StAHod3GtsagG3dWHO6ixK5ceeLL6F3fdTqJAKeDKtgXTaj4VujPC9Zeh8fC6CWVNuL3fQ4Mf6/W29SOpHVUCR+HJ6fTEk2nutW5/I6fNUxthp/EIorGKQjEooHa2Zf8wte0X6dNwnpSCTKdyLdv4bctfTpWPatSr+emxGxuJ4y83j3z0+x1HMZlPHoHHjPn79MnRtCM6jomzT073r6p7sUXJla3m683d9A1u+2sv5pb3TI0raxIERx9Pf7dE+I6cglIjujDxACWJUYznY2iY3eempdoaMo6jH1MkjWbq74weHj/bqefRWxftNSRJCJuiByO4fEmbeRcOc8dO9t25BlJCWrIlWK/HJjWcP4W0+3SUuzhGpXLTkNwwpwVnzJjxfsdX7jWjpsp7pM/lwCUvO2NYp8SLz5l5ydJOXWNmukAh3i6k9PmBHDFq8Ir45GWf3t6c7zS0jSnpp6HazAoXeLxm93v7Y6V7LRNTT26t6IO2MYtxQJRKZecOfvjPV+11VpC9slxFW2VSHxhsv3fp00cLAU8UC7mEPRLc6aCR08txjFsfrW2Nr/ADe/U/DO1TTN/pnVbqlEGa0Dfq/2q83ju87Obq6k5Nt6m1j6vSYM5L9KV7kcnHS2p8RnKUdhth+JjOCPNAX5wp7eQu0K6o0XRpR1DT09SUkZWKqCHqxj2v8AE80ex0r/AMxWG5jUbqIlDQuAPYq7v9OktXsps5RjyU20jdWbU/AQx58ub6L3fd7BJFz9UFDm/FSvG4Mlftk+Ua8C/wAQ7Q173jFi8t5xyDn617Z+3iu6iwjv97D7C9euNeRa3ckwtj6rznnb5ec/mp323Ug3l5Vp4WuPpjzx1fjtLJ0cXN0w9HhvVN67U0/r1pfEpakbi0H+UiD+h1mEuu6OcnZcWsZOl7ddp9uvTOltqujfLax7X0XMHSy3wz4b87Ul7QB4vyH6dev0dOtOqrbjc6fprbdxfsVk2t+S+sL+Fu909NnKUblRtryiNe1Y61X498ue4jm3z45pTFZrxx1ycqcmcXNh0aPbRlPWIRUgNm84ZDmz3qjNYeE6fl8U25jKUlsXdccNVSlrxf0PbrOh8ekiyq9oLQT5lX4S2i08V1X/AJpCWNoEgi3zVcrx9MVeeLepODWESb8NqHxcnW8m8YxTUs2rb4vnx0D4j8NhqVep8vTq0svKU1z+Ks8te3WV2vcwgBB9UgpX0wd27Gcp+t37dPEiO6cpWIEoxiP4clcttW3jjz1kg7DuuQhbmOBVw1ZgFAqRHDWHi+pOz+ZLfqMXRCvXzX03RyXnl46ntu9+eMZVVUR8XhH3u9otcXXPTmpJ01ZMJQ2X+G5t0bkcA+1fnz0PyKKaG3QJ2EXDJRptExwSwVhwFZx1SEszYyXhkI/hVvdZbyWchV+aPp6ZpDKWte8JLG4rfKwtwXhx+XVez+GR+YakZ7na7ZSC4xSrobkf5f8A3vVeylJ6GTUm+nTjGF4ajtIgF3JxfvRzj3Ol/myMVLGOZ+PtpvVdTTIUS07IuScb359NXeWtzLNFV46DLfL1S1NUXKfMgUvJV4+3RSTNSDQ7pKlEYZjEjdlOLHltC3h/brWkOpB9Vwq2W38Il2BngM/Q89Ky14R04yn6tu1YkaG/wB7Fhg46R7R1Zbbl8qEmVEsWsUjtPcdvNB1zwy2iPoz3+i6sx3EYxQC8H/qf6sjZfH6SaCbvnbHdYyLu5bU9PvcZWjmj3xSPpk1bXErCEvcL9iXsceel+6+LQVhjdpqSxe2W+gtylSFfDddbK2ZE6ulFNHRmttixfKbd11VDf3vqey73UmM4wnCJfqnKx2yA21Vydv1LZffqJ6mBziNSQcvL/wDt+35dF7iIwgytjd4GyGKsHKyL/wC6ua6VSa0ZbCaunsoDbso+u09f3JO5M39fL0t8T0pfLSMCoCrTeMvGf6ecZOu1PifzP8XNSCYL+Fuis1tXaf8Az0Ptu4nqmzftuUdxtu8BUkLDxz4Omim3ch6sT7mTElOWcl+7izHGCTx/SHg6p3890d2N0kq3mgBwe3Pvjp/W1opPeRIbnAes3WW/1e2Pf6dJ/wDAydsCXqQRnGX4WO4tzQy8hwe99Wi8AawZXc95GCRcsmQLkX8rTP6Y6HravqjhsQVa9+ZJWB/brX1fhrD1SfU5dmSLV0v3W6vius3vezkhO7yDLI2BXpcPpTJ7+/V4NNArwye+nKsmLMFNmeaz1n9z2YVKJhLr6fm31tanwxa3cfzYq6ui/C+5/ryr3enGUox38oNHLdX/AOnkOeHnlpGXiKcc3HRhqi456Y7Xu1gxq/r1q/BIDrbHLSGPMc/7S6B8S09smNP5f+3Tds9aOxzfTshPTkRT79OKr5ixwmAcYLPZ/wBes/S1bfpnLx/d9NaPbxjGRvtvGHj+89O4nLOTk8jcO58N1Rx5Bxx+X6dTrd6L7/n+n9vSEInA4PrnPRT0DYXtKxncvGf8p+70OiJNBtPvkaALus+xlf3z0/PuZm0lO7awIxoHlxkuz6L1lvYbo7qR4LQH6mLOm9aMpR/FTI9XFeOfBdN15l9Oh1SFwhnQ+K1IxRe4A5OD/W/16dO91VwyRqiWaV9zgDn630rHstLabiwiVnL7UvtjouhKhJR3B6gbbpo+5x/Z1KUV4Y9Fo/FY6lwqIMiJjx4fMqZ+EowP4r6t2vw/XZ8acYNRiEUm3FF+XVNLm/6DrN+G68S3ZFlZXoN9yvMpS9XPFBn8jrZ7HQJlb9m6KYPUDirvlfK8CUC9RbplFLweO32zLiFk6k+ojtEok8N5Szj9EXstPzp6K+VZWvu+jnq78XjEIaO6NY2yEAgRQSkicSxnprS+JQYixldF+mLnznbn79I5KLoPajy3das4yd09xdzxiEeY+1woW4lYDnpvW7+Xc6PztC4S0w0tO82S/HKqwkcfZlls60Ph+pqan+JGISi0DUcg/nVyj70+OhuhpasvlasZU5sZDKTs4Sv3vgwnSRaT1kkvyR8N7bUr5eoxYwkzsswxFGs4kFV/v0rp/C9LV/xElKR6pbFIzjdxG7VKpj6bPautiHaSd0xlOJJFm2uapqrAv8k6Tjr3F2ER31I0/VVl5H0lWjWPtjo5tsKB/DdFloShi5ahjGNJbkCN1ms5Nv59M69LqKRlCglTjIIVJqwOT7dF7T4d8r1atyjdwJHqWtuKxW5QPNXXsDutI1EJptJRiQG8G4xXMU5H7dJKkF1RGv2UbBgrJ3RNz5lCZeMr8uuUM9KnZ3NlKUx1NqnH4fI+Pbjo2v3ko6jKMAYySU2q3uEVGokUBPpfVpdzuJjEZkvw5xiOWLyJIl6TdY829Fq9GKa8DSJR1dKRdt4w+DyF3RTWX2eu0O2onBl6WvTnEtxIQXhV9PuVV9aEdG13SWVrlFaImTJwZLyxOFeku002Iw1JGppitx52Y/mH1SbkhQ/r0EnRvwTPsdsIxdqxlv1PEvxYLCtkY7b9656Q7zt5amp6Z7qkS2VFIwTMUvG420PFffrR+IQTXuL+GIsmTGKscSjL3SPBxn2egwTU1VnqbLfTGMcyfxbpcu3D9K85zRNpZM2ee7v4DMlpygLGW2TGUqN253RozZVPPOOg6/wr8W2UpxjxjIW+l/zDjGPP0PY6PfQ2o6xin0iyP5SrNx6vCdId5qaesSqe1M1QO1vaXFb3XX5vTrlaWQ3E8v2cIx7qMncH4sBVyZCL44/bqP4k7D5k90CzF/n/APHWzL4FhuQxu1uq9RKNeBu4j/mz9Y77tSKTlGyUTdFOWJcuPAU/p9OrrkWPwXhL6ep4zS+EyF3JF45vNl1X956PP01Gh93z+ft1t/FGEY7o35jbmkb++BOf9+svT7PmWGqbvOebP36t3vLJTwxSGrFdkY8fp/r0xoR3FuH2XJ4Gjnz+n26Y7Xt9OMWSbk9iraU/Lz/eXJdnBm7liv4c4bKp8dFyQjaF9O5USRrwX7D+/wDqV1WOpB8i5PUU/avtjn9emDsZsN0cy8lZDc/tx+hjyH7b4bGVsqaUk3UrpQPC45q66RtC4E+2179d1hNvuHGPrSdOvYLSF7uMYMDSc+3PD79S9kR2MLZzSBL+kvnB+Knl/Lx01/ws9PUlEVjLUS+MSTbx/lR6lNrZgXb6aPLJbSj9lWq/X360O27ttkOIHFjUl9jxnx9el/kbpJ8s2wuYy3U87bYvqt5xZ+3XQlIhMISklEomltN+Nz9tx7e3FNzfVqwUbx8THK3Nj6ZAXe3j9T+3nG1O27lVFpbzd/nRX6dRPtEBsqMyzIle/jleMZrHRP8AjdD/AOzqP1J0P2/xDH5dTcew29moy1VkRAIxpPMSRbytvv7beo7DWkMoTGQixk8mKpSi6cNOfv0LsO/WMpwiRl/081bEI7ZLwo8qVnjqNPuWZPTjqG9jenuAIosbpvIDkvx1NZlSNsJ3fxNdKOnRcVbHz5cc85fFfk17f4aVcgHE+aZSu4cnD7rX0eRfvtCU6hZcDdE//wAwza+JTJZq8RPHRe30dfTYw1J7iX+JJLRfMI2eXN+a4r8Waad2LVGk6WpEFkrF2m6ILEKJNLFSw3eyfTrMnFi7ZRhI3biEx2+88x4REtq6/J0p6s5RYyo9i7kRJG2/yM17PtkWp3xF26gq8al8Lezcecbc2Lt9+tabvRmD146ZCc6/Fcp7pOG1lENtLcpW8VEDB0p3Hd1JhTcbzwxjjhvNWJX19umJdubowi3HUlKUMGYpwrdsaMvj2rpjupshEHcVGUaCQcKXzI/bpLjLP+swjcXUbGlPVapkluYxedwZu6H366Gt/iSjVxv3FOW3dUZF7eGyvz6Md6AwIrtjtkOc3WGrp8JXJ0J0IMIsoSf5CV04qQSzW54v78X1VfkOympratOgNytmUbhgV6R95CyLeeTPU9ofL01dQnPc4JG2O4qjkt98lp092vb7o6grBHMW69SLKvxWY48HF8pdvcJznPTjtiiyJRJTlwEjxKucZrpad4RtYDy0IT1XcbpmzUbqM9zG6tqsMSm+G+pl2cASRIK9M4gTI5TcOWkf3PHVe1+IQnHVkcMmzlTwq4DLleX79I953e5qdmmx9Eh9ZVRlcVqWa+pj6HT5a0Hwv20E1JQDfGXgDLFhNcoA05sEfcrpbt9VYasBjKW2UCW53WygpUqq4vtx0SOgoRPTFA32DV1gbcsuOLA6JHT0o0SSRbsnaLyPNclFODB0ypAQvL4fIhKWoUwbiVamQv8AlHhxjH59TD4OaiGrDbIPmL6YlxgvqCVObMc/v1ufF9WUdvy2EYr65NVfDFTAhm/rz0HQ+FR+Rru5lNT5btfTjwuGTCVMni38ynbDZgd7oGpIhB2xhAEYepYy2rYWqU3xRE6R79jpyBjPelwlEuJmxV/FWOEB/Lr0kPh2nIRVd1S22nvVtN7i8f8Awn2/wmM9Vjqbvlwl8zb49LTGJYbbqvB6+emjP7gAdr2YhOcnc7oMZOI3ijyer9vt1bs+0QnBdo1mrSd22H0UHjHnjrS04xdmrWVlTF5kNF8ZtkLi2n69T8Sk7pQx8ySR+ZLja3Kr5Erz+adL3bwZGfp9zqdvUoVK5pgvMhrbuiZNt2j06aTLbLV1N08TB8+SkylZPfbLo/wvttTbAYT9KkrDgDauapbClznO7Md52VzdMLIwI2O2MKASL5cKF+V+nQrDDWDO0O6oWFSlFravEqZRrzJocRHjHTXw7V1pJCWnCDhngr1AhuRpBTjKSzadV7j4NLRkSjDaynuUGjaKB9t0o7vaMXN9M9zqa9fKnHdtuW22/TKJHI5/xHz4v6qF9Ko0cLIx3OmadST1noTlni+NxE91zZ45rH/5tpGFR8/gc/dz1sd32c5G01SKzZAlyIkWTacR3YDz4xnof/B1hlpWYbS7+vp6EYqKoLSF9XVjpaROIEozSWFtaE/Lj7fvXt/hxqadwbLkwtY16N14FwQkGb8+Su67ow22COWa3/AR9WlKtzFyFXGDVK55leGsPv1HwztEkRp8lrX82Kq+ZBlyft13XdTk6l/QatiHaRrTJKrqZi0UL4ieA4ye2MdL6PYMW5y3bltiv0AzS8oig4eo67pdMRZDaulq6canWy9rQWErgJk5x+VHv0DV+HfJ1jU3O2XpK8VcabMxvb44fHUdd1pfS40NKKSsb1dKOmZRLHFjYofcA4/LjoGjqDq7HcVx+GkHA485Lf6vHXdd0OOTeSaeULdx8bYa0Yy0Yz00gzhu9NIxGN5G7vH8vjHTMpaK6sanGVOm1VXGRKKK2ptOfevfqeu6rOTVJDTwxrte00474wkJGAyiQ2tJhPFJnl84vpfRqRuiy9UmJu2rf28rVZTw/U7run/modxB62m7vlRajEnAQM2c0rgc+/7vR9c09B0yeVahdvrDdISqI7GP3vizHdd1oZdMmL6Xd6kopIIpJ3MaBIhlI1dxx74MdamjosZFvqg6ix8eg+Wt1lyGa5x13XdbxsIlqd0QYThGB6toMcBlzX02nQdJZMiUtrNiPMlm0acY+CP6e79O67qb2kKnaRfuO49EKKD14qmV0CN+lLU93pjtu026nvNxJHlrc8ma825uX2e67oXUkH0b0O71tKM/mTiR3lbIgfLuwowOaa8D5eg6Hch28mBc8EZSV3cEV8lm39Xruu6dsMm7O7/uJxnp6WnJdSPotqpTanJFzbg8FIeG231PqN8nbCQeAbcqeq839Cuu67olErCaHwXZozFlLUWhXn+U+2LMVz15uWjoxUZ6qmFApTmrldffruu6nybFkj//2Q=="/>
          <p:cNvSpPr>
            <a:spLocks noChangeAspect="1" noChangeArrowheads="1"/>
          </p:cNvSpPr>
          <p:nvPr/>
        </p:nvSpPr>
        <p:spPr bwMode="auto">
          <a:xfrm>
            <a:off x="473075" y="122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5AE53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48058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53257" name="Picture 14" descr="http://4.bp.blogspot.com/-TNH_xGS53-8/T9kHV2Di9UI/AAAAAAAAAY8/nFVIXKXEasU/s320/IMG_33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665413"/>
            <a:ext cx="3252788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988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Custom 1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002060"/>
      </a:hlink>
      <a:folHlink>
        <a:srgbClr val="B2B2B2"/>
      </a:folHlink>
    </a:clrScheme>
    <a:fontScheme name="Custom 2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217</Words>
  <Application>Microsoft Office PowerPoint</Application>
  <PresentationFormat>On-screen Show (4:3)</PresentationFormat>
  <Paragraphs>39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Apothecary</vt:lpstr>
      <vt:lpstr>Domestication of Dogs</vt:lpstr>
      <vt:lpstr>Cats</vt:lpstr>
      <vt:lpstr>Cats</vt:lpstr>
      <vt:lpstr>Cats</vt:lpstr>
      <vt:lpstr>Cats</vt:lpstr>
      <vt:lpstr>Cats</vt:lpstr>
      <vt:lpstr>Livestock</vt:lpstr>
      <vt:lpstr>Domestication of Livestock</vt:lpstr>
      <vt:lpstr>Domestication of Livestock</vt:lpstr>
      <vt:lpstr>Domestication of Livestock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Domestication of Dogs</dc:title>
  <dc:creator>owner</dc:creator>
  <cp:lastModifiedBy>owner</cp:lastModifiedBy>
  <cp:revision>1</cp:revision>
  <dcterms:created xsi:type="dcterms:W3CDTF">2014-02-06T02:13:13Z</dcterms:created>
  <dcterms:modified xsi:type="dcterms:W3CDTF">2014-02-06T02:13:39Z</dcterms:modified>
</cp:coreProperties>
</file>