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7" d="100"/>
          <a:sy n="107" d="100"/>
        </p:scale>
        <p:origin x="-17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2E4FEC-506A-47B1-9383-991DF57FD3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B2457-785B-41E5-8E40-C6B858B1AF81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A3E60-FB88-4EE7-8314-9C1316ADDE2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A3E60-FB88-4EE7-8314-9C1316ADDE2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4099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4122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3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5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27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28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29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7281D3-1F14-4CF9-8388-0A6E02BB0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CC996-C8A3-47B3-922C-108C2D84B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04124-F95E-470F-A2EA-D30F3B111D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536CD-BD1C-4344-A8B3-DC946B7557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380E6-BB47-4E96-BA76-330DF36EDE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8C57A-EF42-40C2-A8DF-9EC934435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F0F68-54F7-4E1A-AC71-E6E136D86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978EF-126C-4242-9EF7-67327CCE5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63D4A-796F-47E1-A4ED-19F8C7AB1C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2D5E0-ADF4-4907-B742-6BF6C26AAC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1CF1F-F27E-42E7-B74D-D2559883AB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307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97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309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01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FC46FFB2-456A-48F3-B58A-E3AA476737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533400" y="1066800"/>
            <a:ext cx="80772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/>
              </a:rPr>
              <a:t>Clouds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0" y="22860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When water vapor in the air becomes liquid water or ice crystals.</a:t>
            </a:r>
          </a:p>
        </p:txBody>
      </p:sp>
      <p:sp>
        <p:nvSpPr>
          <p:cNvPr id="5123" name="Text Box 1027"/>
          <p:cNvSpPr txBox="1">
            <a:spLocks noChangeArrowheads="1"/>
          </p:cNvSpPr>
          <p:nvPr/>
        </p:nvSpPr>
        <p:spPr bwMode="auto">
          <a:xfrm>
            <a:off x="304800" y="990600"/>
            <a:ext cx="86106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500"/>
              <a:t>How do clouds form?</a:t>
            </a:r>
          </a:p>
        </p:txBody>
      </p:sp>
      <p:pic>
        <p:nvPicPr>
          <p:cNvPr id="5124" name="Picture 1028" descr="\\coam4100g112-01\software$\office2k\Disk2\PFiles\MSOffice\Clipart\WebArt\na01875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733800"/>
            <a:ext cx="3962400" cy="2255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0"/>
              <a:t>FOG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0" y="25908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A cloud in contact with the ground.</a:t>
            </a:r>
          </a:p>
        </p:txBody>
      </p:sp>
      <p:pic>
        <p:nvPicPr>
          <p:cNvPr id="1029" name="Picture 5" descr="http://thomashawk.com/hello/305309/1024/Mendocino%20Morning%20Fog-2005.06.12-20.02.5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505200"/>
            <a:ext cx="7010400" cy="258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6858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0"/>
              <a:t>STRATUS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2209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Sheets of low, grey clouds that bring light snow, rain, or drizzle.</a:t>
            </a:r>
          </a:p>
        </p:txBody>
      </p:sp>
      <p:pic>
        <p:nvPicPr>
          <p:cNvPr id="6153" name="Picture 9" descr="http://ww2010.atmos.uiuc.edu/guides/mtr/cld/cldtyp/lw/gifs/strcu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429000"/>
            <a:ext cx="7620000" cy="2868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0"/>
              <a:t>NIMBOSTRATUS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22098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Thicker layer than stratus clouds that completely block out the sun.  They cause </a:t>
            </a:r>
            <a:r>
              <a:rPr lang="en-US" sz="4000" u="sng"/>
              <a:t>steady</a:t>
            </a:r>
            <a:r>
              <a:rPr lang="en-US" sz="4000"/>
              <a:t> rain or snow.</a:t>
            </a:r>
          </a:p>
        </p:txBody>
      </p:sp>
      <p:pic>
        <p:nvPicPr>
          <p:cNvPr id="7175" name="Picture 7" descr="http://ww2010.atmos.uiuc.edu/guides/mtr/cld/cldtyp/lw/gifs/nbst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267200"/>
            <a:ext cx="74676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6858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0"/>
              <a:t>CUMULUS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13360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/>
              <a:t>White and puffy clouds that usually mean good weather.</a:t>
            </a:r>
          </a:p>
        </p:txBody>
      </p:sp>
      <p:pic>
        <p:nvPicPr>
          <p:cNvPr id="8199" name="Picture 7" descr="http://ww2010.atmos.uiuc.edu/guides/mtr/cld/cldtyp/vrt/gifs/frcu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505200"/>
            <a:ext cx="7467600" cy="283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/>
              <a:t>CUMULONIMBUS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21336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Dark, towering clouds that are also called “thunderheads”.  These clouds produce heavy rain, thunder, and lighting.</a:t>
            </a:r>
          </a:p>
        </p:txBody>
      </p:sp>
      <p:pic>
        <p:nvPicPr>
          <p:cNvPr id="9221" name="Picture 5" descr="http://tm.ask.com/r?t=c&amp;s=p&amp;sv=0a300511&amp;uid=074FD61C08F9F3434&amp;sid=19A0471C08F9F3434&amp;o=0&amp;id=30751&amp;p=%2Ffr&amp;u=http%3A%2F%2Fwww.capetownskies.com%2F8834%2F10_cumulonimbus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038600"/>
            <a:ext cx="7391400" cy="2441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6858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0"/>
              <a:t>CIRRUS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2362200"/>
            <a:ext cx="91440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500"/>
              <a:t>Thin, featherlike clouds that are made of ice crystals high in the atmosphere.  Usually means a change in the weather is coming.</a:t>
            </a:r>
          </a:p>
        </p:txBody>
      </p:sp>
      <p:pic>
        <p:nvPicPr>
          <p:cNvPr id="10247" name="Picture 7" descr="http://ww2010.atmos.uiuc.edu/guides/mtr/cld/cldtyp/hgh/gifs/crs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038600"/>
            <a:ext cx="80010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Times New Roman"/>
      </a:majorFont>
      <a:minorFont>
        <a:latin typeface="Tahom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507</TotalTime>
  <Words>172</Words>
  <Application>Microsoft Office PowerPoint</Application>
  <PresentationFormat>On-screen Show (4:3)</PresentationFormat>
  <Paragraphs>30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Sumi Painting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ECASD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abrown</dc:creator>
  <cp:lastModifiedBy>gareth</cp:lastModifiedBy>
  <cp:revision>13</cp:revision>
  <dcterms:created xsi:type="dcterms:W3CDTF">2005-10-05T15:22:35Z</dcterms:created>
  <dcterms:modified xsi:type="dcterms:W3CDTF">2009-08-08T20:41:31Z</dcterms:modified>
</cp:coreProperties>
</file>