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8B85B-270B-4F09-B911-388A1F536612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DE1B13-058F-4E8B-8680-29952F90AED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DE1B13-058F-4E8B-8680-29952F90AED6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FE76674-C54F-4DFB-A97C-53AD66FC1F67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A41E9DA-A31E-4F68-BC7D-9775F0D2DBB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BRIDGES</a:t>
            </a:r>
            <a:endParaRPr lang="en-US" dirty="0"/>
          </a:p>
        </p:txBody>
      </p:sp>
      <p:pic>
        <p:nvPicPr>
          <p:cNvPr id="1027" name="Picture 3" descr="C:\Documents and Settings\carolyn.kinne\Local Settings\Temporary Internet Files\Content.IE5\60TCN93U\MCj0406364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801937"/>
            <a:ext cx="5715000" cy="2684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Gate Bridge</a:t>
            </a:r>
            <a:endParaRPr lang="en-US" dirty="0"/>
          </a:p>
        </p:txBody>
      </p:sp>
      <p:pic>
        <p:nvPicPr>
          <p:cNvPr id="4" name="Content Placeholder 3" descr="GoldenGate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828800" y="1905000"/>
            <a:ext cx="5562600" cy="41830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let’s get to building!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Goal: to build one bridge a week</a:t>
            </a:r>
          </a:p>
          <a:p>
            <a:r>
              <a:rPr lang="en-US" dirty="0" smtClean="0"/>
              <a:t>Follow instructions</a:t>
            </a:r>
          </a:p>
          <a:p>
            <a:r>
              <a:rPr lang="en-US" dirty="0" smtClean="0"/>
              <a:t>Read and learn the history and important facts about each bridge</a:t>
            </a:r>
          </a:p>
          <a:p>
            <a:r>
              <a:rPr lang="en-US" dirty="0" smtClean="0"/>
              <a:t>Fridays will be to tear down the bridge in preparation for starting a new one the next week</a:t>
            </a:r>
          </a:p>
          <a:p>
            <a:r>
              <a:rPr lang="en-US" dirty="0" smtClean="0"/>
              <a:t>Have FUN!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a bridge?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bridge is a way to get across something</a:t>
            </a:r>
          </a:p>
          <a:p>
            <a:r>
              <a:rPr lang="en-US" dirty="0" smtClean="0"/>
              <a:t>It can span a canyon, waterway, or road</a:t>
            </a:r>
          </a:p>
          <a:p>
            <a:endParaRPr lang="en-US" dirty="0"/>
          </a:p>
        </p:txBody>
      </p:sp>
      <p:pic>
        <p:nvPicPr>
          <p:cNvPr id="2050" name="Picture 2" descr="C:\Documents and Settings\carolyn.kinne\Local Settings\Temporary Internet Files\Content.IE5\E2LUDJLQ\MCj0233658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667000"/>
            <a:ext cx="2819400" cy="2296562"/>
          </a:xfrm>
          <a:prstGeom prst="rect">
            <a:avLst/>
          </a:prstGeom>
          <a:noFill/>
        </p:spPr>
      </p:pic>
      <p:pic>
        <p:nvPicPr>
          <p:cNvPr id="2051" name="Picture 3" descr="C:\Documents and Settings\carolyn.kinne\Local Settings\Temporary Internet Files\Content.IE5\60TCN93U\MCj0090133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352800"/>
            <a:ext cx="2166796" cy="2805065"/>
          </a:xfrm>
          <a:prstGeom prst="rect">
            <a:avLst/>
          </a:prstGeom>
          <a:noFill/>
        </p:spPr>
      </p:pic>
      <p:pic>
        <p:nvPicPr>
          <p:cNvPr id="2054" name="Picture 6" descr="C:\Documents and Settings\carolyn.kinne\Local Settings\Temporary Internet Files\Content.IE5\XKKQW3N2\MCj0229157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3048000"/>
            <a:ext cx="22860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does a bridge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good bridge must have a firm foundation</a:t>
            </a:r>
          </a:p>
          <a:p>
            <a:r>
              <a:rPr lang="en-US" dirty="0" smtClean="0"/>
              <a:t>A good bridge must be sturdy</a:t>
            </a:r>
          </a:p>
          <a:p>
            <a:r>
              <a:rPr lang="en-US" dirty="0" smtClean="0"/>
              <a:t>A good bridge must last a long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Chesapeake Bay Bridge </a:t>
            </a:r>
            <a:endParaRPr lang="en-US" dirty="0"/>
          </a:p>
        </p:txBody>
      </p:sp>
      <p:pic>
        <p:nvPicPr>
          <p:cNvPr id="4" name="Content Placeholder 3" descr="Chesapeake_Bay_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133600" y="1828800"/>
            <a:ext cx="4953000" cy="43861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Sydney Harbor Bridge</a:t>
            </a:r>
            <a:endParaRPr lang="en-US" dirty="0"/>
          </a:p>
        </p:txBody>
      </p:sp>
      <p:pic>
        <p:nvPicPr>
          <p:cNvPr id="4" name="Content Placeholder 3" descr="SydneyHarbour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752600" y="2362200"/>
            <a:ext cx="5450385" cy="30206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Dames Point Bridge</a:t>
            </a:r>
            <a:endParaRPr lang="en-US" dirty="0"/>
          </a:p>
        </p:txBody>
      </p:sp>
      <p:pic>
        <p:nvPicPr>
          <p:cNvPr id="4" name="Content Placeholder 3" descr="Dames_point_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905000" y="2057400"/>
            <a:ext cx="5350442" cy="37453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 Bridge</a:t>
            </a:r>
            <a:endParaRPr lang="en-US" dirty="0"/>
          </a:p>
        </p:txBody>
      </p:sp>
      <p:pic>
        <p:nvPicPr>
          <p:cNvPr id="4" name="Content Placeholder 3" descr="Tower_bridge_London_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143000" y="2133600"/>
            <a:ext cx="6843750" cy="3476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Firth of Forth Bridge</a:t>
            </a:r>
            <a:endParaRPr lang="en-US" dirty="0"/>
          </a:p>
        </p:txBody>
      </p:sp>
      <p:pic>
        <p:nvPicPr>
          <p:cNvPr id="4" name="Content Placeholder 3" descr="firth of forth 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057400" y="1981200"/>
            <a:ext cx="5029200" cy="3771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Astoria Bridge</a:t>
            </a:r>
            <a:endParaRPr lang="en-US" dirty="0"/>
          </a:p>
        </p:txBody>
      </p:sp>
      <p:pic>
        <p:nvPicPr>
          <p:cNvPr id="4" name="Content Placeholder 3" descr="Astoria-Megler_Bridge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209800" y="2133600"/>
            <a:ext cx="4834556" cy="322948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697</TotalTime>
  <Words>171</Words>
  <Application>Microsoft Office PowerPoint</Application>
  <PresentationFormat>On-screen Show (4:3)</PresentationFormat>
  <Paragraphs>39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Civic</vt:lpstr>
      <vt:lpstr>BRIDGES</vt:lpstr>
      <vt:lpstr>What is a bridge?</vt:lpstr>
      <vt:lpstr>What does a bridge need?</vt:lpstr>
      <vt:lpstr>Chesapeake Bay Bridge </vt:lpstr>
      <vt:lpstr>Sydney Harbor Bridge</vt:lpstr>
      <vt:lpstr>Dames Point Bridge</vt:lpstr>
      <vt:lpstr>Tower Bridge</vt:lpstr>
      <vt:lpstr>Firth of Forth Bridge</vt:lpstr>
      <vt:lpstr>Astoria Bridge</vt:lpstr>
      <vt:lpstr>Golden Gate Bridge</vt:lpstr>
      <vt:lpstr>So let’s get to building!</vt:lpstr>
      <vt:lpstr>Slide 12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BRIDGES</dc:title>
  <dc:creator>Ector County ISD Employee</dc:creator>
  <cp:lastModifiedBy>gareth</cp:lastModifiedBy>
  <cp:revision>11</cp:revision>
  <dcterms:created xsi:type="dcterms:W3CDTF">2009-01-05T21:12:20Z</dcterms:created>
  <dcterms:modified xsi:type="dcterms:W3CDTF">2009-08-08T20:41:48Z</dcterms:modified>
</cp:coreProperties>
</file>