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460C9-4BB0-488F-8E62-383C76F40FBE}" type="datetimeFigureOut">
              <a:rPr lang="en-US" smtClean="0"/>
              <a:t>9/9/2011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3BCA7-4AB3-4DD4-AE9C-E0B19E6BA94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 fait </a:t>
            </a:r>
            <a:r>
              <a:rPr lang="en-GB" dirty="0" err="1" smtClean="0"/>
              <a:t>froid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643050"/>
            <a:ext cx="5460286" cy="420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 fait </a:t>
            </a:r>
            <a:r>
              <a:rPr lang="en-GB" dirty="0" err="1" smtClean="0"/>
              <a:t>chaud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739306"/>
            <a:ext cx="5929354" cy="4197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 fait beau.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714488"/>
            <a:ext cx="5786478" cy="4334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 </a:t>
            </a:r>
            <a:r>
              <a:rPr lang="en-GB" dirty="0" err="1" smtClean="0"/>
              <a:t>pleut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5122" name="Picture 2" descr="C:\Program Files\Microsoft Office\MEDIA\CAGCAT10\j029382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60" y="2000240"/>
            <a:ext cx="3959241" cy="41681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 </a:t>
            </a:r>
            <a:r>
              <a:rPr lang="en-GB" dirty="0" err="1" smtClean="0"/>
              <a:t>niege</a:t>
            </a:r>
            <a:endParaRPr lang="en-GB" dirty="0"/>
          </a:p>
        </p:txBody>
      </p:sp>
      <p:pic>
        <p:nvPicPr>
          <p:cNvPr id="6146" name="Picture 2" descr="C:\Program Files\Microsoft Office\MEDIA\CAGCAT10\j029958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785926"/>
            <a:ext cx="4357718" cy="43468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 y a du vent.</a:t>
            </a:r>
            <a:endParaRPr lang="en-GB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928802"/>
            <a:ext cx="3929090" cy="3407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 y a du </a:t>
            </a:r>
            <a:r>
              <a:rPr lang="en-GB" dirty="0" err="1" smtClean="0"/>
              <a:t>soleil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638717"/>
            <a:ext cx="4071966" cy="4090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 y </a:t>
            </a:r>
            <a:r>
              <a:rPr lang="en-GB" dirty="0" smtClean="0"/>
              <a:t>a du </a:t>
            </a:r>
            <a:r>
              <a:rPr lang="en-GB" dirty="0" err="1" smtClean="0"/>
              <a:t>brouillard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1928802"/>
            <a:ext cx="5214974" cy="3906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 y a des </a:t>
            </a:r>
            <a:r>
              <a:rPr lang="en-GB" dirty="0" err="1" smtClean="0"/>
              <a:t>orages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883328"/>
            <a:ext cx="5357850" cy="401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41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Il fait froid.</vt:lpstr>
      <vt:lpstr>Il fait chaud.</vt:lpstr>
      <vt:lpstr>Il fait beau.</vt:lpstr>
      <vt:lpstr>Il pleut.</vt:lpstr>
      <vt:lpstr>Il niege</vt:lpstr>
      <vt:lpstr>Il y a du vent.</vt:lpstr>
      <vt:lpstr>Il y a du soleil.</vt:lpstr>
      <vt:lpstr>Il y a du brouillard.</vt:lpstr>
      <vt:lpstr>Il y a des orages.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fait froid.</dc:title>
  <dc:creator>Jack Keegan</dc:creator>
  <cp:lastModifiedBy>Jack Keegan</cp:lastModifiedBy>
  <cp:revision>4</cp:revision>
  <dcterms:created xsi:type="dcterms:W3CDTF">2011-06-13T18:41:41Z</dcterms:created>
  <dcterms:modified xsi:type="dcterms:W3CDTF">2011-09-09T20:03:21Z</dcterms:modified>
</cp:coreProperties>
</file>