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58" r:id="rId4"/>
    <p:sldId id="259" r:id="rId5"/>
    <p:sldId id="261" r:id="rId6"/>
    <p:sldId id="277" r:id="rId7"/>
    <p:sldId id="263" r:id="rId8"/>
    <p:sldId id="278" r:id="rId9"/>
    <p:sldId id="265" r:id="rId10"/>
    <p:sldId id="266" r:id="rId11"/>
    <p:sldId id="267" r:id="rId12"/>
    <p:sldId id="268" r:id="rId13"/>
    <p:sldId id="269" r:id="rId14"/>
    <p:sldId id="271" r:id="rId15"/>
    <p:sldId id="276" r:id="rId16"/>
    <p:sldId id="279" r:id="rId17"/>
    <p:sldId id="272" r:id="rId18"/>
    <p:sldId id="281" r:id="rId19"/>
    <p:sldId id="273" r:id="rId20"/>
    <p:sldId id="274" r:id="rId21"/>
    <p:sldId id="275" r:id="rId22"/>
    <p:sldId id="280" r:id="rId23"/>
    <p:sldId id="282"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9" d="100"/>
          <a:sy n="129" d="100"/>
        </p:scale>
        <p:origin x="306" y="13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7E78307-DA05-7D24-3DF9-28B22D1E8FBC}"/>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50BA841F-90C9-FDBE-82FE-892B911E0C5D}"/>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AFD00D39-BED2-4AAA-92C2-AF70F1C0FA78}" type="datetimeFigureOut">
              <a:rPr lang="en-US"/>
              <a:pPr>
                <a:defRPr/>
              </a:pPr>
              <a:t>3/21/2023</a:t>
            </a:fld>
            <a:endParaRPr lang="en-US"/>
          </a:p>
        </p:txBody>
      </p:sp>
      <p:sp>
        <p:nvSpPr>
          <p:cNvPr id="4" name="Slide Image Placeholder 3">
            <a:extLst>
              <a:ext uri="{FF2B5EF4-FFF2-40B4-BE49-F238E27FC236}">
                <a16:creationId xmlns:a16="http://schemas.microsoft.com/office/drawing/2014/main" id="{DDCEBF0B-979D-CA32-01AF-4A72D15E8212}"/>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BF702395-BFDA-5E66-B491-2D8DA05EFC78}"/>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B413A75C-C890-FB69-1BA6-734A3CB5ED9B}"/>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AE89FEDF-32A4-4CA8-C8F8-0A0ADBF578DB}"/>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DC47817E-CE29-414C-9377-5A07B8C2A9E2}"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57507E69-B4F6-595C-5428-08E0DD3729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C3E9FA74-A3D7-3ED7-8517-678A3F2C09B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26628" name="Slide Number Placeholder 3">
            <a:extLst>
              <a:ext uri="{FF2B5EF4-FFF2-40B4-BE49-F238E27FC236}">
                <a16:creationId xmlns:a16="http://schemas.microsoft.com/office/drawing/2014/main" id="{2928CB21-26E7-32D9-4DCD-BAEFC9A435B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B4712101-DCF5-4CE7-AB0F-786DE56E0CC5}" type="slidenum">
              <a:rPr lang="en-US" altLang="en-US"/>
              <a:pPr/>
              <a:t>1</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E46F945F-D1A3-5545-B0F5-66CE48A2F35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26E4066B-996D-8B21-F5AB-3CF3AF7805F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35844" name="Slide Number Placeholder 3">
            <a:extLst>
              <a:ext uri="{FF2B5EF4-FFF2-40B4-BE49-F238E27FC236}">
                <a16:creationId xmlns:a16="http://schemas.microsoft.com/office/drawing/2014/main" id="{5E254567-38DD-C557-E65E-8B40FD908DE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E136B635-DFA5-4AD3-80DF-68F52F3B69DA}" type="slidenum">
              <a:rPr lang="en-US" altLang="en-US"/>
              <a:pPr/>
              <a:t>10</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id="{55E98505-0B06-A9F3-2BAC-67442878741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a:extLst>
              <a:ext uri="{FF2B5EF4-FFF2-40B4-BE49-F238E27FC236}">
                <a16:creationId xmlns:a16="http://schemas.microsoft.com/office/drawing/2014/main" id="{223488E2-F622-1A9F-A7EE-6623122439B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36868" name="Slide Number Placeholder 3">
            <a:extLst>
              <a:ext uri="{FF2B5EF4-FFF2-40B4-BE49-F238E27FC236}">
                <a16:creationId xmlns:a16="http://schemas.microsoft.com/office/drawing/2014/main" id="{0FFAB04A-C156-0162-F5F9-7AE47140D68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B2EBEDD-C1D1-4EE3-A57E-F1BC6C87CAFC}" type="slidenum">
              <a:rPr lang="en-US" altLang="en-US"/>
              <a:pPr/>
              <a:t>11</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BBF97E8C-FAFF-8DEF-1741-697CE1D0706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9F07FDD7-1C04-194B-6BF1-A1EAC0FFBE8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37892" name="Slide Number Placeholder 3">
            <a:extLst>
              <a:ext uri="{FF2B5EF4-FFF2-40B4-BE49-F238E27FC236}">
                <a16:creationId xmlns:a16="http://schemas.microsoft.com/office/drawing/2014/main" id="{23BC60E2-11E3-C59D-D061-5D71059B4D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1DB35B75-2F40-46D3-AEA9-EA7FA6E9072D}" type="slidenum">
              <a:rPr lang="en-US" altLang="en-US"/>
              <a:pPr/>
              <a:t>12</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6E1BB475-1C63-27B4-92E1-A114F2BBCBF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a:extLst>
              <a:ext uri="{FF2B5EF4-FFF2-40B4-BE49-F238E27FC236}">
                <a16:creationId xmlns:a16="http://schemas.microsoft.com/office/drawing/2014/main" id="{D42C5CD9-730C-559E-6CC0-AC843E3107B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38916" name="Slide Number Placeholder 3">
            <a:extLst>
              <a:ext uri="{FF2B5EF4-FFF2-40B4-BE49-F238E27FC236}">
                <a16:creationId xmlns:a16="http://schemas.microsoft.com/office/drawing/2014/main" id="{60792C8D-9486-E028-0D67-8DF6B746841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4D7C2092-3085-4473-8B61-D58BBD47681C}" type="slidenum">
              <a:rPr lang="en-US" altLang="en-US"/>
              <a:pPr/>
              <a:t>13</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722E27D3-84EB-B724-6DCA-6CEE9AA8C9A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F9230D1D-7328-8664-4CC8-1F2946AD2B4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39940" name="Slide Number Placeholder 3">
            <a:extLst>
              <a:ext uri="{FF2B5EF4-FFF2-40B4-BE49-F238E27FC236}">
                <a16:creationId xmlns:a16="http://schemas.microsoft.com/office/drawing/2014/main" id="{CB8CB7BE-428B-AA5C-912A-E7F7C467140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7ADBD0B4-6529-410B-A2DE-D563B360338C}" type="slidenum">
              <a:rPr lang="en-US" altLang="en-US"/>
              <a:pPr/>
              <a:t>14</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6840F821-2AD9-2CCE-ED6B-C6515CBDCD1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a:extLst>
              <a:ext uri="{FF2B5EF4-FFF2-40B4-BE49-F238E27FC236}">
                <a16:creationId xmlns:a16="http://schemas.microsoft.com/office/drawing/2014/main" id="{F16074BC-8923-5EA3-7420-57390EFCB58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40964" name="Slide Number Placeholder 3">
            <a:extLst>
              <a:ext uri="{FF2B5EF4-FFF2-40B4-BE49-F238E27FC236}">
                <a16:creationId xmlns:a16="http://schemas.microsoft.com/office/drawing/2014/main" id="{FDF1E04B-39DF-0F90-9B29-D2939C5BCF6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128A45C3-E14B-4846-94E2-23FE9FE30D05}" type="slidenum">
              <a:rPr lang="en-US" altLang="en-US"/>
              <a:pPr/>
              <a:t>15</a:t>
            </a:fld>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DB6B386F-C9A6-3CE5-09A6-1FB4025CC39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8A9FAFBB-DB0B-AAC1-407E-03E265A2983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41988" name="Slide Number Placeholder 3">
            <a:extLst>
              <a:ext uri="{FF2B5EF4-FFF2-40B4-BE49-F238E27FC236}">
                <a16:creationId xmlns:a16="http://schemas.microsoft.com/office/drawing/2014/main" id="{2A15CFD1-D711-04D7-08A7-924F2905DEB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2D862AC0-D67C-4361-8AB0-FAEF0153846B}" type="slidenum">
              <a:rPr lang="en-US" altLang="en-US"/>
              <a:pPr/>
              <a:t>16</a:t>
            </a:fld>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75BE4A28-9FB5-F47F-E29D-C885039321F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a:extLst>
              <a:ext uri="{FF2B5EF4-FFF2-40B4-BE49-F238E27FC236}">
                <a16:creationId xmlns:a16="http://schemas.microsoft.com/office/drawing/2014/main" id="{0B320667-A908-079E-B065-939C12DB543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43012" name="Slide Number Placeholder 3">
            <a:extLst>
              <a:ext uri="{FF2B5EF4-FFF2-40B4-BE49-F238E27FC236}">
                <a16:creationId xmlns:a16="http://schemas.microsoft.com/office/drawing/2014/main" id="{EBDB9938-2097-7460-817F-D03A3BA210F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07846C3C-C79C-4E05-B296-077F3AB01857}" type="slidenum">
              <a:rPr lang="en-US" altLang="en-US"/>
              <a:pPr/>
              <a:t>17</a:t>
            </a:fld>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434D5DC2-A132-D75E-0FB0-71D9EA64F79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17D36228-7B7E-47EE-A25F-1B27F7B4915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44036" name="Slide Number Placeholder 3">
            <a:extLst>
              <a:ext uri="{FF2B5EF4-FFF2-40B4-BE49-F238E27FC236}">
                <a16:creationId xmlns:a16="http://schemas.microsoft.com/office/drawing/2014/main" id="{E73B4702-315B-6305-A1EC-3522332EB6A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05FC8411-8EB2-4ED7-8368-C9D0DBF5E685}" type="slidenum">
              <a:rPr lang="en-US" altLang="en-US"/>
              <a:pPr/>
              <a:t>18</a:t>
            </a:fld>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a16="http://schemas.microsoft.com/office/drawing/2014/main" id="{20F1D827-4649-A92A-A02E-32E5E5DD45E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a:extLst>
              <a:ext uri="{FF2B5EF4-FFF2-40B4-BE49-F238E27FC236}">
                <a16:creationId xmlns:a16="http://schemas.microsoft.com/office/drawing/2014/main" id="{2156C6BA-7CCD-C3D7-6C99-C0C19260BA6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45060" name="Slide Number Placeholder 3">
            <a:extLst>
              <a:ext uri="{FF2B5EF4-FFF2-40B4-BE49-F238E27FC236}">
                <a16:creationId xmlns:a16="http://schemas.microsoft.com/office/drawing/2014/main" id="{7AA3B095-6E3C-9734-3D40-DE14F11C915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0611E96-C98D-49AA-8A14-3666097291EC}" type="slidenum">
              <a:rPr lang="en-US" altLang="en-US"/>
              <a:pPr/>
              <a:t>19</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D0D05659-30B1-323A-0F7B-F17AF673C12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A354C360-02B4-E49B-5250-44C83F6F640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27652" name="Slide Number Placeholder 3">
            <a:extLst>
              <a:ext uri="{FF2B5EF4-FFF2-40B4-BE49-F238E27FC236}">
                <a16:creationId xmlns:a16="http://schemas.microsoft.com/office/drawing/2014/main" id="{C9FDA02A-0EB2-243B-DC54-3647B616CC7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177E3786-D7DB-469E-95CF-B73F23581558}" type="slidenum">
              <a:rPr lang="en-US" altLang="en-US"/>
              <a:pPr/>
              <a:t>2</a:t>
            </a:fld>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832DAD36-1709-F6EB-CB59-8C84D09F438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E00DD960-96A1-16F6-7C93-E1A48BE7626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46084" name="Slide Number Placeholder 3">
            <a:extLst>
              <a:ext uri="{FF2B5EF4-FFF2-40B4-BE49-F238E27FC236}">
                <a16:creationId xmlns:a16="http://schemas.microsoft.com/office/drawing/2014/main" id="{987F293A-3128-0A4A-567C-C37A761EF57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EEC8FA2-CD86-46F7-BD13-D0A5106F42DD}" type="slidenum">
              <a:rPr lang="en-US" altLang="en-US"/>
              <a:pPr/>
              <a:t>20</a:t>
            </a:fld>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5B5D7938-374A-A5C0-F6C5-0D6BAC89514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a:extLst>
              <a:ext uri="{FF2B5EF4-FFF2-40B4-BE49-F238E27FC236}">
                <a16:creationId xmlns:a16="http://schemas.microsoft.com/office/drawing/2014/main" id="{F7A8BD85-84C0-DDD6-7A84-58D05890AF9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47108" name="Slide Number Placeholder 3">
            <a:extLst>
              <a:ext uri="{FF2B5EF4-FFF2-40B4-BE49-F238E27FC236}">
                <a16:creationId xmlns:a16="http://schemas.microsoft.com/office/drawing/2014/main" id="{DA0CEDFC-C6CE-5686-3528-86DDCDE8C96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9729E4E7-FB7A-4056-BEC3-C9661C616EF4}" type="slidenum">
              <a:rPr lang="en-US" altLang="en-US"/>
              <a:pPr/>
              <a:t>21</a:t>
            </a:fld>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DCD837E8-D0EB-8D9F-BCE7-54E614D4FE1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E295860B-6B1A-35F5-510D-EECD585BC54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48132" name="Slide Number Placeholder 3">
            <a:extLst>
              <a:ext uri="{FF2B5EF4-FFF2-40B4-BE49-F238E27FC236}">
                <a16:creationId xmlns:a16="http://schemas.microsoft.com/office/drawing/2014/main" id="{CD4C51D7-80CD-C563-D74A-29C26A214A2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965B31E7-E9A5-4691-9C28-CDCF1A002989}" type="slidenum">
              <a:rPr lang="en-US" altLang="en-US"/>
              <a:pPr/>
              <a:t>22</a:t>
            </a:fld>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a:extLst>
              <a:ext uri="{FF2B5EF4-FFF2-40B4-BE49-F238E27FC236}">
                <a16:creationId xmlns:a16="http://schemas.microsoft.com/office/drawing/2014/main" id="{3F14EEEA-C10B-D9B7-EF14-5FDF891B606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E6323D63-9428-49B3-904E-0CA554EDECBF}" type="slidenum">
              <a:rPr lang="en-US" altLang="en-US"/>
              <a:pPr/>
              <a:t>23</a:t>
            </a:fld>
            <a:endParaRPr lang="en-US" altLang="en-US"/>
          </a:p>
        </p:txBody>
      </p:sp>
      <p:sp>
        <p:nvSpPr>
          <p:cNvPr id="49155" name="Rectangle 2">
            <a:extLst>
              <a:ext uri="{FF2B5EF4-FFF2-40B4-BE49-F238E27FC236}">
                <a16:creationId xmlns:a16="http://schemas.microsoft.com/office/drawing/2014/main" id="{756C68E4-DF45-8842-E9D6-965FE79667EF}"/>
              </a:ext>
            </a:extLst>
          </p:cNvPr>
          <p:cNvSpPr>
            <a:spLocks noGrp="1" noRot="1" noChangeAspect="1" noChangeArrowheads="1" noTextEdit="1"/>
          </p:cNvSpPr>
          <p:nvPr>
            <p:ph type="sldImg"/>
          </p:nvPr>
        </p:nvSpPr>
        <p:spPr bwMode="auto">
          <a:xfrm>
            <a:off x="1144588" y="685800"/>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6" name="Rectangle 3">
            <a:extLst>
              <a:ext uri="{FF2B5EF4-FFF2-40B4-BE49-F238E27FC236}">
                <a16:creationId xmlns:a16="http://schemas.microsoft.com/office/drawing/2014/main" id="{AF71EE3E-8121-CF64-D3E9-9C739992F1A4}"/>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71663747-C7A2-58CE-2B98-B6FD4EE8203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474504F2-C119-75A0-835E-1ECE29C82B3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28676" name="Slide Number Placeholder 3">
            <a:extLst>
              <a:ext uri="{FF2B5EF4-FFF2-40B4-BE49-F238E27FC236}">
                <a16:creationId xmlns:a16="http://schemas.microsoft.com/office/drawing/2014/main" id="{0A5C4D62-4063-9B15-2232-B463BDF7F2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A685DA58-5EAA-47B3-B618-5C435D320386}" type="slidenum">
              <a:rPr lang="en-US" altLang="en-US"/>
              <a:pPr/>
              <a:t>3</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E7128675-77FC-5405-1A75-0089F50F699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15610939-0E28-AA88-6456-AE9F94BB7CF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29700" name="Slide Number Placeholder 3">
            <a:extLst>
              <a:ext uri="{FF2B5EF4-FFF2-40B4-BE49-F238E27FC236}">
                <a16:creationId xmlns:a16="http://schemas.microsoft.com/office/drawing/2014/main" id="{461BF074-8271-FE4D-061E-1CBF7AAE93F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E069E2A-8954-4801-B82A-CB326DE3BE6A}" type="slidenum">
              <a:rPr lang="en-US" altLang="en-US"/>
              <a:pPr/>
              <a:t>4</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9F19A66A-8EC1-76F2-A061-5BECE4C6F41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0C8D6A7A-DD4D-0B00-0E31-EAD592ABFFB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30724" name="Slide Number Placeholder 3">
            <a:extLst>
              <a:ext uri="{FF2B5EF4-FFF2-40B4-BE49-F238E27FC236}">
                <a16:creationId xmlns:a16="http://schemas.microsoft.com/office/drawing/2014/main" id="{CBFDEB41-8571-26F8-3D45-43D6187F790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5BF5BF1-57FE-43A5-84AA-0E4FBAE9F121}" type="slidenum">
              <a:rPr lang="en-US" altLang="en-US"/>
              <a:pPr/>
              <a:t>5</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1678409C-7700-F423-4B4A-D33A2AA3761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490CFF44-9C3C-5D8D-32AB-F4B77513A9F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31748" name="Slide Number Placeholder 3">
            <a:extLst>
              <a:ext uri="{FF2B5EF4-FFF2-40B4-BE49-F238E27FC236}">
                <a16:creationId xmlns:a16="http://schemas.microsoft.com/office/drawing/2014/main" id="{E901C9F3-5529-2C67-67F3-D83EF5F3651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5FF294E5-CCB8-4A22-8371-4A89C309E2CF}" type="slidenum">
              <a:rPr lang="en-US" altLang="en-US"/>
              <a:pPr/>
              <a:t>6</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9C8DF077-B379-0E7C-B0C7-FAAF74353A6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a:extLst>
              <a:ext uri="{FF2B5EF4-FFF2-40B4-BE49-F238E27FC236}">
                <a16:creationId xmlns:a16="http://schemas.microsoft.com/office/drawing/2014/main" id="{C4F32014-696C-227C-E10E-D3DF78E3E30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32772" name="Slide Number Placeholder 3">
            <a:extLst>
              <a:ext uri="{FF2B5EF4-FFF2-40B4-BE49-F238E27FC236}">
                <a16:creationId xmlns:a16="http://schemas.microsoft.com/office/drawing/2014/main" id="{AAF9F44F-117E-73B3-4B7F-8A2506E61BA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2C0F089-34F6-49CA-90D7-447D6D6007A0}" type="slidenum">
              <a:rPr lang="en-US" altLang="en-US"/>
              <a:pPr/>
              <a:t>7</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9B19FFE8-0BAC-0D23-A512-80EFBC49247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7765D185-D128-95B0-5074-A9D8FC7D604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33796" name="Slide Number Placeholder 3">
            <a:extLst>
              <a:ext uri="{FF2B5EF4-FFF2-40B4-BE49-F238E27FC236}">
                <a16:creationId xmlns:a16="http://schemas.microsoft.com/office/drawing/2014/main" id="{BFF45B8C-7BF4-13F5-E4D6-948D3E0E6B4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4559C939-9D46-4E5E-AB7E-17FE3659D859}" type="slidenum">
              <a:rPr lang="en-US" altLang="en-US"/>
              <a:pPr/>
              <a:t>8</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30E55A8C-A21D-C8C6-C885-BA7C9FAED43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id="{88796C5F-1D41-03BA-8448-57B4EEFB23B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34820" name="Slide Number Placeholder 3">
            <a:extLst>
              <a:ext uri="{FF2B5EF4-FFF2-40B4-BE49-F238E27FC236}">
                <a16:creationId xmlns:a16="http://schemas.microsoft.com/office/drawing/2014/main" id="{F128CA33-FD0B-C4A7-E160-825CEAB63F5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8619D8B3-CDC6-474A-B975-030870D187BE}" type="slidenum">
              <a:rPr lang="en-US" altLang="en-US"/>
              <a:pPr/>
              <a:t>9</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06ACEECF-623F-1BB0-622C-F7C255D684D3}"/>
              </a:ext>
            </a:extLst>
          </p:cNvPr>
          <p:cNvSpPr>
            <a:spLocks noGrp="1"/>
          </p:cNvSpPr>
          <p:nvPr>
            <p:ph type="dt" sz="half" idx="10"/>
          </p:nvPr>
        </p:nvSpPr>
        <p:spPr/>
        <p:txBody>
          <a:bodyPr/>
          <a:lstStyle>
            <a:lvl1pPr>
              <a:defRPr/>
            </a:lvl1pPr>
          </a:lstStyle>
          <a:p>
            <a:pPr>
              <a:defRPr/>
            </a:pPr>
            <a:fld id="{858C4AE4-5C37-43B4-8AFF-862FE22EBBFA}" type="datetimeFigureOut">
              <a:rPr lang="en-US"/>
              <a:pPr>
                <a:defRPr/>
              </a:pPr>
              <a:t>3/21/2023</a:t>
            </a:fld>
            <a:endParaRPr lang="en-US"/>
          </a:p>
        </p:txBody>
      </p:sp>
      <p:sp>
        <p:nvSpPr>
          <p:cNvPr id="5" name="Footer Placeholder 4">
            <a:extLst>
              <a:ext uri="{FF2B5EF4-FFF2-40B4-BE49-F238E27FC236}">
                <a16:creationId xmlns:a16="http://schemas.microsoft.com/office/drawing/2014/main" id="{1894C462-C5BA-4ED4-9867-BE84499DC17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D934063-055C-686F-5FCC-AE4C40D5D966}"/>
              </a:ext>
            </a:extLst>
          </p:cNvPr>
          <p:cNvSpPr>
            <a:spLocks noGrp="1"/>
          </p:cNvSpPr>
          <p:nvPr>
            <p:ph type="sldNum" sz="quarter" idx="12"/>
          </p:nvPr>
        </p:nvSpPr>
        <p:spPr/>
        <p:txBody>
          <a:bodyPr/>
          <a:lstStyle>
            <a:lvl1pPr>
              <a:defRPr/>
            </a:lvl1pPr>
          </a:lstStyle>
          <a:p>
            <a:fld id="{798560D3-C286-499C-9F5A-22FC23D4C769}" type="slidenum">
              <a:rPr lang="en-US" altLang="en-US"/>
              <a:pPr/>
              <a:t>‹#›</a:t>
            </a:fld>
            <a:endParaRPr lang="en-US" altLang="en-US"/>
          </a:p>
        </p:txBody>
      </p:sp>
    </p:spTree>
    <p:extLst>
      <p:ext uri="{BB962C8B-B14F-4D97-AF65-F5344CB8AC3E}">
        <p14:creationId xmlns:p14="http://schemas.microsoft.com/office/powerpoint/2010/main" val="325038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43C6EA-BF0C-D118-B84F-04542A6A0FA5}"/>
              </a:ext>
            </a:extLst>
          </p:cNvPr>
          <p:cNvSpPr>
            <a:spLocks noGrp="1"/>
          </p:cNvSpPr>
          <p:nvPr>
            <p:ph type="dt" sz="half" idx="10"/>
          </p:nvPr>
        </p:nvSpPr>
        <p:spPr/>
        <p:txBody>
          <a:bodyPr/>
          <a:lstStyle>
            <a:lvl1pPr>
              <a:defRPr/>
            </a:lvl1pPr>
          </a:lstStyle>
          <a:p>
            <a:pPr>
              <a:defRPr/>
            </a:pPr>
            <a:fld id="{ED35A646-D680-412E-871E-953781C94FCD}" type="datetimeFigureOut">
              <a:rPr lang="en-US"/>
              <a:pPr>
                <a:defRPr/>
              </a:pPr>
              <a:t>3/21/2023</a:t>
            </a:fld>
            <a:endParaRPr lang="en-US"/>
          </a:p>
        </p:txBody>
      </p:sp>
      <p:sp>
        <p:nvSpPr>
          <p:cNvPr id="5" name="Footer Placeholder 4">
            <a:extLst>
              <a:ext uri="{FF2B5EF4-FFF2-40B4-BE49-F238E27FC236}">
                <a16:creationId xmlns:a16="http://schemas.microsoft.com/office/drawing/2014/main" id="{72F4B5B9-59DE-68FD-FE53-3956EA1C0C9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9590FA3-D788-EF61-2CC3-F161FCF52FD0}"/>
              </a:ext>
            </a:extLst>
          </p:cNvPr>
          <p:cNvSpPr>
            <a:spLocks noGrp="1"/>
          </p:cNvSpPr>
          <p:nvPr>
            <p:ph type="sldNum" sz="quarter" idx="12"/>
          </p:nvPr>
        </p:nvSpPr>
        <p:spPr/>
        <p:txBody>
          <a:bodyPr/>
          <a:lstStyle>
            <a:lvl1pPr>
              <a:defRPr/>
            </a:lvl1pPr>
          </a:lstStyle>
          <a:p>
            <a:fld id="{EF6B6663-E636-44B6-9EBB-27402EA488BA}" type="slidenum">
              <a:rPr lang="en-US" altLang="en-US"/>
              <a:pPr/>
              <a:t>‹#›</a:t>
            </a:fld>
            <a:endParaRPr lang="en-US" altLang="en-US"/>
          </a:p>
        </p:txBody>
      </p:sp>
    </p:spTree>
    <p:extLst>
      <p:ext uri="{BB962C8B-B14F-4D97-AF65-F5344CB8AC3E}">
        <p14:creationId xmlns:p14="http://schemas.microsoft.com/office/powerpoint/2010/main" val="682922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995E44-EFE5-9843-9BCA-7C019038D4B8}"/>
              </a:ext>
            </a:extLst>
          </p:cNvPr>
          <p:cNvSpPr>
            <a:spLocks noGrp="1"/>
          </p:cNvSpPr>
          <p:nvPr>
            <p:ph type="dt" sz="half" idx="10"/>
          </p:nvPr>
        </p:nvSpPr>
        <p:spPr/>
        <p:txBody>
          <a:bodyPr/>
          <a:lstStyle>
            <a:lvl1pPr>
              <a:defRPr/>
            </a:lvl1pPr>
          </a:lstStyle>
          <a:p>
            <a:pPr>
              <a:defRPr/>
            </a:pPr>
            <a:fld id="{358858D6-CFE4-4CA4-9116-325B23095C6E}" type="datetimeFigureOut">
              <a:rPr lang="en-US"/>
              <a:pPr>
                <a:defRPr/>
              </a:pPr>
              <a:t>3/21/2023</a:t>
            </a:fld>
            <a:endParaRPr lang="en-US"/>
          </a:p>
        </p:txBody>
      </p:sp>
      <p:sp>
        <p:nvSpPr>
          <p:cNvPr id="5" name="Footer Placeholder 4">
            <a:extLst>
              <a:ext uri="{FF2B5EF4-FFF2-40B4-BE49-F238E27FC236}">
                <a16:creationId xmlns:a16="http://schemas.microsoft.com/office/drawing/2014/main" id="{30B4C4D2-1B89-1814-DB30-98084CB1C98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32BE3BF-D1E4-0CDD-A82F-5AECBBD362B7}"/>
              </a:ext>
            </a:extLst>
          </p:cNvPr>
          <p:cNvSpPr>
            <a:spLocks noGrp="1"/>
          </p:cNvSpPr>
          <p:nvPr>
            <p:ph type="sldNum" sz="quarter" idx="12"/>
          </p:nvPr>
        </p:nvSpPr>
        <p:spPr/>
        <p:txBody>
          <a:bodyPr/>
          <a:lstStyle>
            <a:lvl1pPr>
              <a:defRPr/>
            </a:lvl1pPr>
          </a:lstStyle>
          <a:p>
            <a:fld id="{D3D0C781-28F0-4443-9FBB-569B30FDE739}" type="slidenum">
              <a:rPr lang="en-US" altLang="en-US"/>
              <a:pPr/>
              <a:t>‹#›</a:t>
            </a:fld>
            <a:endParaRPr lang="en-US" altLang="en-US"/>
          </a:p>
        </p:txBody>
      </p:sp>
    </p:spTree>
    <p:extLst>
      <p:ext uri="{BB962C8B-B14F-4D97-AF65-F5344CB8AC3E}">
        <p14:creationId xmlns:p14="http://schemas.microsoft.com/office/powerpoint/2010/main" val="2462167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9D0BF3-74D1-ABC6-F657-81CBA2B7AFFF}"/>
              </a:ext>
            </a:extLst>
          </p:cNvPr>
          <p:cNvSpPr>
            <a:spLocks noGrp="1"/>
          </p:cNvSpPr>
          <p:nvPr>
            <p:ph type="dt" sz="half" idx="10"/>
          </p:nvPr>
        </p:nvSpPr>
        <p:spPr/>
        <p:txBody>
          <a:bodyPr/>
          <a:lstStyle>
            <a:lvl1pPr>
              <a:defRPr/>
            </a:lvl1pPr>
          </a:lstStyle>
          <a:p>
            <a:pPr>
              <a:defRPr/>
            </a:pPr>
            <a:fld id="{1DD9572D-3346-4409-B9CC-50362BE89127}" type="datetimeFigureOut">
              <a:rPr lang="en-US"/>
              <a:pPr>
                <a:defRPr/>
              </a:pPr>
              <a:t>3/21/2023</a:t>
            </a:fld>
            <a:endParaRPr lang="en-US"/>
          </a:p>
        </p:txBody>
      </p:sp>
      <p:sp>
        <p:nvSpPr>
          <p:cNvPr id="5" name="Footer Placeholder 4">
            <a:extLst>
              <a:ext uri="{FF2B5EF4-FFF2-40B4-BE49-F238E27FC236}">
                <a16:creationId xmlns:a16="http://schemas.microsoft.com/office/drawing/2014/main" id="{18013E15-2DDD-7757-CE24-D623A1A4144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3CAB3E2-22C1-BF2D-356D-7EE60B35EA62}"/>
              </a:ext>
            </a:extLst>
          </p:cNvPr>
          <p:cNvSpPr>
            <a:spLocks noGrp="1"/>
          </p:cNvSpPr>
          <p:nvPr>
            <p:ph type="sldNum" sz="quarter" idx="12"/>
          </p:nvPr>
        </p:nvSpPr>
        <p:spPr/>
        <p:txBody>
          <a:bodyPr/>
          <a:lstStyle>
            <a:lvl1pPr>
              <a:defRPr/>
            </a:lvl1pPr>
          </a:lstStyle>
          <a:p>
            <a:fld id="{3AEDC4D5-A1E9-44FC-A0E9-20D79BDC749A}" type="slidenum">
              <a:rPr lang="en-US" altLang="en-US"/>
              <a:pPr/>
              <a:t>‹#›</a:t>
            </a:fld>
            <a:endParaRPr lang="en-US" altLang="en-US"/>
          </a:p>
        </p:txBody>
      </p:sp>
    </p:spTree>
    <p:extLst>
      <p:ext uri="{BB962C8B-B14F-4D97-AF65-F5344CB8AC3E}">
        <p14:creationId xmlns:p14="http://schemas.microsoft.com/office/powerpoint/2010/main" val="435158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05C3665-79E5-4D86-4411-49FD5BA44AC8}"/>
              </a:ext>
            </a:extLst>
          </p:cNvPr>
          <p:cNvSpPr>
            <a:spLocks noGrp="1"/>
          </p:cNvSpPr>
          <p:nvPr>
            <p:ph type="dt" sz="half" idx="10"/>
          </p:nvPr>
        </p:nvSpPr>
        <p:spPr/>
        <p:txBody>
          <a:bodyPr/>
          <a:lstStyle>
            <a:lvl1pPr>
              <a:defRPr/>
            </a:lvl1pPr>
          </a:lstStyle>
          <a:p>
            <a:pPr>
              <a:defRPr/>
            </a:pPr>
            <a:fld id="{DAA84A80-AF83-41CA-8CAA-EFD523043423}" type="datetimeFigureOut">
              <a:rPr lang="en-US"/>
              <a:pPr>
                <a:defRPr/>
              </a:pPr>
              <a:t>3/21/2023</a:t>
            </a:fld>
            <a:endParaRPr lang="en-US"/>
          </a:p>
        </p:txBody>
      </p:sp>
      <p:sp>
        <p:nvSpPr>
          <p:cNvPr id="5" name="Footer Placeholder 4">
            <a:extLst>
              <a:ext uri="{FF2B5EF4-FFF2-40B4-BE49-F238E27FC236}">
                <a16:creationId xmlns:a16="http://schemas.microsoft.com/office/drawing/2014/main" id="{5B87A893-2A93-7631-6762-8E8A5EF1236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2C8FE39-C422-30B5-39CF-08C9E0DDE5B3}"/>
              </a:ext>
            </a:extLst>
          </p:cNvPr>
          <p:cNvSpPr>
            <a:spLocks noGrp="1"/>
          </p:cNvSpPr>
          <p:nvPr>
            <p:ph type="sldNum" sz="quarter" idx="12"/>
          </p:nvPr>
        </p:nvSpPr>
        <p:spPr/>
        <p:txBody>
          <a:bodyPr/>
          <a:lstStyle>
            <a:lvl1pPr>
              <a:defRPr/>
            </a:lvl1pPr>
          </a:lstStyle>
          <a:p>
            <a:fld id="{5D1243C3-ABB7-41B7-B22A-A679F2D5376A}" type="slidenum">
              <a:rPr lang="en-US" altLang="en-US"/>
              <a:pPr/>
              <a:t>‹#›</a:t>
            </a:fld>
            <a:endParaRPr lang="en-US" altLang="en-US"/>
          </a:p>
        </p:txBody>
      </p:sp>
    </p:spTree>
    <p:extLst>
      <p:ext uri="{BB962C8B-B14F-4D97-AF65-F5344CB8AC3E}">
        <p14:creationId xmlns:p14="http://schemas.microsoft.com/office/powerpoint/2010/main" val="1855716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2CCD5887-90A6-6935-2AB9-D6DF8A25D794}"/>
              </a:ext>
            </a:extLst>
          </p:cNvPr>
          <p:cNvSpPr>
            <a:spLocks noGrp="1"/>
          </p:cNvSpPr>
          <p:nvPr>
            <p:ph type="dt" sz="half" idx="10"/>
          </p:nvPr>
        </p:nvSpPr>
        <p:spPr/>
        <p:txBody>
          <a:bodyPr/>
          <a:lstStyle>
            <a:lvl1pPr>
              <a:defRPr/>
            </a:lvl1pPr>
          </a:lstStyle>
          <a:p>
            <a:pPr>
              <a:defRPr/>
            </a:pPr>
            <a:fld id="{E1C516EB-5762-477B-A23E-3E66360EBD82}" type="datetimeFigureOut">
              <a:rPr lang="en-US"/>
              <a:pPr>
                <a:defRPr/>
              </a:pPr>
              <a:t>3/21/2023</a:t>
            </a:fld>
            <a:endParaRPr lang="en-US"/>
          </a:p>
        </p:txBody>
      </p:sp>
      <p:sp>
        <p:nvSpPr>
          <p:cNvPr id="6" name="Footer Placeholder 4">
            <a:extLst>
              <a:ext uri="{FF2B5EF4-FFF2-40B4-BE49-F238E27FC236}">
                <a16:creationId xmlns:a16="http://schemas.microsoft.com/office/drawing/2014/main" id="{D4398D2B-378B-123B-7075-DF7BD41AE95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AF68ADE-E1EC-C4B2-8035-C16347E1B50C}"/>
              </a:ext>
            </a:extLst>
          </p:cNvPr>
          <p:cNvSpPr>
            <a:spLocks noGrp="1"/>
          </p:cNvSpPr>
          <p:nvPr>
            <p:ph type="sldNum" sz="quarter" idx="12"/>
          </p:nvPr>
        </p:nvSpPr>
        <p:spPr/>
        <p:txBody>
          <a:bodyPr/>
          <a:lstStyle>
            <a:lvl1pPr>
              <a:defRPr/>
            </a:lvl1pPr>
          </a:lstStyle>
          <a:p>
            <a:fld id="{9F6643EC-EA5E-446C-9AEF-D5A2C3312327}" type="slidenum">
              <a:rPr lang="en-US" altLang="en-US"/>
              <a:pPr/>
              <a:t>‹#›</a:t>
            </a:fld>
            <a:endParaRPr lang="en-US" altLang="en-US"/>
          </a:p>
        </p:txBody>
      </p:sp>
    </p:spTree>
    <p:extLst>
      <p:ext uri="{BB962C8B-B14F-4D97-AF65-F5344CB8AC3E}">
        <p14:creationId xmlns:p14="http://schemas.microsoft.com/office/powerpoint/2010/main" val="134980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34FCAF96-8D58-9234-F8DD-92D53E7C7880}"/>
              </a:ext>
            </a:extLst>
          </p:cNvPr>
          <p:cNvSpPr>
            <a:spLocks noGrp="1"/>
          </p:cNvSpPr>
          <p:nvPr>
            <p:ph type="dt" sz="half" idx="10"/>
          </p:nvPr>
        </p:nvSpPr>
        <p:spPr/>
        <p:txBody>
          <a:bodyPr/>
          <a:lstStyle>
            <a:lvl1pPr>
              <a:defRPr/>
            </a:lvl1pPr>
          </a:lstStyle>
          <a:p>
            <a:pPr>
              <a:defRPr/>
            </a:pPr>
            <a:fld id="{0530CB01-E7C8-4E7D-A5DB-0A97455BCF6D}" type="datetimeFigureOut">
              <a:rPr lang="en-US"/>
              <a:pPr>
                <a:defRPr/>
              </a:pPr>
              <a:t>3/21/2023</a:t>
            </a:fld>
            <a:endParaRPr lang="en-US"/>
          </a:p>
        </p:txBody>
      </p:sp>
      <p:sp>
        <p:nvSpPr>
          <p:cNvPr id="8" name="Footer Placeholder 4">
            <a:extLst>
              <a:ext uri="{FF2B5EF4-FFF2-40B4-BE49-F238E27FC236}">
                <a16:creationId xmlns:a16="http://schemas.microsoft.com/office/drawing/2014/main" id="{5C5C45A7-A868-0D62-83CE-46169B2FCDFA}"/>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6D82C1D8-82F8-C3D8-AF1F-9B96F2F6FC79}"/>
              </a:ext>
            </a:extLst>
          </p:cNvPr>
          <p:cNvSpPr>
            <a:spLocks noGrp="1"/>
          </p:cNvSpPr>
          <p:nvPr>
            <p:ph type="sldNum" sz="quarter" idx="12"/>
          </p:nvPr>
        </p:nvSpPr>
        <p:spPr/>
        <p:txBody>
          <a:bodyPr/>
          <a:lstStyle>
            <a:lvl1pPr>
              <a:defRPr/>
            </a:lvl1pPr>
          </a:lstStyle>
          <a:p>
            <a:fld id="{D25B547C-E95E-4D68-9B59-6E61B2BA4705}" type="slidenum">
              <a:rPr lang="en-US" altLang="en-US"/>
              <a:pPr/>
              <a:t>‹#›</a:t>
            </a:fld>
            <a:endParaRPr lang="en-US" altLang="en-US"/>
          </a:p>
        </p:txBody>
      </p:sp>
    </p:spTree>
    <p:extLst>
      <p:ext uri="{BB962C8B-B14F-4D97-AF65-F5344CB8AC3E}">
        <p14:creationId xmlns:p14="http://schemas.microsoft.com/office/powerpoint/2010/main" val="3370259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001F6EE2-2A11-A442-7836-BECB51E41D5E}"/>
              </a:ext>
            </a:extLst>
          </p:cNvPr>
          <p:cNvSpPr>
            <a:spLocks noGrp="1"/>
          </p:cNvSpPr>
          <p:nvPr>
            <p:ph type="dt" sz="half" idx="10"/>
          </p:nvPr>
        </p:nvSpPr>
        <p:spPr/>
        <p:txBody>
          <a:bodyPr/>
          <a:lstStyle>
            <a:lvl1pPr>
              <a:defRPr/>
            </a:lvl1pPr>
          </a:lstStyle>
          <a:p>
            <a:pPr>
              <a:defRPr/>
            </a:pPr>
            <a:fld id="{12A79883-FCCE-4870-8BF8-5B99CE95B568}" type="datetimeFigureOut">
              <a:rPr lang="en-US"/>
              <a:pPr>
                <a:defRPr/>
              </a:pPr>
              <a:t>3/21/2023</a:t>
            </a:fld>
            <a:endParaRPr lang="en-US"/>
          </a:p>
        </p:txBody>
      </p:sp>
      <p:sp>
        <p:nvSpPr>
          <p:cNvPr id="4" name="Footer Placeholder 4">
            <a:extLst>
              <a:ext uri="{FF2B5EF4-FFF2-40B4-BE49-F238E27FC236}">
                <a16:creationId xmlns:a16="http://schemas.microsoft.com/office/drawing/2014/main" id="{470248A0-01E5-98D8-E9C2-3C97A89C8AD5}"/>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FBA52615-ECAD-8D9E-AC8D-C892410797D7}"/>
              </a:ext>
            </a:extLst>
          </p:cNvPr>
          <p:cNvSpPr>
            <a:spLocks noGrp="1"/>
          </p:cNvSpPr>
          <p:nvPr>
            <p:ph type="sldNum" sz="quarter" idx="12"/>
          </p:nvPr>
        </p:nvSpPr>
        <p:spPr/>
        <p:txBody>
          <a:bodyPr/>
          <a:lstStyle>
            <a:lvl1pPr>
              <a:defRPr/>
            </a:lvl1pPr>
          </a:lstStyle>
          <a:p>
            <a:fld id="{ACB1BD96-1B25-47C9-A8B2-FF628FCA9AC5}" type="slidenum">
              <a:rPr lang="en-US" altLang="en-US"/>
              <a:pPr/>
              <a:t>‹#›</a:t>
            </a:fld>
            <a:endParaRPr lang="en-US" altLang="en-US"/>
          </a:p>
        </p:txBody>
      </p:sp>
    </p:spTree>
    <p:extLst>
      <p:ext uri="{BB962C8B-B14F-4D97-AF65-F5344CB8AC3E}">
        <p14:creationId xmlns:p14="http://schemas.microsoft.com/office/powerpoint/2010/main" val="505142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A5FFA62-C8A7-0AFA-101B-61F21CCC75E6}"/>
              </a:ext>
            </a:extLst>
          </p:cNvPr>
          <p:cNvSpPr>
            <a:spLocks noGrp="1"/>
          </p:cNvSpPr>
          <p:nvPr>
            <p:ph type="dt" sz="half" idx="10"/>
          </p:nvPr>
        </p:nvSpPr>
        <p:spPr/>
        <p:txBody>
          <a:bodyPr/>
          <a:lstStyle>
            <a:lvl1pPr>
              <a:defRPr/>
            </a:lvl1pPr>
          </a:lstStyle>
          <a:p>
            <a:pPr>
              <a:defRPr/>
            </a:pPr>
            <a:fld id="{4BF246F4-868D-4928-B73B-6D5ACCD43547}" type="datetimeFigureOut">
              <a:rPr lang="en-US"/>
              <a:pPr>
                <a:defRPr/>
              </a:pPr>
              <a:t>3/21/2023</a:t>
            </a:fld>
            <a:endParaRPr lang="en-US"/>
          </a:p>
        </p:txBody>
      </p:sp>
      <p:sp>
        <p:nvSpPr>
          <p:cNvPr id="3" name="Footer Placeholder 4">
            <a:extLst>
              <a:ext uri="{FF2B5EF4-FFF2-40B4-BE49-F238E27FC236}">
                <a16:creationId xmlns:a16="http://schemas.microsoft.com/office/drawing/2014/main" id="{4AB917A7-EC4D-39B4-FD4A-BEF8292C8DD6}"/>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D2FEF3DD-688E-F18D-3704-7E8673F41417}"/>
              </a:ext>
            </a:extLst>
          </p:cNvPr>
          <p:cNvSpPr>
            <a:spLocks noGrp="1"/>
          </p:cNvSpPr>
          <p:nvPr>
            <p:ph type="sldNum" sz="quarter" idx="12"/>
          </p:nvPr>
        </p:nvSpPr>
        <p:spPr/>
        <p:txBody>
          <a:bodyPr/>
          <a:lstStyle>
            <a:lvl1pPr>
              <a:defRPr/>
            </a:lvl1pPr>
          </a:lstStyle>
          <a:p>
            <a:fld id="{86726053-5D43-45BF-9986-1A6DFDE68FEB}" type="slidenum">
              <a:rPr lang="en-US" altLang="en-US"/>
              <a:pPr/>
              <a:t>‹#›</a:t>
            </a:fld>
            <a:endParaRPr lang="en-US" altLang="en-US"/>
          </a:p>
        </p:txBody>
      </p:sp>
    </p:spTree>
    <p:extLst>
      <p:ext uri="{BB962C8B-B14F-4D97-AF65-F5344CB8AC3E}">
        <p14:creationId xmlns:p14="http://schemas.microsoft.com/office/powerpoint/2010/main" val="312467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467864C6-D81B-2D75-E648-C1D76235A2D0}"/>
              </a:ext>
            </a:extLst>
          </p:cNvPr>
          <p:cNvSpPr>
            <a:spLocks noGrp="1"/>
          </p:cNvSpPr>
          <p:nvPr>
            <p:ph type="dt" sz="half" idx="10"/>
          </p:nvPr>
        </p:nvSpPr>
        <p:spPr/>
        <p:txBody>
          <a:bodyPr/>
          <a:lstStyle>
            <a:lvl1pPr>
              <a:defRPr/>
            </a:lvl1pPr>
          </a:lstStyle>
          <a:p>
            <a:pPr>
              <a:defRPr/>
            </a:pPr>
            <a:fld id="{2B533DA6-6FD0-4ED2-A89E-24BA7076312D}" type="datetimeFigureOut">
              <a:rPr lang="en-US"/>
              <a:pPr>
                <a:defRPr/>
              </a:pPr>
              <a:t>3/21/2023</a:t>
            </a:fld>
            <a:endParaRPr lang="en-US"/>
          </a:p>
        </p:txBody>
      </p:sp>
      <p:sp>
        <p:nvSpPr>
          <p:cNvPr id="6" name="Footer Placeholder 4">
            <a:extLst>
              <a:ext uri="{FF2B5EF4-FFF2-40B4-BE49-F238E27FC236}">
                <a16:creationId xmlns:a16="http://schemas.microsoft.com/office/drawing/2014/main" id="{759987B5-3C68-C7EA-1A36-8AD262B1994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38470FB-373E-504B-F92F-F635F1D3B29F}"/>
              </a:ext>
            </a:extLst>
          </p:cNvPr>
          <p:cNvSpPr>
            <a:spLocks noGrp="1"/>
          </p:cNvSpPr>
          <p:nvPr>
            <p:ph type="sldNum" sz="quarter" idx="12"/>
          </p:nvPr>
        </p:nvSpPr>
        <p:spPr/>
        <p:txBody>
          <a:bodyPr/>
          <a:lstStyle>
            <a:lvl1pPr>
              <a:defRPr/>
            </a:lvl1pPr>
          </a:lstStyle>
          <a:p>
            <a:fld id="{1761E7E7-91ED-44F1-934F-A180CDAAD7D0}" type="slidenum">
              <a:rPr lang="en-US" altLang="en-US"/>
              <a:pPr/>
              <a:t>‹#›</a:t>
            </a:fld>
            <a:endParaRPr lang="en-US" altLang="en-US"/>
          </a:p>
        </p:txBody>
      </p:sp>
    </p:spTree>
    <p:extLst>
      <p:ext uri="{BB962C8B-B14F-4D97-AF65-F5344CB8AC3E}">
        <p14:creationId xmlns:p14="http://schemas.microsoft.com/office/powerpoint/2010/main" val="2578641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7365DDD-12C8-C27E-C77C-1CC8C90C0E31}"/>
              </a:ext>
            </a:extLst>
          </p:cNvPr>
          <p:cNvSpPr>
            <a:spLocks noGrp="1"/>
          </p:cNvSpPr>
          <p:nvPr>
            <p:ph type="dt" sz="half" idx="10"/>
          </p:nvPr>
        </p:nvSpPr>
        <p:spPr/>
        <p:txBody>
          <a:bodyPr/>
          <a:lstStyle>
            <a:lvl1pPr>
              <a:defRPr/>
            </a:lvl1pPr>
          </a:lstStyle>
          <a:p>
            <a:pPr>
              <a:defRPr/>
            </a:pPr>
            <a:fld id="{8579F1DA-291E-4626-84E1-D7DFC2B71154}" type="datetimeFigureOut">
              <a:rPr lang="en-US"/>
              <a:pPr>
                <a:defRPr/>
              </a:pPr>
              <a:t>3/21/2023</a:t>
            </a:fld>
            <a:endParaRPr lang="en-US"/>
          </a:p>
        </p:txBody>
      </p:sp>
      <p:sp>
        <p:nvSpPr>
          <p:cNvPr id="6" name="Footer Placeholder 4">
            <a:extLst>
              <a:ext uri="{FF2B5EF4-FFF2-40B4-BE49-F238E27FC236}">
                <a16:creationId xmlns:a16="http://schemas.microsoft.com/office/drawing/2014/main" id="{F621E782-D6E0-95D2-D128-DC0B4649256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35CA6DA-C092-25BC-FBDB-B1DE8679039F}"/>
              </a:ext>
            </a:extLst>
          </p:cNvPr>
          <p:cNvSpPr>
            <a:spLocks noGrp="1"/>
          </p:cNvSpPr>
          <p:nvPr>
            <p:ph type="sldNum" sz="quarter" idx="12"/>
          </p:nvPr>
        </p:nvSpPr>
        <p:spPr/>
        <p:txBody>
          <a:bodyPr/>
          <a:lstStyle>
            <a:lvl1pPr>
              <a:defRPr/>
            </a:lvl1pPr>
          </a:lstStyle>
          <a:p>
            <a:fld id="{A3D3BFEE-143A-48BB-A926-84170F31D62C}" type="slidenum">
              <a:rPr lang="en-US" altLang="en-US"/>
              <a:pPr/>
              <a:t>‹#›</a:t>
            </a:fld>
            <a:endParaRPr lang="en-US" altLang="en-US"/>
          </a:p>
        </p:txBody>
      </p:sp>
    </p:spTree>
    <p:extLst>
      <p:ext uri="{BB962C8B-B14F-4D97-AF65-F5344CB8AC3E}">
        <p14:creationId xmlns:p14="http://schemas.microsoft.com/office/powerpoint/2010/main" val="2502323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ADEB1F73-06DC-21B0-10FB-CBEBA6A5DBC2}"/>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76AA42C1-692A-90D9-4AA3-66B772271FEC}"/>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7E56F3C2-BBCC-DA56-8D89-63160C1BD303}"/>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C8828460-2274-4845-8935-2CCB3E66E265}" type="datetimeFigureOut">
              <a:rPr lang="en-US"/>
              <a:pPr>
                <a:defRPr/>
              </a:pPr>
              <a:t>3/21/2023</a:t>
            </a:fld>
            <a:endParaRPr lang="en-US"/>
          </a:p>
        </p:txBody>
      </p:sp>
      <p:sp>
        <p:nvSpPr>
          <p:cNvPr id="5" name="Footer Placeholder 4">
            <a:extLst>
              <a:ext uri="{FF2B5EF4-FFF2-40B4-BE49-F238E27FC236}">
                <a16:creationId xmlns:a16="http://schemas.microsoft.com/office/drawing/2014/main" id="{CA7889F3-E126-C6BE-1464-F9C041E7B5A5}"/>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A9A32078-E17A-582C-2C61-A9F4538FD567}"/>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F48A9E97-31CC-4947-A4A4-A9D1BCBC2D02}"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fontAlgn="base">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1F252-EA25-1C60-86D2-EFA7B8BA2609}"/>
              </a:ext>
            </a:extLst>
          </p:cNvPr>
          <p:cNvSpPr>
            <a:spLocks noGrp="1"/>
          </p:cNvSpPr>
          <p:nvPr>
            <p:ph type="ctrTitle"/>
          </p:nvPr>
        </p:nvSpPr>
        <p:spPr>
          <a:xfrm>
            <a:off x="457200" y="838200"/>
            <a:ext cx="7772400" cy="1470025"/>
          </a:xfrm>
        </p:spPr>
        <p:txBody>
          <a:bodyPr rtlCol="0">
            <a:noAutofit/>
          </a:bodyPr>
          <a:lstStyle/>
          <a:p>
            <a:pPr fontAlgn="auto">
              <a:spcAft>
                <a:spcPts val="0"/>
              </a:spcAft>
              <a:defRPr/>
            </a:pPr>
            <a:r>
              <a:rPr lang="en-US" sz="138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Pronouns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55B23D85-233C-3666-A038-8FA258F67094}"/>
              </a:ext>
            </a:extLst>
          </p:cNvPr>
          <p:cNvSpPr>
            <a:spLocks noGrp="1"/>
          </p:cNvSpPr>
          <p:nvPr>
            <p:ph type="title"/>
          </p:nvPr>
        </p:nvSpPr>
        <p:spPr/>
        <p:txBody>
          <a:bodyPr/>
          <a:lstStyle/>
          <a:p>
            <a:r>
              <a:rPr lang="en-US" altLang="en-US"/>
              <a:t>Some more examples :-</a:t>
            </a:r>
          </a:p>
        </p:txBody>
      </p:sp>
      <p:sp>
        <p:nvSpPr>
          <p:cNvPr id="3" name="Content Placeholder 2">
            <a:extLst>
              <a:ext uri="{FF2B5EF4-FFF2-40B4-BE49-F238E27FC236}">
                <a16:creationId xmlns:a16="http://schemas.microsoft.com/office/drawing/2014/main" id="{61B1F947-E8B5-0373-1DBB-8970E7EFD369}"/>
              </a:ext>
            </a:extLst>
          </p:cNvPr>
          <p:cNvSpPr>
            <a:spLocks noGrp="1"/>
          </p:cNvSpPr>
          <p:nvPr>
            <p:ph idx="1"/>
          </p:nvPr>
        </p:nvSpPr>
        <p:spPr/>
        <p:txBody>
          <a:bodyPr rtlCol="0">
            <a:normAutofit fontScale="92500"/>
          </a:bodyPr>
          <a:lstStyle/>
          <a:p>
            <a:pPr fontAlgn="auto">
              <a:spcAft>
                <a:spcPts val="0"/>
              </a:spcAft>
              <a:defRPr/>
            </a:pPr>
            <a:r>
              <a:rPr lang="en-US" dirty="0"/>
              <a:t>Be careful not to cut </a:t>
            </a:r>
            <a:r>
              <a:rPr lang="en-US" dirty="0">
                <a:solidFill>
                  <a:srgbClr val="00B0F0"/>
                </a:solidFill>
              </a:rPr>
              <a:t>yourself</a:t>
            </a:r>
            <a:r>
              <a:rPr lang="en-US" dirty="0"/>
              <a:t> with that knife.</a:t>
            </a:r>
          </a:p>
          <a:p>
            <a:pPr fontAlgn="auto">
              <a:spcAft>
                <a:spcPts val="0"/>
              </a:spcAft>
              <a:defRPr/>
            </a:pPr>
            <a:r>
              <a:rPr lang="en-US" dirty="0"/>
              <a:t>Our cat washes </a:t>
            </a:r>
            <a:r>
              <a:rPr lang="en-US" dirty="0">
                <a:solidFill>
                  <a:srgbClr val="00B0F0"/>
                </a:solidFill>
              </a:rPr>
              <a:t>itself </a:t>
            </a:r>
            <a:r>
              <a:rPr lang="en-US" dirty="0"/>
              <a:t>after every meal.</a:t>
            </a:r>
          </a:p>
          <a:p>
            <a:pPr fontAlgn="auto">
              <a:spcAft>
                <a:spcPts val="0"/>
              </a:spcAft>
              <a:defRPr/>
            </a:pPr>
            <a:r>
              <a:rPr lang="en-US" dirty="0"/>
              <a:t>We baked the cake by </a:t>
            </a:r>
            <a:r>
              <a:rPr lang="en-US" dirty="0">
                <a:solidFill>
                  <a:srgbClr val="00B0F0"/>
                </a:solidFill>
              </a:rPr>
              <a:t>ourselves</a:t>
            </a:r>
            <a:r>
              <a:rPr lang="en-US" dirty="0"/>
              <a:t>.</a:t>
            </a:r>
          </a:p>
          <a:p>
            <a:pPr fontAlgn="auto">
              <a:spcAft>
                <a:spcPts val="0"/>
              </a:spcAft>
              <a:defRPr/>
            </a:pPr>
            <a:r>
              <a:rPr lang="en-US" i="1" dirty="0"/>
              <a:t>Come in, everybody, and find </a:t>
            </a:r>
            <a:r>
              <a:rPr lang="en-US" i="1" dirty="0">
                <a:solidFill>
                  <a:srgbClr val="00B0F0"/>
                </a:solidFill>
              </a:rPr>
              <a:t>yourselves</a:t>
            </a:r>
            <a:r>
              <a:rPr lang="en-US" i="1" dirty="0"/>
              <a:t> a seat.</a:t>
            </a:r>
          </a:p>
          <a:p>
            <a:pPr fontAlgn="auto">
              <a:spcAft>
                <a:spcPts val="0"/>
              </a:spcAft>
              <a:defRPr/>
            </a:pPr>
            <a:r>
              <a:rPr lang="en-US" i="1" dirty="0"/>
              <a:t>The children cleaned their room all by </a:t>
            </a:r>
            <a:r>
              <a:rPr lang="en-US" i="1" dirty="0">
                <a:solidFill>
                  <a:srgbClr val="00B0F0"/>
                </a:solidFill>
              </a:rPr>
              <a:t>themselves</a:t>
            </a:r>
            <a:r>
              <a:rPr lang="en-US" i="1" dirty="0"/>
              <a:t>.</a:t>
            </a:r>
          </a:p>
          <a:p>
            <a:pPr fontAlgn="auto">
              <a:spcAft>
                <a:spcPts val="0"/>
              </a:spcAft>
              <a:defRPr/>
            </a:pPr>
            <a:r>
              <a:rPr lang="en-US" i="1" dirty="0"/>
              <a:t>Bears like to rub </a:t>
            </a:r>
            <a:r>
              <a:rPr lang="en-US" i="1" dirty="0">
                <a:solidFill>
                  <a:srgbClr val="00B0F0"/>
                </a:solidFill>
              </a:rPr>
              <a:t>themselves</a:t>
            </a:r>
            <a:r>
              <a:rPr lang="en-US" i="1" dirty="0"/>
              <a:t> against a tree.</a:t>
            </a:r>
          </a:p>
          <a:p>
            <a:pPr fontAlgn="auto">
              <a:spcAft>
                <a:spcPts val="0"/>
              </a:spcAft>
              <a:defRPr/>
            </a:pPr>
            <a:r>
              <a:rPr lang="en-US" i="1" dirty="0"/>
              <a:t>The bird washed </a:t>
            </a:r>
            <a:r>
              <a:rPr lang="en-US" i="1" dirty="0">
                <a:solidFill>
                  <a:srgbClr val="00B0F0"/>
                </a:solidFill>
              </a:rPr>
              <a:t>itself </a:t>
            </a:r>
            <a:r>
              <a:rPr lang="en-US" i="1" dirty="0"/>
              <a:t>by splashing in a puddle.</a:t>
            </a:r>
          </a:p>
          <a:p>
            <a:pPr fontAlgn="auto">
              <a:spcAft>
                <a:spcPts val="0"/>
              </a:spcAft>
              <a:defRPr/>
            </a:pPr>
            <a:r>
              <a:rPr lang="en-US" i="1" dirty="0"/>
              <a:t>The players train every day to keep </a:t>
            </a:r>
            <a:r>
              <a:rPr lang="en-US" i="1" dirty="0">
                <a:solidFill>
                  <a:srgbClr val="00B0F0"/>
                </a:solidFill>
              </a:rPr>
              <a:t>themselves</a:t>
            </a:r>
            <a:r>
              <a:rPr lang="en-US" i="1" dirty="0"/>
              <a:t> it.</a:t>
            </a:r>
          </a:p>
          <a:p>
            <a:pPr fontAlgn="auto">
              <a:spcAft>
                <a:spcPts val="0"/>
              </a:spcAft>
              <a:buFont typeface="Arial" panose="020B0604020202020204" pitchFamily="34" charset="0"/>
              <a:buNone/>
              <a:defRPr/>
            </a:pPr>
            <a:endParaRPr lang="en-US" i="1" dirty="0"/>
          </a:p>
          <a:p>
            <a:pPr fontAlgn="auto">
              <a:spcAft>
                <a:spcPts val="0"/>
              </a:spcAft>
              <a:defRPr/>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93C2227-6DF3-AFDF-358F-AFCC40E905A2}"/>
              </a:ext>
            </a:extLst>
          </p:cNvPr>
          <p:cNvGraphicFramePr>
            <a:graphicFrameLocks noGrp="1"/>
          </p:cNvGraphicFramePr>
          <p:nvPr/>
        </p:nvGraphicFramePr>
        <p:xfrm>
          <a:off x="0" y="0"/>
          <a:ext cx="9144000" cy="3602038"/>
        </p:xfrm>
        <a:graphic>
          <a:graphicData uri="http://schemas.openxmlformats.org/drawingml/2006/table">
            <a:tbl>
              <a:tblPr firstRow="1" bandRow="1">
                <a:tableStyleId>{5C22544A-7EE6-4342-B048-85BDC9FD1C3A}</a:tableStyleId>
              </a:tblPr>
              <a:tblGrid>
                <a:gridCol w="4572000">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tblGrid>
              <a:tr h="450255">
                <a:tc>
                  <a:txBody>
                    <a:bodyPr/>
                    <a:lstStyle/>
                    <a:p>
                      <a:r>
                        <a:rPr lang="en-US" sz="1800" dirty="0"/>
                        <a:t>Singular personal</a:t>
                      </a:r>
                      <a:r>
                        <a:rPr lang="en-US" sz="1800" baseline="0" dirty="0"/>
                        <a:t> pronoun</a:t>
                      </a:r>
                      <a:endParaRPr lang="en-US" sz="1800" dirty="0"/>
                    </a:p>
                  </a:txBody>
                  <a:tcPr marT="45724" marB="45724"/>
                </a:tc>
                <a:tc>
                  <a:txBody>
                    <a:bodyPr/>
                    <a:lstStyle/>
                    <a:p>
                      <a:r>
                        <a:rPr lang="en-US" sz="1800" dirty="0"/>
                        <a:t>Reflexive pronoun</a:t>
                      </a:r>
                    </a:p>
                  </a:txBody>
                  <a:tcPr marT="45724" marB="45724"/>
                </a:tc>
                <a:extLst>
                  <a:ext uri="{0D108BD9-81ED-4DB2-BD59-A6C34878D82A}">
                    <a16:rowId xmlns:a16="http://schemas.microsoft.com/office/drawing/2014/main" val="10000"/>
                  </a:ext>
                </a:extLst>
              </a:tr>
              <a:tr h="450255">
                <a:tc>
                  <a:txBody>
                    <a:bodyPr/>
                    <a:lstStyle/>
                    <a:p>
                      <a:r>
                        <a:rPr lang="en-US" sz="1800" dirty="0"/>
                        <a:t>I (subject</a:t>
                      </a:r>
                      <a:r>
                        <a:rPr lang="en-US" sz="1800" baseline="0" dirty="0"/>
                        <a:t> pronoun)</a:t>
                      </a:r>
                      <a:endParaRPr lang="en-US" sz="1800" dirty="0"/>
                    </a:p>
                  </a:txBody>
                  <a:tcPr marT="45724" marB="45724"/>
                </a:tc>
                <a:tc>
                  <a:txBody>
                    <a:bodyPr/>
                    <a:lstStyle/>
                    <a:p>
                      <a:r>
                        <a:rPr lang="en-US" sz="1800" dirty="0"/>
                        <a:t>Myself</a:t>
                      </a:r>
                    </a:p>
                  </a:txBody>
                  <a:tcPr marT="45724" marB="45724"/>
                </a:tc>
                <a:extLst>
                  <a:ext uri="{0D108BD9-81ED-4DB2-BD59-A6C34878D82A}">
                    <a16:rowId xmlns:a16="http://schemas.microsoft.com/office/drawing/2014/main" val="10001"/>
                  </a:ext>
                </a:extLst>
              </a:tr>
              <a:tr h="450255">
                <a:tc>
                  <a:txBody>
                    <a:bodyPr/>
                    <a:lstStyle/>
                    <a:p>
                      <a:r>
                        <a:rPr lang="en-US" sz="1800" dirty="0"/>
                        <a:t>Me (object</a:t>
                      </a:r>
                      <a:r>
                        <a:rPr lang="en-US" sz="1800" baseline="0" dirty="0"/>
                        <a:t> pronoun)</a:t>
                      </a:r>
                      <a:endParaRPr lang="en-US" sz="1800" dirty="0"/>
                    </a:p>
                  </a:txBody>
                  <a:tcPr marT="45724" marB="45724"/>
                </a:tc>
                <a:tc>
                  <a:txBody>
                    <a:bodyPr/>
                    <a:lstStyle/>
                    <a:p>
                      <a:r>
                        <a:rPr lang="en-US" sz="1800" dirty="0"/>
                        <a:t>Myself</a:t>
                      </a:r>
                    </a:p>
                  </a:txBody>
                  <a:tcPr marT="45724" marB="45724"/>
                </a:tc>
                <a:extLst>
                  <a:ext uri="{0D108BD9-81ED-4DB2-BD59-A6C34878D82A}">
                    <a16:rowId xmlns:a16="http://schemas.microsoft.com/office/drawing/2014/main" val="10002"/>
                  </a:ext>
                </a:extLst>
              </a:tr>
              <a:tr h="450255">
                <a:tc>
                  <a:txBody>
                    <a:bodyPr/>
                    <a:lstStyle/>
                    <a:p>
                      <a:r>
                        <a:rPr lang="en-US" sz="1800" dirty="0"/>
                        <a:t>You (subject/object pronoun)</a:t>
                      </a:r>
                    </a:p>
                  </a:txBody>
                  <a:tcPr marT="45724" marB="45724"/>
                </a:tc>
                <a:tc>
                  <a:txBody>
                    <a:bodyPr/>
                    <a:lstStyle/>
                    <a:p>
                      <a:r>
                        <a:rPr lang="en-US" sz="1800" dirty="0"/>
                        <a:t>Yourself</a:t>
                      </a:r>
                    </a:p>
                  </a:txBody>
                  <a:tcPr marT="45724" marB="45724"/>
                </a:tc>
                <a:extLst>
                  <a:ext uri="{0D108BD9-81ED-4DB2-BD59-A6C34878D82A}">
                    <a16:rowId xmlns:a16="http://schemas.microsoft.com/office/drawing/2014/main" val="10003"/>
                  </a:ext>
                </a:extLst>
              </a:tr>
              <a:tr h="450255">
                <a:tc>
                  <a:txBody>
                    <a:bodyPr/>
                    <a:lstStyle/>
                    <a:p>
                      <a:r>
                        <a:rPr lang="en-US" sz="1800" dirty="0"/>
                        <a:t>He (subject pronoun)</a:t>
                      </a:r>
                    </a:p>
                  </a:txBody>
                  <a:tcPr marT="45724" marB="45724"/>
                </a:tc>
                <a:tc>
                  <a:txBody>
                    <a:bodyPr/>
                    <a:lstStyle/>
                    <a:p>
                      <a:r>
                        <a:rPr lang="en-US" sz="1800" dirty="0"/>
                        <a:t>Himself</a:t>
                      </a:r>
                    </a:p>
                  </a:txBody>
                  <a:tcPr marT="45724" marB="45724"/>
                </a:tc>
                <a:extLst>
                  <a:ext uri="{0D108BD9-81ED-4DB2-BD59-A6C34878D82A}">
                    <a16:rowId xmlns:a16="http://schemas.microsoft.com/office/drawing/2014/main" val="10004"/>
                  </a:ext>
                </a:extLst>
              </a:tr>
              <a:tr h="450255">
                <a:tc>
                  <a:txBody>
                    <a:bodyPr/>
                    <a:lstStyle/>
                    <a:p>
                      <a:r>
                        <a:rPr lang="en-US" sz="1800" dirty="0"/>
                        <a:t>Him(object pronoun)</a:t>
                      </a:r>
                    </a:p>
                  </a:txBody>
                  <a:tcPr marT="45724" marB="45724"/>
                </a:tc>
                <a:tc>
                  <a:txBody>
                    <a:bodyPr/>
                    <a:lstStyle/>
                    <a:p>
                      <a:r>
                        <a:rPr lang="en-US" sz="1800" dirty="0"/>
                        <a:t>Himself</a:t>
                      </a:r>
                    </a:p>
                  </a:txBody>
                  <a:tcPr marT="45724" marB="45724"/>
                </a:tc>
                <a:extLst>
                  <a:ext uri="{0D108BD9-81ED-4DB2-BD59-A6C34878D82A}">
                    <a16:rowId xmlns:a16="http://schemas.microsoft.com/office/drawing/2014/main" val="10005"/>
                  </a:ext>
                </a:extLst>
              </a:tr>
              <a:tr h="450255">
                <a:tc>
                  <a:txBody>
                    <a:bodyPr/>
                    <a:lstStyle/>
                    <a:p>
                      <a:r>
                        <a:rPr lang="en-US" sz="1800" dirty="0"/>
                        <a:t>She(subject pronoun)</a:t>
                      </a:r>
                    </a:p>
                  </a:txBody>
                  <a:tcPr marT="45724" marB="45724"/>
                </a:tc>
                <a:tc>
                  <a:txBody>
                    <a:bodyPr/>
                    <a:lstStyle/>
                    <a:p>
                      <a:r>
                        <a:rPr lang="en-US" sz="1800" dirty="0"/>
                        <a:t>Herself</a:t>
                      </a:r>
                    </a:p>
                  </a:txBody>
                  <a:tcPr marT="45724" marB="45724"/>
                </a:tc>
                <a:extLst>
                  <a:ext uri="{0D108BD9-81ED-4DB2-BD59-A6C34878D82A}">
                    <a16:rowId xmlns:a16="http://schemas.microsoft.com/office/drawing/2014/main" val="10006"/>
                  </a:ext>
                </a:extLst>
              </a:tr>
              <a:tr h="450255">
                <a:tc>
                  <a:txBody>
                    <a:bodyPr/>
                    <a:lstStyle/>
                    <a:p>
                      <a:r>
                        <a:rPr lang="en-US" sz="1800" dirty="0"/>
                        <a:t>It </a:t>
                      </a:r>
                    </a:p>
                  </a:txBody>
                  <a:tcPr marT="45724" marB="45724"/>
                </a:tc>
                <a:tc>
                  <a:txBody>
                    <a:bodyPr/>
                    <a:lstStyle/>
                    <a:p>
                      <a:r>
                        <a:rPr lang="en-US" sz="1800" dirty="0"/>
                        <a:t>itself</a:t>
                      </a:r>
                    </a:p>
                  </a:txBody>
                  <a:tcPr marT="45724" marB="45724"/>
                </a:tc>
                <a:extLst>
                  <a:ext uri="{0D108BD9-81ED-4DB2-BD59-A6C34878D82A}">
                    <a16:rowId xmlns:a16="http://schemas.microsoft.com/office/drawing/2014/main" val="10007"/>
                  </a:ext>
                </a:extLst>
              </a:tr>
            </a:tbl>
          </a:graphicData>
        </a:graphic>
      </p:graphicFrame>
      <p:graphicFrame>
        <p:nvGraphicFramePr>
          <p:cNvPr id="5" name="Table 4">
            <a:extLst>
              <a:ext uri="{FF2B5EF4-FFF2-40B4-BE49-F238E27FC236}">
                <a16:creationId xmlns:a16="http://schemas.microsoft.com/office/drawing/2014/main" id="{27FF0964-F0F5-2660-9D7E-815E1C32A049}"/>
              </a:ext>
            </a:extLst>
          </p:cNvPr>
          <p:cNvGraphicFramePr>
            <a:graphicFrameLocks noGrp="1"/>
          </p:cNvGraphicFramePr>
          <p:nvPr/>
        </p:nvGraphicFramePr>
        <p:xfrm>
          <a:off x="0" y="3581400"/>
          <a:ext cx="9144000" cy="3276600"/>
        </p:xfrm>
        <a:graphic>
          <a:graphicData uri="http://schemas.openxmlformats.org/drawingml/2006/table">
            <a:tbl>
              <a:tblPr firstRow="1" bandRow="1">
                <a:tableStyleId>{5C22544A-7EE6-4342-B048-85BDC9FD1C3A}</a:tableStyleId>
              </a:tblPr>
              <a:tblGrid>
                <a:gridCol w="4572000">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tblGrid>
              <a:tr h="546100">
                <a:tc>
                  <a:txBody>
                    <a:bodyPr/>
                    <a:lstStyle/>
                    <a:p>
                      <a:r>
                        <a:rPr lang="en-US" dirty="0"/>
                        <a:t>Plural</a:t>
                      </a:r>
                      <a:r>
                        <a:rPr lang="en-US" baseline="0" dirty="0"/>
                        <a:t> personal pronoun</a:t>
                      </a:r>
                      <a:endParaRPr lang="en-US" dirty="0"/>
                    </a:p>
                  </a:txBody>
                  <a:tcPr/>
                </a:tc>
                <a:tc>
                  <a:txBody>
                    <a:bodyPr/>
                    <a:lstStyle/>
                    <a:p>
                      <a:r>
                        <a:rPr lang="en-US" dirty="0"/>
                        <a:t>Reflexive </a:t>
                      </a:r>
                      <a:r>
                        <a:rPr lang="en-US" baseline="0" dirty="0"/>
                        <a:t> pronoun</a:t>
                      </a:r>
                      <a:endParaRPr lang="en-US" dirty="0"/>
                    </a:p>
                  </a:txBody>
                  <a:tcPr/>
                </a:tc>
                <a:extLst>
                  <a:ext uri="{0D108BD9-81ED-4DB2-BD59-A6C34878D82A}">
                    <a16:rowId xmlns:a16="http://schemas.microsoft.com/office/drawing/2014/main" val="10000"/>
                  </a:ext>
                </a:extLst>
              </a:tr>
              <a:tr h="546100">
                <a:tc>
                  <a:txBody>
                    <a:bodyPr/>
                    <a:lstStyle/>
                    <a:p>
                      <a:r>
                        <a:rPr lang="en-US" dirty="0"/>
                        <a:t>We (subject</a:t>
                      </a:r>
                      <a:r>
                        <a:rPr lang="en-US" baseline="0" dirty="0"/>
                        <a:t> pronoun)</a:t>
                      </a:r>
                      <a:endParaRPr lang="en-US" dirty="0"/>
                    </a:p>
                  </a:txBody>
                  <a:tcPr/>
                </a:tc>
                <a:tc>
                  <a:txBody>
                    <a:bodyPr/>
                    <a:lstStyle/>
                    <a:p>
                      <a:r>
                        <a:rPr lang="en-US" dirty="0"/>
                        <a:t>Ourselves</a:t>
                      </a:r>
                    </a:p>
                  </a:txBody>
                  <a:tcPr/>
                </a:tc>
                <a:extLst>
                  <a:ext uri="{0D108BD9-81ED-4DB2-BD59-A6C34878D82A}">
                    <a16:rowId xmlns:a16="http://schemas.microsoft.com/office/drawing/2014/main" val="10001"/>
                  </a:ext>
                </a:extLst>
              </a:tr>
              <a:tr h="546100">
                <a:tc>
                  <a:txBody>
                    <a:bodyPr/>
                    <a:lstStyle/>
                    <a:p>
                      <a:r>
                        <a:rPr lang="en-US" dirty="0"/>
                        <a:t>Us (object</a:t>
                      </a:r>
                      <a:r>
                        <a:rPr lang="en-US" baseline="0" dirty="0"/>
                        <a:t> pronoun)</a:t>
                      </a:r>
                      <a:endParaRPr lang="en-US" dirty="0"/>
                    </a:p>
                  </a:txBody>
                  <a:tcPr/>
                </a:tc>
                <a:tc>
                  <a:txBody>
                    <a:bodyPr/>
                    <a:lstStyle/>
                    <a:p>
                      <a:r>
                        <a:rPr lang="en-US" dirty="0"/>
                        <a:t>Ourselves</a:t>
                      </a:r>
                    </a:p>
                  </a:txBody>
                  <a:tcPr/>
                </a:tc>
                <a:extLst>
                  <a:ext uri="{0D108BD9-81ED-4DB2-BD59-A6C34878D82A}">
                    <a16:rowId xmlns:a16="http://schemas.microsoft.com/office/drawing/2014/main" val="10002"/>
                  </a:ext>
                </a:extLst>
              </a:tr>
              <a:tr h="546100">
                <a:tc>
                  <a:txBody>
                    <a:bodyPr/>
                    <a:lstStyle/>
                    <a:p>
                      <a:r>
                        <a:rPr lang="en-US" dirty="0"/>
                        <a:t>You(subject</a:t>
                      </a:r>
                      <a:r>
                        <a:rPr lang="en-US" baseline="0" dirty="0"/>
                        <a:t> / object pronoun)</a:t>
                      </a:r>
                      <a:endParaRPr lang="en-US" dirty="0"/>
                    </a:p>
                  </a:txBody>
                  <a:tcPr/>
                </a:tc>
                <a:tc>
                  <a:txBody>
                    <a:bodyPr/>
                    <a:lstStyle/>
                    <a:p>
                      <a:r>
                        <a:rPr lang="en-US" dirty="0"/>
                        <a:t>Yourselves</a:t>
                      </a:r>
                    </a:p>
                  </a:txBody>
                  <a:tcPr/>
                </a:tc>
                <a:extLst>
                  <a:ext uri="{0D108BD9-81ED-4DB2-BD59-A6C34878D82A}">
                    <a16:rowId xmlns:a16="http://schemas.microsoft.com/office/drawing/2014/main" val="10003"/>
                  </a:ext>
                </a:extLst>
              </a:tr>
              <a:tr h="546100">
                <a:tc>
                  <a:txBody>
                    <a:bodyPr/>
                    <a:lstStyle/>
                    <a:p>
                      <a:r>
                        <a:rPr lang="en-US" dirty="0"/>
                        <a:t>They (subject pronoun)</a:t>
                      </a:r>
                    </a:p>
                  </a:txBody>
                  <a:tcPr/>
                </a:tc>
                <a:tc>
                  <a:txBody>
                    <a:bodyPr/>
                    <a:lstStyle/>
                    <a:p>
                      <a:r>
                        <a:rPr lang="en-US" dirty="0"/>
                        <a:t>themselves</a:t>
                      </a:r>
                    </a:p>
                  </a:txBody>
                  <a:tcPr/>
                </a:tc>
                <a:extLst>
                  <a:ext uri="{0D108BD9-81ED-4DB2-BD59-A6C34878D82A}">
                    <a16:rowId xmlns:a16="http://schemas.microsoft.com/office/drawing/2014/main" val="10004"/>
                  </a:ext>
                </a:extLst>
              </a:tr>
              <a:tr h="546100">
                <a:tc>
                  <a:txBody>
                    <a:bodyPr/>
                    <a:lstStyle/>
                    <a:p>
                      <a:r>
                        <a:rPr lang="en-US" dirty="0"/>
                        <a:t>Them (object pronoun)</a:t>
                      </a:r>
                    </a:p>
                  </a:txBody>
                  <a:tcPr/>
                </a:tc>
                <a:tc>
                  <a:txBody>
                    <a:bodyPr/>
                    <a:lstStyle/>
                    <a:p>
                      <a:r>
                        <a:rPr lang="en-US" dirty="0"/>
                        <a:t>themselves</a:t>
                      </a:r>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7F0A5-EEEE-2770-09D9-A838B4243B58}"/>
              </a:ext>
            </a:extLst>
          </p:cNvPr>
          <p:cNvSpPr>
            <a:spLocks noGrp="1"/>
          </p:cNvSpPr>
          <p:nvPr>
            <p:ph type="title"/>
          </p:nvPr>
        </p:nvSpPr>
        <p:spPr/>
        <p:txBody>
          <a:bodyPr rtlCol="0">
            <a:norm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fontAlgn="auto">
              <a:spcAft>
                <a:spcPts val="0"/>
              </a:spcAft>
              <a:defRPr/>
            </a:pPr>
            <a:r>
              <a:rPr lang="en-US"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4.Demonstrative Pronouns </a:t>
            </a:r>
          </a:p>
        </p:txBody>
      </p:sp>
      <p:sp>
        <p:nvSpPr>
          <p:cNvPr id="13315" name="Content Placeholder 2">
            <a:extLst>
              <a:ext uri="{FF2B5EF4-FFF2-40B4-BE49-F238E27FC236}">
                <a16:creationId xmlns:a16="http://schemas.microsoft.com/office/drawing/2014/main" id="{61238506-00C4-714C-BAD2-9F5CE6E2D2D0}"/>
              </a:ext>
            </a:extLst>
          </p:cNvPr>
          <p:cNvSpPr>
            <a:spLocks noGrp="1"/>
          </p:cNvSpPr>
          <p:nvPr>
            <p:ph idx="1"/>
          </p:nvPr>
        </p:nvSpPr>
        <p:spPr/>
        <p:txBody>
          <a:bodyPr/>
          <a:lstStyle/>
          <a:p>
            <a:r>
              <a:rPr lang="en-US" altLang="en-US"/>
              <a:t>Demonstrative pronouns are used for pointing out things. The words this, that, these and those are demonstrative pronouns.</a:t>
            </a:r>
          </a:p>
          <a:p>
            <a:endParaRPr lang="en-US" altLang="en-US"/>
          </a:p>
          <a:p>
            <a:r>
              <a:rPr lang="en-US" altLang="en-US"/>
              <a:t>Examples:-</a:t>
            </a:r>
          </a:p>
          <a:p>
            <a:r>
              <a:rPr lang="en-US" altLang="en-US">
                <a:solidFill>
                  <a:schemeClr val="tx2"/>
                </a:solidFill>
              </a:rPr>
              <a:t>These</a:t>
            </a:r>
            <a:r>
              <a:rPr lang="en-US" altLang="en-US">
                <a:solidFill>
                  <a:srgbClr val="FF0000"/>
                </a:solidFill>
              </a:rPr>
              <a:t> </a:t>
            </a:r>
            <a:r>
              <a:rPr lang="en-US" altLang="en-US"/>
              <a:t>are my pets.</a:t>
            </a:r>
          </a:p>
          <a:p>
            <a:r>
              <a:rPr lang="en-US" altLang="en-US">
                <a:solidFill>
                  <a:schemeClr val="tx2"/>
                </a:solidFill>
              </a:rPr>
              <a:t>These </a:t>
            </a:r>
            <a:r>
              <a:rPr lang="en-US" altLang="en-US"/>
              <a:t>are sheep but those are goats.</a:t>
            </a:r>
          </a:p>
          <a:p>
            <a:r>
              <a:rPr lang="en-US" altLang="en-US">
                <a:solidFill>
                  <a:schemeClr val="tx2"/>
                </a:solidFill>
              </a:rPr>
              <a:t>Those</a:t>
            </a:r>
            <a:r>
              <a:rPr lang="en-US" altLang="en-US"/>
              <a:t> are horses.</a:t>
            </a:r>
          </a:p>
          <a:p>
            <a:endParaRPr lang="en-US"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BAF06892-D956-D56D-06F4-13288201DF6B}"/>
              </a:ext>
            </a:extLst>
          </p:cNvPr>
          <p:cNvSpPr>
            <a:spLocks noGrp="1"/>
          </p:cNvSpPr>
          <p:nvPr>
            <p:ph type="title"/>
          </p:nvPr>
        </p:nvSpPr>
        <p:spPr/>
        <p:txBody>
          <a:bodyPr/>
          <a:lstStyle/>
          <a:p>
            <a:r>
              <a:rPr lang="en-US" altLang="en-US"/>
              <a:t>Some more examples :-</a:t>
            </a:r>
          </a:p>
        </p:txBody>
      </p:sp>
      <p:sp>
        <p:nvSpPr>
          <p:cNvPr id="14339" name="Content Placeholder 2">
            <a:extLst>
              <a:ext uri="{FF2B5EF4-FFF2-40B4-BE49-F238E27FC236}">
                <a16:creationId xmlns:a16="http://schemas.microsoft.com/office/drawing/2014/main" id="{D5A9A67E-87E6-9EF1-3C54-0B3CC172CB21}"/>
              </a:ext>
            </a:extLst>
          </p:cNvPr>
          <p:cNvSpPr>
            <a:spLocks noGrp="1"/>
          </p:cNvSpPr>
          <p:nvPr>
            <p:ph idx="1"/>
          </p:nvPr>
        </p:nvSpPr>
        <p:spPr/>
        <p:txBody>
          <a:bodyPr/>
          <a:lstStyle/>
          <a:p>
            <a:r>
              <a:rPr lang="en-US" altLang="en-US">
                <a:solidFill>
                  <a:schemeClr val="tx2"/>
                </a:solidFill>
              </a:rPr>
              <a:t>This</a:t>
            </a:r>
            <a:r>
              <a:rPr lang="en-US" altLang="en-US"/>
              <a:t> is my desk. </a:t>
            </a:r>
          </a:p>
          <a:p>
            <a:r>
              <a:rPr lang="en-US" altLang="en-US">
                <a:solidFill>
                  <a:schemeClr val="tx2"/>
                </a:solidFill>
              </a:rPr>
              <a:t>This</a:t>
            </a:r>
            <a:r>
              <a:rPr lang="en-US" altLang="en-US">
                <a:solidFill>
                  <a:srgbClr val="FF0000"/>
                </a:solidFill>
              </a:rPr>
              <a:t> </a:t>
            </a:r>
            <a:r>
              <a:rPr lang="en-US" altLang="en-US"/>
              <a:t>is the Mings' house. </a:t>
            </a:r>
          </a:p>
          <a:p>
            <a:r>
              <a:rPr lang="en-US" altLang="en-US">
                <a:solidFill>
                  <a:schemeClr val="tx2"/>
                </a:solidFill>
              </a:rPr>
              <a:t>That</a:t>
            </a:r>
            <a:r>
              <a:rPr lang="en-US" altLang="en-US"/>
              <a:t> is my friend’s house. </a:t>
            </a:r>
          </a:p>
          <a:p>
            <a:r>
              <a:rPr lang="en-US" altLang="en-US">
                <a:solidFill>
                  <a:schemeClr val="tx2"/>
                </a:solidFill>
              </a:rPr>
              <a:t>That’s</a:t>
            </a:r>
            <a:r>
              <a:rPr lang="en-US" altLang="en-US"/>
              <a:t>	my mother’s car.</a:t>
            </a:r>
          </a:p>
          <a:p>
            <a:endParaRPr lang="en-US"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80616-2116-B7E5-5484-4E35F63A4208}"/>
              </a:ext>
            </a:extLst>
          </p:cNvPr>
          <p:cNvSpPr>
            <a:spLocks noGrp="1"/>
          </p:cNvSpPr>
          <p:nvPr>
            <p:ph type="title"/>
          </p:nvPr>
        </p:nvSpPr>
        <p:spPr/>
        <p:txBody>
          <a:bodyPr rtlCol="0">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fontAlgn="auto">
              <a:spcAft>
                <a:spcPts val="0"/>
              </a:spcAft>
              <a:defRPr/>
            </a:pPr>
            <a:r>
              <a:rPr lang="en-US"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5. Indefinite Pronouns</a:t>
            </a:r>
          </a:p>
        </p:txBody>
      </p:sp>
      <p:sp>
        <p:nvSpPr>
          <p:cNvPr id="3" name="Content Placeholder 2">
            <a:extLst>
              <a:ext uri="{FF2B5EF4-FFF2-40B4-BE49-F238E27FC236}">
                <a16:creationId xmlns:a16="http://schemas.microsoft.com/office/drawing/2014/main" id="{41713103-1A78-9ACA-C06F-622350B744A7}"/>
              </a:ext>
            </a:extLst>
          </p:cNvPr>
          <p:cNvSpPr>
            <a:spLocks noGrp="1"/>
          </p:cNvSpPr>
          <p:nvPr>
            <p:ph idx="1"/>
          </p:nvPr>
        </p:nvSpPr>
        <p:spPr>
          <a:xfrm>
            <a:off x="457200" y="1447800"/>
            <a:ext cx="8229600" cy="4525963"/>
          </a:xfrm>
        </p:spPr>
        <p:txBody>
          <a:bodyPr rtlCol="0">
            <a:normAutofit fontScale="92500" lnSpcReduction="20000"/>
          </a:bodyPr>
          <a:lstStyle/>
          <a:p>
            <a:pPr fontAlgn="auto">
              <a:spcAft>
                <a:spcPts val="0"/>
              </a:spcAft>
              <a:defRPr/>
            </a:pPr>
            <a:r>
              <a:rPr lang="en-US" dirty="0"/>
              <a:t>An indefinite pronoun does not refer directly to any other word. Most indefinite pronouns express he idea of quantity.</a:t>
            </a:r>
          </a:p>
          <a:p>
            <a:pPr fontAlgn="auto">
              <a:spcAft>
                <a:spcPts val="0"/>
              </a:spcAft>
              <a:defRPr/>
            </a:pPr>
            <a:endParaRPr lang="en-US" dirty="0"/>
          </a:p>
          <a:p>
            <a:pPr fontAlgn="auto">
              <a:spcAft>
                <a:spcPts val="0"/>
              </a:spcAft>
              <a:defRPr/>
            </a:pPr>
            <a:r>
              <a:rPr lang="en-US" dirty="0">
                <a:solidFill>
                  <a:srgbClr val="7030A0"/>
                </a:solidFill>
              </a:rPr>
              <a:t>Examples :-</a:t>
            </a:r>
          </a:p>
          <a:p>
            <a:pPr fontAlgn="auto">
              <a:spcAft>
                <a:spcPts val="0"/>
              </a:spcAft>
              <a:defRPr/>
            </a:pPr>
            <a:endParaRPr lang="en-US" dirty="0"/>
          </a:p>
          <a:p>
            <a:pPr fontAlgn="auto">
              <a:spcAft>
                <a:spcPts val="0"/>
              </a:spcAft>
              <a:defRPr/>
            </a:pPr>
            <a:r>
              <a:rPr lang="en-US" dirty="0">
                <a:solidFill>
                  <a:srgbClr val="7030A0"/>
                </a:solidFill>
              </a:rPr>
              <a:t>Everybody</a:t>
            </a:r>
            <a:r>
              <a:rPr lang="en-US" dirty="0">
                <a:solidFill>
                  <a:srgbClr val="FF0000"/>
                </a:solidFill>
              </a:rPr>
              <a:t> </a:t>
            </a:r>
            <a:r>
              <a:rPr lang="en-US" dirty="0"/>
              <a:t>is welcome at the meeting.</a:t>
            </a:r>
          </a:p>
          <a:p>
            <a:pPr fontAlgn="auto">
              <a:spcAft>
                <a:spcPts val="0"/>
              </a:spcAft>
              <a:defRPr/>
            </a:pPr>
            <a:r>
              <a:rPr lang="en-US" dirty="0">
                <a:solidFill>
                  <a:srgbClr val="7030A0"/>
                </a:solidFill>
              </a:rPr>
              <a:t>Many </a:t>
            </a:r>
            <a:r>
              <a:rPr lang="en-US" dirty="0"/>
              <a:t>prefer their coffee with sugar.</a:t>
            </a:r>
          </a:p>
          <a:p>
            <a:pPr fontAlgn="auto">
              <a:spcAft>
                <a:spcPts val="0"/>
              </a:spcAft>
              <a:defRPr/>
            </a:pPr>
            <a:r>
              <a:rPr lang="en-US" dirty="0"/>
              <a:t>Does </a:t>
            </a:r>
            <a:r>
              <a:rPr lang="en-US" dirty="0">
                <a:solidFill>
                  <a:srgbClr val="7030A0"/>
                </a:solidFill>
              </a:rPr>
              <a:t>anybody </a:t>
            </a:r>
            <a:r>
              <a:rPr lang="en-US" dirty="0"/>
              <a:t>care for a cheese sandwich?</a:t>
            </a:r>
          </a:p>
          <a:p>
            <a:pPr fontAlgn="auto">
              <a:spcAft>
                <a:spcPts val="0"/>
              </a:spcAft>
              <a:defRPr/>
            </a:pPr>
            <a:r>
              <a:rPr lang="en-US" dirty="0">
                <a:solidFill>
                  <a:srgbClr val="7030A0"/>
                </a:solidFill>
              </a:rPr>
              <a:t>Few</a:t>
            </a:r>
            <a:r>
              <a:rPr lang="en-US" dirty="0"/>
              <a:t> choose to live in the arid desert.</a:t>
            </a:r>
          </a:p>
          <a:p>
            <a:pPr fontAlgn="auto">
              <a:spcAft>
                <a:spcPts val="0"/>
              </a:spcAft>
              <a:defRPr/>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2FA1864-27EB-2BDC-1E9C-DCCB2C3CA113}"/>
              </a:ext>
            </a:extLst>
          </p:cNvPr>
          <p:cNvSpPr/>
          <p:nvPr/>
        </p:nvSpPr>
        <p:spPr>
          <a:xfrm>
            <a:off x="381000" y="762000"/>
            <a:ext cx="8763000" cy="3292475"/>
          </a:xfrm>
          <a:prstGeom prst="rect">
            <a:avLst/>
          </a:prstGeom>
        </p:spPr>
        <p:txBody>
          <a:bodyPr>
            <a:spAutoFit/>
          </a:bodyPr>
          <a:lstStyle/>
          <a:p>
            <a:pPr fontAlgn="auto">
              <a:spcBef>
                <a:spcPts val="0"/>
              </a:spcBef>
              <a:spcAft>
                <a:spcPts val="0"/>
              </a:spcAft>
              <a:defRPr/>
            </a:pPr>
            <a:r>
              <a:rPr lang="en-US" sz="2800" b="1" i="1" u="sng" dirty="0">
                <a:solidFill>
                  <a:srgbClr val="7030A0"/>
                </a:solidFill>
                <a:effectLst>
                  <a:outerShdw blurRad="38100" dist="38100" dir="2700000" algn="tl">
                    <a:srgbClr val="000000">
                      <a:alpha val="43137"/>
                    </a:srgbClr>
                  </a:outerShdw>
                </a:effectLst>
                <a:latin typeface="+mn-lt"/>
                <a:cs typeface="+mn-cs"/>
              </a:rPr>
              <a:t>Can you find indefinite pronoun in each sentence.</a:t>
            </a:r>
          </a:p>
          <a:p>
            <a:pPr fontAlgn="auto">
              <a:spcBef>
                <a:spcPts val="0"/>
              </a:spcBef>
              <a:spcAft>
                <a:spcPts val="0"/>
              </a:spcAft>
              <a:defRPr/>
            </a:pPr>
            <a:r>
              <a:rPr lang="en-US" sz="2000" dirty="0">
                <a:latin typeface="+mn-lt"/>
                <a:cs typeface="+mn-cs"/>
              </a:rPr>
              <a:t> </a:t>
            </a:r>
          </a:p>
          <a:p>
            <a:pPr fontAlgn="auto">
              <a:spcBef>
                <a:spcPts val="0"/>
              </a:spcBef>
              <a:spcAft>
                <a:spcPts val="0"/>
              </a:spcAft>
              <a:defRPr/>
            </a:pPr>
            <a:endParaRPr lang="en-US" sz="2000" dirty="0">
              <a:latin typeface="+mn-lt"/>
              <a:cs typeface="+mn-cs"/>
            </a:endParaRPr>
          </a:p>
          <a:p>
            <a:pPr fontAlgn="auto">
              <a:spcBef>
                <a:spcPts val="0"/>
              </a:spcBef>
              <a:spcAft>
                <a:spcPts val="0"/>
              </a:spcAft>
              <a:defRPr/>
            </a:pPr>
            <a:r>
              <a:rPr lang="en-US" sz="2000" dirty="0">
                <a:latin typeface="+mn-lt"/>
                <a:cs typeface="+mn-cs"/>
              </a:rPr>
              <a:t> </a:t>
            </a:r>
            <a:r>
              <a:rPr lang="en-US" sz="2800" dirty="0">
                <a:latin typeface="+mn-lt"/>
                <a:cs typeface="+mn-cs"/>
              </a:rPr>
              <a:t>1.   One never knows who might be listening.</a:t>
            </a:r>
          </a:p>
          <a:p>
            <a:pPr fontAlgn="auto">
              <a:spcBef>
                <a:spcPts val="0"/>
              </a:spcBef>
              <a:spcAft>
                <a:spcPts val="0"/>
              </a:spcAft>
              <a:defRPr/>
            </a:pPr>
            <a:r>
              <a:rPr lang="en-US" sz="2800" dirty="0">
                <a:latin typeface="+mn-lt"/>
                <a:cs typeface="+mn-cs"/>
              </a:rPr>
              <a:t> 2.   Many are called but few are chosen.</a:t>
            </a:r>
          </a:p>
          <a:p>
            <a:pPr fontAlgn="auto">
              <a:spcBef>
                <a:spcPts val="0"/>
              </a:spcBef>
              <a:spcAft>
                <a:spcPts val="0"/>
              </a:spcAft>
              <a:defRPr/>
            </a:pPr>
            <a:r>
              <a:rPr lang="en-US" sz="2800" dirty="0">
                <a:latin typeface="+mn-lt"/>
                <a:cs typeface="+mn-cs"/>
              </a:rPr>
              <a:t> 3.   I finished my cookie and asked for another.</a:t>
            </a:r>
          </a:p>
          <a:p>
            <a:pPr fontAlgn="auto">
              <a:spcBef>
                <a:spcPts val="0"/>
              </a:spcBef>
              <a:spcAft>
                <a:spcPts val="0"/>
              </a:spcAft>
              <a:defRPr/>
            </a:pPr>
            <a:r>
              <a:rPr lang="en-US" sz="2800" dirty="0">
                <a:latin typeface="+mn-lt"/>
                <a:cs typeface="+mn-cs"/>
              </a:rPr>
              <a:t> 4.   Both were punished for the crime they committed.</a:t>
            </a:r>
          </a:p>
          <a:p>
            <a:pPr fontAlgn="auto">
              <a:spcBef>
                <a:spcPts val="0"/>
              </a:spcBef>
              <a:spcAft>
                <a:spcPts val="0"/>
              </a:spcAft>
              <a:defRPr/>
            </a:pPr>
            <a:r>
              <a:rPr lang="en-US" sz="2800" dirty="0">
                <a:latin typeface="+mn-lt"/>
                <a:cs typeface="+mn-cs"/>
              </a:rPr>
              <a:t> 5.   Several applied for the job, but no one was hired.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a:extLst>
              <a:ext uri="{FF2B5EF4-FFF2-40B4-BE49-F238E27FC236}">
                <a16:creationId xmlns:a16="http://schemas.microsoft.com/office/drawing/2014/main" id="{3F9A5AE7-5D85-8BEF-548F-5D1942D53988}"/>
              </a:ext>
            </a:extLst>
          </p:cNvPr>
          <p:cNvSpPr>
            <a:spLocks noChangeArrowheads="1"/>
          </p:cNvSpPr>
          <p:nvPr/>
        </p:nvSpPr>
        <p:spPr bwMode="auto">
          <a:xfrm>
            <a:off x="304800" y="228600"/>
            <a:ext cx="4953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en-US" sz="3200" b="1" i="1"/>
              <a:t>Indefinite Pronouns :-</a:t>
            </a:r>
          </a:p>
        </p:txBody>
      </p:sp>
      <p:graphicFrame>
        <p:nvGraphicFramePr>
          <p:cNvPr id="5" name="Table 4">
            <a:extLst>
              <a:ext uri="{FF2B5EF4-FFF2-40B4-BE49-F238E27FC236}">
                <a16:creationId xmlns:a16="http://schemas.microsoft.com/office/drawing/2014/main" id="{E07E3921-0269-1E2E-1244-D6792191E765}"/>
              </a:ext>
            </a:extLst>
          </p:cNvPr>
          <p:cNvGraphicFramePr>
            <a:graphicFrameLocks noGrp="1"/>
          </p:cNvGraphicFramePr>
          <p:nvPr/>
        </p:nvGraphicFramePr>
        <p:xfrm>
          <a:off x="304800" y="1447800"/>
          <a:ext cx="8562975" cy="4114800"/>
        </p:xfrm>
        <a:graphic>
          <a:graphicData uri="http://schemas.openxmlformats.org/drawingml/2006/table">
            <a:tbl>
              <a:tblPr firstRow="1" bandRow="1"/>
              <a:tblGrid>
                <a:gridCol w="2140744">
                  <a:extLst>
                    <a:ext uri="{9D8B030D-6E8A-4147-A177-3AD203B41FA5}">
                      <a16:colId xmlns:a16="http://schemas.microsoft.com/office/drawing/2014/main" val="20000"/>
                    </a:ext>
                  </a:extLst>
                </a:gridCol>
                <a:gridCol w="2140744">
                  <a:extLst>
                    <a:ext uri="{9D8B030D-6E8A-4147-A177-3AD203B41FA5}">
                      <a16:colId xmlns:a16="http://schemas.microsoft.com/office/drawing/2014/main" val="20001"/>
                    </a:ext>
                  </a:extLst>
                </a:gridCol>
                <a:gridCol w="2140744">
                  <a:extLst>
                    <a:ext uri="{9D8B030D-6E8A-4147-A177-3AD203B41FA5}">
                      <a16:colId xmlns:a16="http://schemas.microsoft.com/office/drawing/2014/main" val="20002"/>
                    </a:ext>
                  </a:extLst>
                </a:gridCol>
                <a:gridCol w="2140744">
                  <a:extLst>
                    <a:ext uri="{9D8B030D-6E8A-4147-A177-3AD203B41FA5}">
                      <a16:colId xmlns:a16="http://schemas.microsoft.com/office/drawing/2014/main" val="20003"/>
                    </a:ext>
                  </a:extLst>
                </a:gridCol>
              </a:tblGrid>
              <a:tr h="685800">
                <a:tc>
                  <a:txBody>
                    <a:bodyPr/>
                    <a:lstStyle/>
                    <a:p>
                      <a:r>
                        <a:rPr lang="en-US" sz="2400" dirty="0"/>
                        <a:t>All</a:t>
                      </a:r>
                    </a:p>
                  </a:txBody>
                  <a:tcPr marL="91442" marR="91442"/>
                </a:tc>
                <a:tc>
                  <a:txBody>
                    <a:bodyPr/>
                    <a:lstStyle/>
                    <a:p>
                      <a:r>
                        <a:rPr lang="en-US" sz="2400" dirty="0"/>
                        <a:t>Each</a:t>
                      </a:r>
                    </a:p>
                  </a:txBody>
                  <a:tcPr marL="91442" marR="91442"/>
                </a:tc>
                <a:tc>
                  <a:txBody>
                    <a:bodyPr/>
                    <a:lstStyle/>
                    <a:p>
                      <a:r>
                        <a:rPr lang="en-US" sz="2400" dirty="0"/>
                        <a:t>Most</a:t>
                      </a:r>
                    </a:p>
                  </a:txBody>
                  <a:tcPr marL="91442" marR="91442"/>
                </a:tc>
                <a:tc>
                  <a:txBody>
                    <a:bodyPr/>
                    <a:lstStyle/>
                    <a:p>
                      <a:r>
                        <a:rPr lang="en-US" sz="2400" dirty="0"/>
                        <a:t>Other</a:t>
                      </a:r>
                    </a:p>
                  </a:txBody>
                  <a:tcPr marL="91442" marR="91442"/>
                </a:tc>
                <a:extLst>
                  <a:ext uri="{0D108BD9-81ED-4DB2-BD59-A6C34878D82A}">
                    <a16:rowId xmlns:a16="http://schemas.microsoft.com/office/drawing/2014/main" val="10000"/>
                  </a:ext>
                </a:extLst>
              </a:tr>
              <a:tr h="685800">
                <a:tc>
                  <a:txBody>
                    <a:bodyPr/>
                    <a:lstStyle/>
                    <a:p>
                      <a:r>
                        <a:rPr lang="en-US" sz="2400" dirty="0"/>
                        <a:t>Another</a:t>
                      </a:r>
                    </a:p>
                  </a:txBody>
                  <a:tcPr marL="91442" marR="91442"/>
                </a:tc>
                <a:tc>
                  <a:txBody>
                    <a:bodyPr/>
                    <a:lstStyle/>
                    <a:p>
                      <a:r>
                        <a:rPr lang="en-US" sz="2400" dirty="0"/>
                        <a:t>Either</a:t>
                      </a:r>
                    </a:p>
                  </a:txBody>
                  <a:tcPr marL="91442" marR="91442"/>
                </a:tc>
                <a:tc>
                  <a:txBody>
                    <a:bodyPr/>
                    <a:lstStyle/>
                    <a:p>
                      <a:r>
                        <a:rPr lang="en-US" sz="2400" dirty="0"/>
                        <a:t>Neither</a:t>
                      </a:r>
                    </a:p>
                  </a:txBody>
                  <a:tcPr marL="91442" marR="91442"/>
                </a:tc>
                <a:tc>
                  <a:txBody>
                    <a:bodyPr/>
                    <a:lstStyle/>
                    <a:p>
                      <a:r>
                        <a:rPr lang="en-US" sz="2400" dirty="0"/>
                        <a:t>Several</a:t>
                      </a:r>
                    </a:p>
                  </a:txBody>
                  <a:tcPr marL="91442" marR="91442"/>
                </a:tc>
                <a:extLst>
                  <a:ext uri="{0D108BD9-81ED-4DB2-BD59-A6C34878D82A}">
                    <a16:rowId xmlns:a16="http://schemas.microsoft.com/office/drawing/2014/main" val="10001"/>
                  </a:ext>
                </a:extLst>
              </a:tr>
              <a:tr h="685800">
                <a:tc>
                  <a:txBody>
                    <a:bodyPr/>
                    <a:lstStyle/>
                    <a:p>
                      <a:r>
                        <a:rPr lang="en-US" sz="2400" dirty="0"/>
                        <a:t>Any</a:t>
                      </a:r>
                    </a:p>
                  </a:txBody>
                  <a:tcPr marL="91442" marR="91442"/>
                </a:tc>
                <a:tc>
                  <a:txBody>
                    <a:bodyPr/>
                    <a:lstStyle/>
                    <a:p>
                      <a:r>
                        <a:rPr lang="en-US" sz="2400" dirty="0"/>
                        <a:t>Everybody</a:t>
                      </a:r>
                    </a:p>
                  </a:txBody>
                  <a:tcPr marL="91442" marR="91442"/>
                </a:tc>
                <a:tc>
                  <a:txBody>
                    <a:bodyPr/>
                    <a:lstStyle/>
                    <a:p>
                      <a:r>
                        <a:rPr lang="en-US" sz="2400" dirty="0"/>
                        <a:t>Nobody</a:t>
                      </a:r>
                    </a:p>
                  </a:txBody>
                  <a:tcPr marL="91442" marR="91442"/>
                </a:tc>
                <a:tc>
                  <a:txBody>
                    <a:bodyPr/>
                    <a:lstStyle/>
                    <a:p>
                      <a:r>
                        <a:rPr lang="en-US" sz="2400" dirty="0"/>
                        <a:t>Some</a:t>
                      </a:r>
                    </a:p>
                  </a:txBody>
                  <a:tcPr marL="91442" marR="91442"/>
                </a:tc>
                <a:extLst>
                  <a:ext uri="{0D108BD9-81ED-4DB2-BD59-A6C34878D82A}">
                    <a16:rowId xmlns:a16="http://schemas.microsoft.com/office/drawing/2014/main" val="10002"/>
                  </a:ext>
                </a:extLst>
              </a:tr>
              <a:tr h="685800">
                <a:tc>
                  <a:txBody>
                    <a:bodyPr/>
                    <a:lstStyle/>
                    <a:p>
                      <a:r>
                        <a:rPr lang="en-US" sz="2400" dirty="0"/>
                        <a:t>Anybody</a:t>
                      </a:r>
                    </a:p>
                  </a:txBody>
                  <a:tcPr marL="91442" marR="91442"/>
                </a:tc>
                <a:tc>
                  <a:txBody>
                    <a:bodyPr/>
                    <a:lstStyle/>
                    <a:p>
                      <a:r>
                        <a:rPr lang="en-US" sz="2400" dirty="0"/>
                        <a:t>Everyone</a:t>
                      </a:r>
                    </a:p>
                  </a:txBody>
                  <a:tcPr marL="91442" marR="91442"/>
                </a:tc>
                <a:tc>
                  <a:txBody>
                    <a:bodyPr/>
                    <a:lstStyle/>
                    <a:p>
                      <a:r>
                        <a:rPr lang="en-US" sz="2400" dirty="0"/>
                        <a:t>No one</a:t>
                      </a:r>
                    </a:p>
                  </a:txBody>
                  <a:tcPr marL="91442" marR="91442"/>
                </a:tc>
                <a:tc>
                  <a:txBody>
                    <a:bodyPr/>
                    <a:lstStyle/>
                    <a:p>
                      <a:r>
                        <a:rPr lang="en-US" sz="2400" dirty="0"/>
                        <a:t>Somebody</a:t>
                      </a:r>
                    </a:p>
                  </a:txBody>
                  <a:tcPr marL="91442" marR="91442"/>
                </a:tc>
                <a:extLst>
                  <a:ext uri="{0D108BD9-81ED-4DB2-BD59-A6C34878D82A}">
                    <a16:rowId xmlns:a16="http://schemas.microsoft.com/office/drawing/2014/main" val="10003"/>
                  </a:ext>
                </a:extLst>
              </a:tr>
              <a:tr h="685800">
                <a:tc>
                  <a:txBody>
                    <a:bodyPr/>
                    <a:lstStyle/>
                    <a:p>
                      <a:r>
                        <a:rPr lang="en-US" sz="2400" dirty="0"/>
                        <a:t>Anyone</a:t>
                      </a:r>
                    </a:p>
                  </a:txBody>
                  <a:tcPr marL="91442" marR="91442"/>
                </a:tc>
                <a:tc>
                  <a:txBody>
                    <a:bodyPr/>
                    <a:lstStyle/>
                    <a:p>
                      <a:r>
                        <a:rPr lang="en-US" sz="2400" dirty="0"/>
                        <a:t>Few</a:t>
                      </a:r>
                    </a:p>
                  </a:txBody>
                  <a:tcPr marL="91442" marR="91442"/>
                </a:tc>
                <a:tc>
                  <a:txBody>
                    <a:bodyPr/>
                    <a:lstStyle/>
                    <a:p>
                      <a:r>
                        <a:rPr lang="en-US" sz="2400" dirty="0"/>
                        <a:t>None</a:t>
                      </a:r>
                    </a:p>
                  </a:txBody>
                  <a:tcPr marL="91442" marR="91442"/>
                </a:tc>
                <a:tc>
                  <a:txBody>
                    <a:bodyPr/>
                    <a:lstStyle/>
                    <a:p>
                      <a:r>
                        <a:rPr lang="en-US" sz="2400" dirty="0"/>
                        <a:t>Someone</a:t>
                      </a:r>
                    </a:p>
                  </a:txBody>
                  <a:tcPr marL="91442" marR="91442"/>
                </a:tc>
                <a:extLst>
                  <a:ext uri="{0D108BD9-81ED-4DB2-BD59-A6C34878D82A}">
                    <a16:rowId xmlns:a16="http://schemas.microsoft.com/office/drawing/2014/main" val="10004"/>
                  </a:ext>
                </a:extLst>
              </a:tr>
              <a:tr h="685800">
                <a:tc>
                  <a:txBody>
                    <a:bodyPr/>
                    <a:lstStyle/>
                    <a:p>
                      <a:r>
                        <a:rPr lang="en-US" sz="2400" dirty="0"/>
                        <a:t>both</a:t>
                      </a:r>
                    </a:p>
                  </a:txBody>
                  <a:tcPr marL="91442" marR="91442"/>
                </a:tc>
                <a:tc>
                  <a:txBody>
                    <a:bodyPr/>
                    <a:lstStyle/>
                    <a:p>
                      <a:r>
                        <a:rPr lang="en-US" sz="2400" dirty="0"/>
                        <a:t>Many</a:t>
                      </a:r>
                    </a:p>
                  </a:txBody>
                  <a:tcPr marL="91442" marR="91442"/>
                </a:tc>
                <a:tc>
                  <a:txBody>
                    <a:bodyPr/>
                    <a:lstStyle/>
                    <a:p>
                      <a:r>
                        <a:rPr lang="en-US" sz="2400" dirty="0"/>
                        <a:t>One</a:t>
                      </a:r>
                    </a:p>
                  </a:txBody>
                  <a:tcPr marL="91442" marR="91442"/>
                </a:tc>
                <a:tc>
                  <a:txBody>
                    <a:bodyPr/>
                    <a:lstStyle/>
                    <a:p>
                      <a:r>
                        <a:rPr lang="en-US" sz="2400" dirty="0"/>
                        <a:t>such</a:t>
                      </a:r>
                    </a:p>
                  </a:txBody>
                  <a:tcPr marL="91442" marR="91442"/>
                </a:tc>
                <a:extLst>
                  <a:ext uri="{0D108BD9-81ED-4DB2-BD59-A6C34878D82A}">
                    <a16:rowId xmlns:a16="http://schemas.microsoft.com/office/drawing/2014/main" val="10005"/>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B19C6A-E81B-80DD-C863-79D278EF2BAC}"/>
              </a:ext>
            </a:extLst>
          </p:cNvPr>
          <p:cNvSpPr>
            <a:spLocks noGrp="1"/>
          </p:cNvSpPr>
          <p:nvPr>
            <p:ph type="title"/>
          </p:nvPr>
        </p:nvSpPr>
        <p:spPr/>
        <p:txBody>
          <a:bodyPr rtlCol="0">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fontAlgn="auto">
              <a:spcAft>
                <a:spcPts val="0"/>
              </a:spcAft>
              <a:defRPr/>
            </a:pPr>
            <a:r>
              <a:rPr lang="en-US"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6. Reciprocal Pronouns </a:t>
            </a:r>
          </a:p>
        </p:txBody>
      </p:sp>
      <p:sp>
        <p:nvSpPr>
          <p:cNvPr id="18435" name="Content Placeholder 2">
            <a:extLst>
              <a:ext uri="{FF2B5EF4-FFF2-40B4-BE49-F238E27FC236}">
                <a16:creationId xmlns:a16="http://schemas.microsoft.com/office/drawing/2014/main" id="{8F52E360-713D-BC3B-1E37-D3713314E370}"/>
              </a:ext>
            </a:extLst>
          </p:cNvPr>
          <p:cNvSpPr>
            <a:spLocks noGrp="1"/>
          </p:cNvSpPr>
          <p:nvPr>
            <p:ph idx="1"/>
          </p:nvPr>
        </p:nvSpPr>
        <p:spPr/>
        <p:txBody>
          <a:bodyPr/>
          <a:lstStyle/>
          <a:p>
            <a:r>
              <a:rPr lang="en-US" altLang="en-US"/>
              <a:t>It expresses a relationship between the individuals indicated in the plural subject</a:t>
            </a:r>
          </a:p>
        </p:txBody>
      </p:sp>
      <p:sp>
        <p:nvSpPr>
          <p:cNvPr id="4" name="TextBox 3">
            <a:extLst>
              <a:ext uri="{FF2B5EF4-FFF2-40B4-BE49-F238E27FC236}">
                <a16:creationId xmlns:a16="http://schemas.microsoft.com/office/drawing/2014/main" id="{E949D677-13E5-B0AC-F3FF-6E88A2A9E356}"/>
              </a:ext>
            </a:extLst>
          </p:cNvPr>
          <p:cNvSpPr txBox="1"/>
          <p:nvPr/>
        </p:nvSpPr>
        <p:spPr>
          <a:xfrm>
            <a:off x="762000" y="3276600"/>
            <a:ext cx="7010400" cy="3108325"/>
          </a:xfrm>
          <a:prstGeom prst="rect">
            <a:avLst/>
          </a:prstGeom>
          <a:noFill/>
        </p:spPr>
        <p:txBody>
          <a:bodyPr>
            <a:spAutoFit/>
          </a:bodyPr>
          <a:lstStyle/>
          <a:p>
            <a:pPr fontAlgn="auto">
              <a:spcBef>
                <a:spcPts val="0"/>
              </a:spcBef>
              <a:spcAft>
                <a:spcPts val="0"/>
              </a:spcAft>
              <a:defRPr/>
            </a:pPr>
            <a:r>
              <a:rPr lang="en-US" sz="2800" b="1" dirty="0">
                <a:solidFill>
                  <a:srgbClr val="FF0000"/>
                </a:solidFill>
                <a:latin typeface="+mn-lt"/>
                <a:cs typeface="+mn-cs"/>
              </a:rPr>
              <a:t>Examples :-</a:t>
            </a:r>
          </a:p>
          <a:p>
            <a:pPr fontAlgn="auto">
              <a:spcBef>
                <a:spcPts val="0"/>
              </a:spcBef>
              <a:spcAft>
                <a:spcPts val="0"/>
              </a:spcAft>
              <a:defRPr/>
            </a:pPr>
            <a:endParaRPr lang="en-US" sz="2800" dirty="0">
              <a:solidFill>
                <a:srgbClr val="FF0000"/>
              </a:solidFill>
              <a:latin typeface="+mn-lt"/>
              <a:cs typeface="+mn-cs"/>
            </a:endParaRPr>
          </a:p>
          <a:p>
            <a:pPr fontAlgn="auto">
              <a:spcBef>
                <a:spcPts val="0"/>
              </a:spcBef>
              <a:spcAft>
                <a:spcPts val="0"/>
              </a:spcAft>
              <a:buFont typeface="Wingdings" pitchFamily="2" charset="2"/>
              <a:buChar char="v"/>
              <a:defRPr/>
            </a:pPr>
            <a:r>
              <a:rPr lang="en-US" sz="2800" b="1" i="1" dirty="0">
                <a:solidFill>
                  <a:srgbClr val="7030A0"/>
                </a:solidFill>
                <a:latin typeface="+mn-lt"/>
                <a:cs typeface="+mn-cs"/>
              </a:rPr>
              <a:t>Two boys fought with </a:t>
            </a:r>
            <a:r>
              <a:rPr lang="en-US" sz="2800" b="1" i="1" u="sng" dirty="0">
                <a:solidFill>
                  <a:srgbClr val="FF0000"/>
                </a:solidFill>
                <a:latin typeface="+mn-lt"/>
                <a:cs typeface="+mn-cs"/>
              </a:rPr>
              <a:t>each  other.</a:t>
            </a:r>
          </a:p>
          <a:p>
            <a:pPr fontAlgn="auto">
              <a:spcBef>
                <a:spcPts val="0"/>
              </a:spcBef>
              <a:spcAft>
                <a:spcPts val="0"/>
              </a:spcAft>
              <a:defRPr/>
            </a:pPr>
            <a:r>
              <a:rPr lang="en-US" sz="2800" b="1" i="1" dirty="0">
                <a:solidFill>
                  <a:srgbClr val="FF0000"/>
                </a:solidFill>
                <a:latin typeface="+mn-lt"/>
                <a:cs typeface="+mn-cs"/>
              </a:rPr>
              <a:t>  </a:t>
            </a:r>
          </a:p>
          <a:p>
            <a:pPr fontAlgn="auto">
              <a:spcBef>
                <a:spcPts val="0"/>
              </a:spcBef>
              <a:spcAft>
                <a:spcPts val="0"/>
              </a:spcAft>
              <a:defRPr/>
            </a:pPr>
            <a:r>
              <a:rPr lang="en-US" sz="2800" b="1" i="1" dirty="0">
                <a:solidFill>
                  <a:schemeClr val="accent1">
                    <a:lumMod val="75000"/>
                  </a:schemeClr>
                </a:solidFill>
                <a:latin typeface="+mn-lt"/>
                <a:cs typeface="+mn-cs"/>
              </a:rPr>
              <a:t>  Here :-Each other is reciprocal pronoun.</a:t>
            </a:r>
          </a:p>
          <a:p>
            <a:pPr fontAlgn="auto">
              <a:spcBef>
                <a:spcPts val="0"/>
              </a:spcBef>
              <a:spcAft>
                <a:spcPts val="0"/>
              </a:spcAft>
              <a:defRPr/>
            </a:pPr>
            <a:r>
              <a:rPr lang="en-US" sz="2800" b="1" i="1" dirty="0">
                <a:solidFill>
                  <a:srgbClr val="FF0000"/>
                </a:solidFill>
                <a:latin typeface="+mn-lt"/>
                <a:cs typeface="+mn-cs"/>
              </a:rPr>
              <a:t>.</a:t>
            </a:r>
          </a:p>
          <a:p>
            <a:pPr fontAlgn="auto">
              <a:spcBef>
                <a:spcPts val="0"/>
              </a:spcBef>
              <a:spcAft>
                <a:spcPts val="0"/>
              </a:spcAft>
              <a:defRPr/>
            </a:pPr>
            <a:endParaRPr lang="en-US" sz="2800" dirty="0">
              <a:solidFill>
                <a:srgbClr val="FF0000"/>
              </a:solidFill>
              <a:latin typeface="+mn-lt"/>
              <a:cs typeface="+mn-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870F3026-F694-DA06-FA9E-66EEE7DE231A}"/>
              </a:ext>
            </a:extLst>
          </p:cNvPr>
          <p:cNvSpPr>
            <a:spLocks noGrp="1"/>
          </p:cNvSpPr>
          <p:nvPr>
            <p:ph type="title"/>
          </p:nvPr>
        </p:nvSpPr>
        <p:spPr/>
        <p:txBody>
          <a:bodyPr/>
          <a:lstStyle/>
          <a:p>
            <a:r>
              <a:rPr lang="en-US" altLang="en-US">
                <a:latin typeface="Algerian" panose="04020705040A02060702" pitchFamily="82" charset="0"/>
              </a:rPr>
              <a:t>SOME MORE EXAMPLES</a:t>
            </a:r>
          </a:p>
        </p:txBody>
      </p:sp>
      <p:sp>
        <p:nvSpPr>
          <p:cNvPr id="19459" name="Content Placeholder 2">
            <a:extLst>
              <a:ext uri="{FF2B5EF4-FFF2-40B4-BE49-F238E27FC236}">
                <a16:creationId xmlns:a16="http://schemas.microsoft.com/office/drawing/2014/main" id="{09F65E3F-CFE2-C758-617C-344D0A32BEDE}"/>
              </a:ext>
            </a:extLst>
          </p:cNvPr>
          <p:cNvSpPr>
            <a:spLocks noGrp="1"/>
          </p:cNvSpPr>
          <p:nvPr>
            <p:ph idx="1"/>
          </p:nvPr>
        </p:nvSpPr>
        <p:spPr/>
        <p:txBody>
          <a:bodyPr/>
          <a:lstStyle/>
          <a:p>
            <a:pPr>
              <a:buFont typeface="Wingdings" panose="05000000000000000000" pitchFamily="2" charset="2"/>
              <a:buChar char="v"/>
            </a:pPr>
            <a:endParaRPr lang="en-US" altLang="en-US">
              <a:solidFill>
                <a:srgbClr val="0070C0"/>
              </a:solidFill>
            </a:endParaRPr>
          </a:p>
          <a:p>
            <a:pPr>
              <a:buFont typeface="Wingdings" panose="05000000000000000000" pitchFamily="2" charset="2"/>
              <a:buChar char="v"/>
            </a:pPr>
            <a:r>
              <a:rPr lang="en-US" altLang="en-US">
                <a:solidFill>
                  <a:srgbClr val="0070C0"/>
                </a:solidFill>
              </a:rPr>
              <a:t>The boys fought with </a:t>
            </a:r>
            <a:r>
              <a:rPr lang="en-US" altLang="en-US" b="1" i="1" u="sng">
                <a:solidFill>
                  <a:srgbClr val="0070C0"/>
                </a:solidFill>
              </a:rPr>
              <a:t>one another</a:t>
            </a:r>
            <a:r>
              <a:rPr lang="en-US" altLang="en-US" b="1" i="1">
                <a:solidFill>
                  <a:srgbClr val="0070C0"/>
                </a:solidFill>
              </a:rPr>
              <a:t>.</a:t>
            </a:r>
          </a:p>
          <a:p>
            <a:pPr>
              <a:buFont typeface="Wingdings" panose="05000000000000000000" pitchFamily="2" charset="2"/>
              <a:buChar char="v"/>
            </a:pPr>
            <a:endParaRPr lang="en-US" altLang="en-US">
              <a:solidFill>
                <a:srgbClr val="FF0000"/>
              </a:solidFill>
            </a:endParaRPr>
          </a:p>
          <a:p>
            <a:pPr>
              <a:buFont typeface="Wingdings" panose="05000000000000000000" pitchFamily="2" charset="2"/>
              <a:buChar char="v"/>
            </a:pPr>
            <a:endParaRPr lang="en-US" altLang="en-US">
              <a:solidFill>
                <a:srgbClr val="FF0000"/>
              </a:solidFill>
            </a:endParaRPr>
          </a:p>
          <a:p>
            <a:pPr>
              <a:buFont typeface="Wingdings" panose="05000000000000000000" pitchFamily="2" charset="2"/>
              <a:buChar char="v"/>
            </a:pPr>
            <a:r>
              <a:rPr lang="en-US" altLang="en-US">
                <a:solidFill>
                  <a:srgbClr val="7030A0"/>
                </a:solidFill>
              </a:rPr>
              <a:t>The members of the family love </a:t>
            </a:r>
            <a:r>
              <a:rPr lang="en-US" altLang="en-US" b="1" i="1" u="sng">
                <a:solidFill>
                  <a:srgbClr val="7030A0"/>
                </a:solidFill>
              </a:rPr>
              <a:t>one another.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F13A9-3B8E-B4AA-6DF6-ADF4EF1B0598}"/>
              </a:ext>
            </a:extLst>
          </p:cNvPr>
          <p:cNvSpPr>
            <a:spLocks noGrp="1"/>
          </p:cNvSpPr>
          <p:nvPr>
            <p:ph type="title"/>
          </p:nvPr>
        </p:nvSpPr>
        <p:spPr>
          <a:xfrm>
            <a:off x="381000" y="228600"/>
            <a:ext cx="8229600" cy="1143000"/>
          </a:xfrm>
        </p:spPr>
        <p:txBody>
          <a:bodyPr rtlCol="0">
            <a:normAutofit fontScale="90000"/>
          </a:bodyPr>
          <a:lstStyle/>
          <a:p>
            <a:pPr fontAlgn="auto">
              <a:spcAft>
                <a:spcPts val="0"/>
              </a:spcAft>
              <a:defRPr/>
            </a:pPr>
            <a:r>
              <a:rPr lang="en-US"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7. Interrogative Pronouns (or) </a:t>
            </a:r>
            <a:br>
              <a:rPr lang="en-US"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br>
            <a:r>
              <a:rPr lang="en-US"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Relative Pronouns</a:t>
            </a:r>
          </a:p>
        </p:txBody>
      </p:sp>
      <p:sp>
        <p:nvSpPr>
          <p:cNvPr id="3" name="Content Placeholder 2">
            <a:extLst>
              <a:ext uri="{FF2B5EF4-FFF2-40B4-BE49-F238E27FC236}">
                <a16:creationId xmlns:a16="http://schemas.microsoft.com/office/drawing/2014/main" id="{846040CD-2029-4904-E9FD-4DB6E8CAD5F8}"/>
              </a:ext>
            </a:extLst>
          </p:cNvPr>
          <p:cNvSpPr>
            <a:spLocks noGrp="1"/>
          </p:cNvSpPr>
          <p:nvPr>
            <p:ph idx="1"/>
          </p:nvPr>
        </p:nvSpPr>
        <p:spPr>
          <a:xfrm>
            <a:off x="381000" y="1600200"/>
            <a:ext cx="8229600" cy="5105400"/>
          </a:xfrm>
        </p:spPr>
        <p:txBody>
          <a:bodyPr rtlCol="0">
            <a:normAutofit fontScale="92500"/>
          </a:bodyPr>
          <a:lstStyle/>
          <a:p>
            <a:pPr fontAlgn="auto">
              <a:spcAft>
                <a:spcPts val="0"/>
              </a:spcAft>
              <a:defRPr/>
            </a:pPr>
            <a:r>
              <a:rPr lang="en-US" sz="3400" dirty="0"/>
              <a:t>Interrogative pronouns are used  to ask questions. The words who,  whose, what, which and whom are  interrogative pronouns.</a:t>
            </a:r>
          </a:p>
          <a:p>
            <a:pPr fontAlgn="auto">
              <a:spcAft>
                <a:spcPts val="0"/>
              </a:spcAft>
              <a:defRPr/>
            </a:pPr>
            <a:endParaRPr lang="en-US" dirty="0">
              <a:solidFill>
                <a:srgbClr val="7030A0"/>
              </a:solidFill>
            </a:endParaRPr>
          </a:p>
          <a:p>
            <a:pPr fontAlgn="auto">
              <a:spcAft>
                <a:spcPts val="0"/>
              </a:spcAft>
              <a:defRPr/>
            </a:pPr>
            <a:r>
              <a:rPr lang="en-US" dirty="0">
                <a:solidFill>
                  <a:srgbClr val="7030A0"/>
                </a:solidFill>
              </a:rPr>
              <a:t>Examples:- </a:t>
            </a:r>
          </a:p>
          <a:p>
            <a:pPr fontAlgn="auto">
              <a:spcAft>
                <a:spcPts val="0"/>
              </a:spcAft>
              <a:defRPr/>
            </a:pPr>
            <a:endParaRPr lang="en-US" dirty="0"/>
          </a:p>
          <a:p>
            <a:pPr fontAlgn="auto">
              <a:spcAft>
                <a:spcPts val="0"/>
              </a:spcAft>
              <a:defRPr/>
            </a:pPr>
            <a:r>
              <a:rPr lang="en-US" dirty="0">
                <a:solidFill>
                  <a:srgbClr val="0070C0"/>
                </a:solidFill>
              </a:rPr>
              <a:t>Who</a:t>
            </a:r>
            <a:r>
              <a:rPr lang="en-US" dirty="0"/>
              <a:t> used all my paper?</a:t>
            </a:r>
          </a:p>
          <a:p>
            <a:pPr fontAlgn="auto">
              <a:spcAft>
                <a:spcPts val="0"/>
              </a:spcAft>
              <a:defRPr/>
            </a:pPr>
            <a:r>
              <a:rPr lang="en-US" dirty="0">
                <a:solidFill>
                  <a:srgbClr val="0070C0"/>
                </a:solidFill>
              </a:rPr>
              <a:t>Who</a:t>
            </a:r>
            <a:r>
              <a:rPr lang="en-US" dirty="0"/>
              <a:t> is Mom talking to?</a:t>
            </a:r>
          </a:p>
          <a:p>
            <a:pPr fontAlgn="auto">
              <a:spcAft>
                <a:spcPts val="0"/>
              </a:spcAft>
              <a:defRPr/>
            </a:pPr>
            <a:r>
              <a:rPr lang="en-US" dirty="0">
                <a:solidFill>
                  <a:srgbClr val="0070C0"/>
                </a:solidFill>
              </a:rPr>
              <a:t>Who </a:t>
            </a:r>
            <a:r>
              <a:rPr lang="en-US" dirty="0"/>
              <a:t>are those people?</a:t>
            </a:r>
          </a:p>
          <a:p>
            <a:pPr fontAlgn="auto">
              <a:spcAft>
                <a:spcPts val="0"/>
              </a:spcAft>
              <a:defRPr/>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D192C-EADD-E351-E27D-DA37695295A1}"/>
              </a:ext>
            </a:extLst>
          </p:cNvPr>
          <p:cNvSpPr>
            <a:spLocks noGrp="1"/>
          </p:cNvSpPr>
          <p:nvPr>
            <p:ph type="title"/>
          </p:nvPr>
        </p:nvSpPr>
        <p:spPr/>
        <p:txBody>
          <a:bodyPr rtlCol="0">
            <a:normAutofit/>
          </a:bodyPr>
          <a:lstStyle/>
          <a:p>
            <a:pPr fontAlgn="auto">
              <a:spcAft>
                <a:spcPts val="0"/>
              </a:spcAft>
              <a:defRPr/>
            </a:pPr>
            <a:r>
              <a:rPr lang="en-US" sz="6000" b="1" u="sng"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What is a pronoun ?</a:t>
            </a:r>
          </a:p>
        </p:txBody>
      </p:sp>
      <p:sp>
        <p:nvSpPr>
          <p:cNvPr id="3" name="Content Placeholder 2">
            <a:extLst>
              <a:ext uri="{FF2B5EF4-FFF2-40B4-BE49-F238E27FC236}">
                <a16:creationId xmlns:a16="http://schemas.microsoft.com/office/drawing/2014/main" id="{6B46916D-5EDF-D2F4-A9AB-6A819849906F}"/>
              </a:ext>
            </a:extLst>
          </p:cNvPr>
          <p:cNvSpPr>
            <a:spLocks noGrp="1"/>
          </p:cNvSpPr>
          <p:nvPr>
            <p:ph idx="1"/>
          </p:nvPr>
        </p:nvSpPr>
        <p:spPr/>
        <p:txBody>
          <a:bodyPr rtlCol="0">
            <a:normAutofit/>
            <a:scene3d>
              <a:camera prst="orthographicFront"/>
              <a:lightRig rig="glow" dir="tl">
                <a:rot lat="0" lon="0" rev="5400000"/>
              </a:lightRig>
            </a:scene3d>
            <a:sp3d contourW="12700">
              <a:bevelT w="25400" h="25400"/>
              <a:contourClr>
                <a:schemeClr val="accent6">
                  <a:shade val="73000"/>
                </a:schemeClr>
              </a:contourClr>
            </a:sp3d>
          </a:bodyPr>
          <a:lstStyle/>
          <a:p>
            <a:pPr fontAlgn="auto">
              <a:spcAft>
                <a:spcPts val="0"/>
              </a:spcAft>
              <a:defRPr/>
            </a:pPr>
            <a:r>
              <a:rPr lang="en-US" sz="4800" b="1" i="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A  Pronoun is a word that takes the place of a noun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2D2FB7AF-5EA7-26F7-D9D8-F7E5DB66A02C}"/>
              </a:ext>
            </a:extLst>
          </p:cNvPr>
          <p:cNvSpPr>
            <a:spLocks noGrp="1"/>
          </p:cNvSpPr>
          <p:nvPr>
            <p:ph type="title"/>
          </p:nvPr>
        </p:nvSpPr>
        <p:spPr/>
        <p:txBody>
          <a:bodyPr/>
          <a:lstStyle/>
          <a:p>
            <a:r>
              <a:rPr lang="en-US" altLang="en-US"/>
              <a:t>Some more examples :-</a:t>
            </a:r>
          </a:p>
        </p:txBody>
      </p:sp>
      <p:sp>
        <p:nvSpPr>
          <p:cNvPr id="21507" name="Content Placeholder 2">
            <a:extLst>
              <a:ext uri="{FF2B5EF4-FFF2-40B4-BE49-F238E27FC236}">
                <a16:creationId xmlns:a16="http://schemas.microsoft.com/office/drawing/2014/main" id="{81418448-D9C9-7910-6BBF-034FF68854FA}"/>
              </a:ext>
            </a:extLst>
          </p:cNvPr>
          <p:cNvSpPr>
            <a:spLocks noGrp="1"/>
          </p:cNvSpPr>
          <p:nvPr>
            <p:ph idx="1"/>
          </p:nvPr>
        </p:nvSpPr>
        <p:spPr/>
        <p:txBody>
          <a:bodyPr/>
          <a:lstStyle/>
          <a:p>
            <a:r>
              <a:rPr lang="en-US" altLang="en-US">
                <a:solidFill>
                  <a:srgbClr val="0070C0"/>
                </a:solidFill>
              </a:rPr>
              <a:t>Whose</a:t>
            </a:r>
            <a:r>
              <a:rPr lang="en-US" altLang="en-US"/>
              <a:t> pen is this?</a:t>
            </a:r>
          </a:p>
          <a:p>
            <a:r>
              <a:rPr lang="en-US" altLang="en-US">
                <a:solidFill>
                  <a:srgbClr val="0070C0"/>
                </a:solidFill>
              </a:rPr>
              <a:t>Whose</a:t>
            </a:r>
            <a:r>
              <a:rPr lang="en-US" altLang="en-US"/>
              <a:t> are these shoes?</a:t>
            </a:r>
          </a:p>
          <a:p>
            <a:r>
              <a:rPr lang="en-US" altLang="en-US">
                <a:solidFill>
                  <a:srgbClr val="0070C0"/>
                </a:solidFill>
              </a:rPr>
              <a:t>What</a:t>
            </a:r>
            <a:r>
              <a:rPr lang="en-US" altLang="en-US"/>
              <a:t> is your brother’s name?</a:t>
            </a:r>
          </a:p>
          <a:p>
            <a:r>
              <a:rPr lang="en-US" altLang="en-US">
                <a:solidFill>
                  <a:srgbClr val="0070C0"/>
                </a:solidFill>
              </a:rPr>
              <a:t>What</a:t>
            </a:r>
            <a:r>
              <a:rPr lang="en-US" altLang="en-US"/>
              <a:t> does Tom want?</a:t>
            </a:r>
          </a:p>
          <a:p>
            <a:r>
              <a:rPr lang="en-US" altLang="en-US">
                <a:solidFill>
                  <a:srgbClr val="0070C0"/>
                </a:solidFill>
              </a:rPr>
              <a:t>What</a:t>
            </a:r>
            <a:r>
              <a:rPr lang="en-US" altLang="en-US"/>
              <a:t> is the date today?</a:t>
            </a:r>
          </a:p>
          <a:p>
            <a:endParaRPr lang="en-US"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3823C698-2F09-35D4-B8F3-575F64E10F7E}"/>
              </a:ext>
            </a:extLst>
          </p:cNvPr>
          <p:cNvSpPr>
            <a:spLocks noGrp="1"/>
          </p:cNvSpPr>
          <p:nvPr>
            <p:ph type="title"/>
          </p:nvPr>
        </p:nvSpPr>
        <p:spPr/>
        <p:txBody>
          <a:bodyPr/>
          <a:lstStyle/>
          <a:p>
            <a:r>
              <a:rPr lang="en-US" altLang="en-US"/>
              <a:t>8.Other Pronouns</a:t>
            </a:r>
          </a:p>
        </p:txBody>
      </p:sp>
      <p:graphicFrame>
        <p:nvGraphicFramePr>
          <p:cNvPr id="4" name="Table 3">
            <a:extLst>
              <a:ext uri="{FF2B5EF4-FFF2-40B4-BE49-F238E27FC236}">
                <a16:creationId xmlns:a16="http://schemas.microsoft.com/office/drawing/2014/main" id="{304125C6-B9E0-2289-3A93-5B971835843E}"/>
              </a:ext>
            </a:extLst>
          </p:cNvPr>
          <p:cNvGraphicFramePr>
            <a:graphicFrameLocks noGrp="1"/>
          </p:cNvGraphicFramePr>
          <p:nvPr/>
        </p:nvGraphicFramePr>
        <p:xfrm>
          <a:off x="685800" y="1981200"/>
          <a:ext cx="8077200" cy="3784600"/>
        </p:xfrm>
        <a:graphic>
          <a:graphicData uri="http://schemas.openxmlformats.org/drawingml/2006/table">
            <a:tbl>
              <a:tblPr firstRow="1" bandRow="1"/>
              <a:tblGrid>
                <a:gridCol w="2019300">
                  <a:extLst>
                    <a:ext uri="{9D8B030D-6E8A-4147-A177-3AD203B41FA5}">
                      <a16:colId xmlns:a16="http://schemas.microsoft.com/office/drawing/2014/main" val="20000"/>
                    </a:ext>
                  </a:extLst>
                </a:gridCol>
                <a:gridCol w="2019300">
                  <a:extLst>
                    <a:ext uri="{9D8B030D-6E8A-4147-A177-3AD203B41FA5}">
                      <a16:colId xmlns:a16="http://schemas.microsoft.com/office/drawing/2014/main" val="20001"/>
                    </a:ext>
                  </a:extLst>
                </a:gridCol>
                <a:gridCol w="2019300">
                  <a:extLst>
                    <a:ext uri="{9D8B030D-6E8A-4147-A177-3AD203B41FA5}">
                      <a16:colId xmlns:a16="http://schemas.microsoft.com/office/drawing/2014/main" val="20002"/>
                    </a:ext>
                  </a:extLst>
                </a:gridCol>
                <a:gridCol w="2019300">
                  <a:extLst>
                    <a:ext uri="{9D8B030D-6E8A-4147-A177-3AD203B41FA5}">
                      <a16:colId xmlns:a16="http://schemas.microsoft.com/office/drawing/2014/main" val="20003"/>
                    </a:ext>
                  </a:extLst>
                </a:gridCol>
              </a:tblGrid>
              <a:tr h="756920">
                <a:tc>
                  <a:txBody>
                    <a:bodyPr/>
                    <a:lstStyle/>
                    <a:p>
                      <a:r>
                        <a:rPr lang="en-US" sz="2800" dirty="0"/>
                        <a:t>All</a:t>
                      </a:r>
                      <a:r>
                        <a:rPr lang="en-US" sz="2800" baseline="0" dirty="0"/>
                        <a:t> </a:t>
                      </a:r>
                      <a:endParaRPr lang="en-US" sz="2800" dirty="0"/>
                    </a:p>
                  </a:txBody>
                  <a:tcPr/>
                </a:tc>
                <a:tc>
                  <a:txBody>
                    <a:bodyPr/>
                    <a:lstStyle/>
                    <a:p>
                      <a:r>
                        <a:rPr lang="en-US" sz="2800" dirty="0"/>
                        <a:t>Each</a:t>
                      </a:r>
                    </a:p>
                  </a:txBody>
                  <a:tcPr/>
                </a:tc>
                <a:tc>
                  <a:txBody>
                    <a:bodyPr/>
                    <a:lstStyle/>
                    <a:p>
                      <a:r>
                        <a:rPr lang="en-US" sz="2800" dirty="0"/>
                        <a:t>Every</a:t>
                      </a:r>
                    </a:p>
                  </a:txBody>
                  <a:tcPr/>
                </a:tc>
                <a:tc>
                  <a:txBody>
                    <a:bodyPr/>
                    <a:lstStyle/>
                    <a:p>
                      <a:r>
                        <a:rPr lang="en-US" sz="2800" dirty="0"/>
                        <a:t>Another</a:t>
                      </a:r>
                    </a:p>
                  </a:txBody>
                  <a:tcPr/>
                </a:tc>
                <a:extLst>
                  <a:ext uri="{0D108BD9-81ED-4DB2-BD59-A6C34878D82A}">
                    <a16:rowId xmlns:a16="http://schemas.microsoft.com/office/drawing/2014/main" val="10000"/>
                  </a:ext>
                </a:extLst>
              </a:tr>
              <a:tr h="756920">
                <a:tc>
                  <a:txBody>
                    <a:bodyPr/>
                    <a:lstStyle/>
                    <a:p>
                      <a:r>
                        <a:rPr lang="en-US" sz="2800" dirty="0"/>
                        <a:t>Both</a:t>
                      </a:r>
                    </a:p>
                  </a:txBody>
                  <a:tcPr/>
                </a:tc>
                <a:tc>
                  <a:txBody>
                    <a:bodyPr/>
                    <a:lstStyle/>
                    <a:p>
                      <a:r>
                        <a:rPr lang="en-US" sz="2800" dirty="0"/>
                        <a:t>Either</a:t>
                      </a:r>
                    </a:p>
                  </a:txBody>
                  <a:tcPr/>
                </a:tc>
                <a:tc>
                  <a:txBody>
                    <a:bodyPr/>
                    <a:lstStyle/>
                    <a:p>
                      <a:r>
                        <a:rPr lang="en-US" sz="2800" dirty="0"/>
                        <a:t>Neither</a:t>
                      </a:r>
                    </a:p>
                  </a:txBody>
                  <a:tcPr/>
                </a:tc>
                <a:tc>
                  <a:txBody>
                    <a:bodyPr/>
                    <a:lstStyle/>
                    <a:p>
                      <a:r>
                        <a:rPr lang="en-US" sz="2800" dirty="0"/>
                        <a:t>Enough</a:t>
                      </a:r>
                    </a:p>
                  </a:txBody>
                  <a:tcPr/>
                </a:tc>
                <a:extLst>
                  <a:ext uri="{0D108BD9-81ED-4DB2-BD59-A6C34878D82A}">
                    <a16:rowId xmlns:a16="http://schemas.microsoft.com/office/drawing/2014/main" val="10001"/>
                  </a:ext>
                </a:extLst>
              </a:tr>
              <a:tr h="756920">
                <a:tc>
                  <a:txBody>
                    <a:bodyPr/>
                    <a:lstStyle/>
                    <a:p>
                      <a:r>
                        <a:rPr lang="en-US" sz="2800" dirty="0"/>
                        <a:t>Little</a:t>
                      </a:r>
                    </a:p>
                  </a:txBody>
                  <a:tcPr/>
                </a:tc>
                <a:tc>
                  <a:txBody>
                    <a:bodyPr/>
                    <a:lstStyle/>
                    <a:p>
                      <a:r>
                        <a:rPr lang="en-US" sz="2800" dirty="0"/>
                        <a:t>Less</a:t>
                      </a:r>
                    </a:p>
                  </a:txBody>
                  <a:tcPr/>
                </a:tc>
                <a:tc>
                  <a:txBody>
                    <a:bodyPr/>
                    <a:lstStyle/>
                    <a:p>
                      <a:r>
                        <a:rPr lang="en-US" sz="2800" dirty="0"/>
                        <a:t>Fewer</a:t>
                      </a:r>
                    </a:p>
                  </a:txBody>
                  <a:tcPr/>
                </a:tc>
                <a:tc>
                  <a:txBody>
                    <a:bodyPr/>
                    <a:lstStyle/>
                    <a:p>
                      <a:r>
                        <a:rPr lang="en-US" sz="2800" dirty="0"/>
                        <a:t>Many</a:t>
                      </a:r>
                    </a:p>
                  </a:txBody>
                  <a:tcPr/>
                </a:tc>
                <a:extLst>
                  <a:ext uri="{0D108BD9-81ED-4DB2-BD59-A6C34878D82A}">
                    <a16:rowId xmlns:a16="http://schemas.microsoft.com/office/drawing/2014/main" val="10002"/>
                  </a:ext>
                </a:extLst>
              </a:tr>
              <a:tr h="756920">
                <a:tc>
                  <a:txBody>
                    <a:bodyPr/>
                    <a:lstStyle/>
                    <a:p>
                      <a:r>
                        <a:rPr lang="en-US" sz="2800" dirty="0"/>
                        <a:t>Most</a:t>
                      </a:r>
                    </a:p>
                  </a:txBody>
                  <a:tcPr/>
                </a:tc>
                <a:tc>
                  <a:txBody>
                    <a:bodyPr/>
                    <a:lstStyle/>
                    <a:p>
                      <a:r>
                        <a:rPr lang="en-US" sz="2800" dirty="0"/>
                        <a:t>Several </a:t>
                      </a:r>
                    </a:p>
                  </a:txBody>
                  <a:tcPr/>
                </a:tc>
                <a:tc>
                  <a:txBody>
                    <a:bodyPr/>
                    <a:lstStyle/>
                    <a:p>
                      <a:r>
                        <a:rPr lang="en-US" sz="2800" dirty="0"/>
                        <a:t>Some</a:t>
                      </a:r>
                    </a:p>
                  </a:txBody>
                  <a:tcPr/>
                </a:tc>
                <a:tc>
                  <a:txBody>
                    <a:bodyPr/>
                    <a:lstStyle/>
                    <a:p>
                      <a:r>
                        <a:rPr lang="en-US" sz="2800" dirty="0"/>
                        <a:t>One</a:t>
                      </a:r>
                    </a:p>
                  </a:txBody>
                  <a:tcPr/>
                </a:tc>
                <a:extLst>
                  <a:ext uri="{0D108BD9-81ED-4DB2-BD59-A6C34878D82A}">
                    <a16:rowId xmlns:a16="http://schemas.microsoft.com/office/drawing/2014/main" val="10003"/>
                  </a:ext>
                </a:extLst>
              </a:tr>
              <a:tr h="756920">
                <a:tc>
                  <a:txBody>
                    <a:bodyPr/>
                    <a:lstStyle/>
                    <a:p>
                      <a:r>
                        <a:rPr lang="en-US" sz="2800" dirty="0"/>
                        <a:t>Any</a:t>
                      </a:r>
                    </a:p>
                  </a:txBody>
                  <a:tcPr/>
                </a:tc>
                <a:tc>
                  <a:txBody>
                    <a:bodyPr/>
                    <a:lstStyle/>
                    <a:p>
                      <a:r>
                        <a:rPr lang="en-US" sz="2800" dirty="0"/>
                        <a:t>Few</a:t>
                      </a:r>
                    </a:p>
                  </a:txBody>
                  <a:tcPr/>
                </a:tc>
                <a:tc>
                  <a:txBody>
                    <a:bodyPr/>
                    <a:lstStyle/>
                    <a:p>
                      <a:r>
                        <a:rPr lang="en-US" sz="2800" dirty="0"/>
                        <a:t>much</a:t>
                      </a:r>
                    </a:p>
                  </a:txBody>
                  <a:tcPr/>
                </a:tc>
                <a:tc>
                  <a:txBody>
                    <a:bodyPr/>
                    <a:lstStyle/>
                    <a:p>
                      <a:endParaRPr lang="en-US" sz="2800" dirty="0"/>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BD279B7-19B1-B52F-B8EE-EA61294D7C7B}"/>
              </a:ext>
            </a:extLst>
          </p:cNvPr>
          <p:cNvSpPr txBox="1"/>
          <p:nvPr/>
        </p:nvSpPr>
        <p:spPr>
          <a:xfrm>
            <a:off x="990600" y="2057400"/>
            <a:ext cx="8382000" cy="1862048"/>
          </a:xfrm>
          <a:prstGeom prst="rect">
            <a:avLst/>
          </a:prstGeom>
          <a:noFill/>
          <a:effectLst>
            <a:outerShdw blurRad="50800" dist="50800" dir="5400000" algn="ctr" rotWithShape="0">
              <a:srgbClr val="000000">
                <a:alpha val="52000"/>
              </a:srgbClr>
            </a:outerShdw>
          </a:effectLst>
        </p:spPr>
        <p:txBody>
          <a:bodyPr>
            <a:spAutoFit/>
            <a:scene3d>
              <a:camera prst="orthographicFront"/>
              <a:lightRig rig="flat" dir="tl"/>
            </a:scene3d>
            <a:sp3d contourW="19050" prstMaterial="clear">
              <a:bevelT w="50800" h="50800"/>
              <a:contourClr>
                <a:schemeClr val="accent5">
                  <a:tint val="70000"/>
                  <a:satMod val="180000"/>
                  <a:alpha val="70000"/>
                </a:schemeClr>
              </a:contourClr>
            </a:sp3d>
          </a:bodyPr>
          <a:lstStyle/>
          <a:p>
            <a:pPr fontAlgn="auto">
              <a:spcBef>
                <a:spcPts val="0"/>
              </a:spcBef>
              <a:spcAft>
                <a:spcPts val="0"/>
              </a:spcAft>
              <a:defRPr/>
            </a:pPr>
            <a:r>
              <a:rPr lang="en-US" sz="11500" b="1" dirty="0">
                <a:ln/>
                <a:solidFill>
                  <a:schemeClr val="accent5">
                    <a:tint val="50000"/>
                    <a:satMod val="180000"/>
                  </a:schemeClr>
                </a:solidFill>
                <a:effectLst>
                  <a:glow rad="228600">
                    <a:schemeClr val="accent5">
                      <a:satMod val="175000"/>
                      <a:alpha val="40000"/>
                    </a:schemeClr>
                  </a:glow>
                </a:effectLst>
                <a:latin typeface="+mn-lt"/>
                <a:cs typeface="+mn-cs"/>
              </a:rPr>
              <a:t>Thank You</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a:extLst>
              <a:ext uri="{FF2B5EF4-FFF2-40B4-BE49-F238E27FC236}">
                <a16:creationId xmlns:a16="http://schemas.microsoft.com/office/drawing/2014/main" id="{534AD7AC-BC24-2AF8-8C8E-C9894C59F2D3}"/>
              </a:ext>
            </a:extLst>
          </p:cNvPr>
          <p:cNvSpPr txBox="1">
            <a:spLocks noChangeArrowheads="1"/>
          </p:cNvSpPr>
          <p:nvPr/>
        </p:nvSpPr>
        <p:spPr bwMode="auto">
          <a:xfrm>
            <a:off x="684213" y="1052513"/>
            <a:ext cx="7920037" cy="374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n-US" sz="2400"/>
              <a:t>This powerpoint was kindly donated to </a:t>
            </a:r>
            <a:r>
              <a:rPr lang="en-GB" altLang="en-US" sz="2400">
                <a:hlinkClick r:id="rId3"/>
              </a:rPr>
              <a:t>www.worldofteaching.com</a:t>
            </a:r>
            <a:endParaRPr lang="en-GB" altLang="en-US" sz="2400"/>
          </a:p>
          <a:p>
            <a:endParaRPr lang="en-GB" altLang="en-US" sz="2400"/>
          </a:p>
          <a:p>
            <a:endParaRPr lang="en-GB" altLang="en-US" sz="2400"/>
          </a:p>
          <a:p>
            <a:endParaRPr lang="en-GB" altLang="en-US" sz="2400"/>
          </a:p>
          <a:p>
            <a:endParaRPr lang="en-GB" altLang="en-US" sz="2400"/>
          </a:p>
          <a:p>
            <a:r>
              <a:rPr lang="en-GB" altLang="en-US" sz="2400">
                <a:hlinkClick r:id="rId3"/>
              </a:rPr>
              <a:t>http://www.worldofteaching.com</a:t>
            </a:r>
            <a:r>
              <a:rPr lang="en-GB" altLang="en-US" sz="2400"/>
              <a:t> is home to over a thousand powerpoints submitted by teachers. This is a completely free site and requires no registration. Please visit and I hope it will help in your teaching.</a:t>
            </a:r>
            <a:endParaRPr lang="en-US" altLang="en-US" sz="2400"/>
          </a:p>
        </p:txBody>
      </p:sp>
    </p:spTree>
  </p:cSld>
  <p:clrMapOvr>
    <a:masterClrMapping/>
  </p:clrMapOvr>
  <p:transition advTm="700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B57B1-1516-C04E-4908-EAAA1BF5FC97}"/>
              </a:ext>
            </a:extLst>
          </p:cNvPr>
          <p:cNvSpPr>
            <a:spLocks noGrp="1"/>
          </p:cNvSpPr>
          <p:nvPr>
            <p:ph type="title"/>
          </p:nvPr>
        </p:nvSpPr>
        <p:spPr/>
        <p:txBody>
          <a:bodyPr rtlCol="0">
            <a:normAutofit/>
            <a:scene3d>
              <a:camera prst="orthographicFront"/>
              <a:lightRig rig="flat" dir="tl"/>
            </a:scene3d>
            <a:sp3d contourW="19050" prstMaterial="clear">
              <a:bevelT w="50800" h="50800"/>
              <a:contourClr>
                <a:schemeClr val="accent5">
                  <a:tint val="70000"/>
                  <a:satMod val="180000"/>
                  <a:alpha val="70000"/>
                </a:schemeClr>
              </a:contourClr>
            </a:sp3d>
          </a:bodyPr>
          <a:lstStyle/>
          <a:p>
            <a:pPr fontAlgn="auto">
              <a:spcAft>
                <a:spcPts val="0"/>
              </a:spcAft>
              <a:defRPr/>
            </a:pPr>
            <a:r>
              <a:rPr lang="en-US" b="1" dirty="0">
                <a:ln/>
                <a:solidFill>
                  <a:schemeClr val="accent5">
                    <a:tint val="50000"/>
                    <a:satMod val="180000"/>
                  </a:schemeClr>
                </a:solidFill>
              </a:rPr>
              <a:t>Types of Pronouns</a:t>
            </a:r>
          </a:p>
        </p:txBody>
      </p:sp>
      <p:sp>
        <p:nvSpPr>
          <p:cNvPr id="3" name="Content Placeholder 2">
            <a:extLst>
              <a:ext uri="{FF2B5EF4-FFF2-40B4-BE49-F238E27FC236}">
                <a16:creationId xmlns:a16="http://schemas.microsoft.com/office/drawing/2014/main" id="{31A70E2F-9A74-657A-185C-FF55D7504EA9}"/>
              </a:ext>
            </a:extLst>
          </p:cNvPr>
          <p:cNvSpPr>
            <a:spLocks noGrp="1"/>
          </p:cNvSpPr>
          <p:nvPr>
            <p:ph idx="1"/>
          </p:nvPr>
        </p:nvSpPr>
        <p:spPr/>
        <p:txBody>
          <a:bodyPr rtlCol="0">
            <a:normAutofit fontScale="85000" lnSpcReduction="20000"/>
          </a:bodyPr>
          <a:lstStyle/>
          <a:p>
            <a:pPr fontAlgn="auto">
              <a:spcAft>
                <a:spcPts val="0"/>
              </a:spcAft>
              <a:buFont typeface="Wingdings" pitchFamily="2" charset="2"/>
              <a:buChar char="v"/>
              <a:defRPr/>
            </a:pPr>
            <a:r>
              <a:rPr lang="en-US" dirty="0">
                <a:ln w="10160">
                  <a:solidFill>
                    <a:schemeClr val="accent1"/>
                  </a:solidFill>
                  <a:prstDash val="solid"/>
                </a:ln>
                <a:solidFill>
                  <a:srgbClr val="FFFFFF"/>
                </a:solidFill>
                <a:effectLst>
                  <a:outerShdw blurRad="38100" dist="32000" dir="5400000" algn="tl">
                    <a:srgbClr val="000000">
                      <a:alpha val="30000"/>
                    </a:srgbClr>
                  </a:outerShdw>
                </a:effectLst>
              </a:rPr>
              <a:t> Personal pronouns</a:t>
            </a:r>
          </a:p>
          <a:p>
            <a:pPr fontAlgn="auto">
              <a:spcAft>
                <a:spcPts val="0"/>
              </a:spcAft>
              <a:buFont typeface="Wingdings" pitchFamily="2" charset="2"/>
              <a:buChar char="ü"/>
              <a:defRPr/>
            </a:pPr>
            <a:r>
              <a:rPr lang="en-US" dirty="0">
                <a:ln w="10160">
                  <a:solidFill>
                    <a:schemeClr val="accent1"/>
                  </a:solidFill>
                  <a:prstDash val="solid"/>
                </a:ln>
                <a:solidFill>
                  <a:srgbClr val="FFFFFF"/>
                </a:solidFill>
                <a:effectLst>
                  <a:outerShdw blurRad="38100" dist="32000" dir="5400000" algn="tl">
                    <a:srgbClr val="000000">
                      <a:alpha val="30000"/>
                    </a:srgbClr>
                  </a:outerShdw>
                </a:effectLst>
              </a:rPr>
              <a:t>      the subject of a verb</a:t>
            </a:r>
          </a:p>
          <a:p>
            <a:pPr fontAlgn="auto">
              <a:spcAft>
                <a:spcPts val="0"/>
              </a:spcAft>
              <a:buFont typeface="Wingdings" pitchFamily="2" charset="2"/>
              <a:buChar char="ü"/>
              <a:defRPr/>
            </a:pPr>
            <a:r>
              <a:rPr lang="en-US" dirty="0">
                <a:ln w="10160">
                  <a:solidFill>
                    <a:schemeClr val="accent1"/>
                  </a:solidFill>
                  <a:prstDash val="solid"/>
                </a:ln>
                <a:solidFill>
                  <a:srgbClr val="FFFFFF"/>
                </a:solidFill>
                <a:effectLst>
                  <a:outerShdw blurRad="38100" dist="32000" dir="5400000" algn="tl">
                    <a:srgbClr val="000000">
                      <a:alpha val="30000"/>
                    </a:srgbClr>
                  </a:outerShdw>
                </a:effectLst>
              </a:rPr>
              <a:t>      the object of a verb</a:t>
            </a:r>
          </a:p>
          <a:p>
            <a:pPr fontAlgn="auto">
              <a:spcAft>
                <a:spcPts val="0"/>
              </a:spcAft>
              <a:buFont typeface="Wingdings" pitchFamily="2" charset="2"/>
              <a:buChar char="v"/>
              <a:defRPr/>
            </a:pPr>
            <a:r>
              <a:rPr lang="en-US" dirty="0">
                <a:ln w="10160">
                  <a:solidFill>
                    <a:schemeClr val="accent1"/>
                  </a:solidFill>
                  <a:prstDash val="solid"/>
                </a:ln>
                <a:solidFill>
                  <a:srgbClr val="FFFFFF"/>
                </a:solidFill>
                <a:effectLst>
                  <a:outerShdw blurRad="38100" dist="32000" dir="5400000" algn="tl">
                    <a:srgbClr val="000000">
                      <a:alpha val="30000"/>
                    </a:srgbClr>
                  </a:outerShdw>
                </a:effectLst>
              </a:rPr>
              <a:t> Possessive pronouns</a:t>
            </a:r>
          </a:p>
          <a:p>
            <a:pPr fontAlgn="auto">
              <a:spcAft>
                <a:spcPts val="0"/>
              </a:spcAft>
              <a:buFont typeface="Wingdings" pitchFamily="2" charset="2"/>
              <a:buChar char="v"/>
              <a:defRPr/>
            </a:pPr>
            <a:r>
              <a:rPr lang="en-US" dirty="0">
                <a:ln w="10160">
                  <a:solidFill>
                    <a:schemeClr val="accent1"/>
                  </a:solidFill>
                  <a:prstDash val="solid"/>
                </a:ln>
                <a:solidFill>
                  <a:srgbClr val="FFFFFF"/>
                </a:solidFill>
                <a:effectLst>
                  <a:outerShdw blurRad="38100" dist="32000" dir="5400000" algn="tl">
                    <a:srgbClr val="000000">
                      <a:alpha val="30000"/>
                    </a:srgbClr>
                  </a:outerShdw>
                </a:effectLst>
              </a:rPr>
              <a:t> Reflexive pronoun</a:t>
            </a:r>
          </a:p>
          <a:p>
            <a:pPr fontAlgn="auto">
              <a:spcAft>
                <a:spcPts val="0"/>
              </a:spcAft>
              <a:buFont typeface="Wingdings" pitchFamily="2" charset="2"/>
              <a:buChar char="v"/>
              <a:defRPr/>
            </a:pPr>
            <a:r>
              <a:rPr lang="en-US" dirty="0">
                <a:ln w="10160">
                  <a:solidFill>
                    <a:schemeClr val="accent1"/>
                  </a:solidFill>
                  <a:prstDash val="solid"/>
                </a:ln>
                <a:solidFill>
                  <a:srgbClr val="FFFFFF"/>
                </a:solidFill>
                <a:effectLst>
                  <a:outerShdw blurRad="38100" dist="32000" dir="5400000" algn="tl">
                    <a:srgbClr val="000000">
                      <a:alpha val="30000"/>
                    </a:srgbClr>
                  </a:outerShdw>
                </a:effectLst>
              </a:rPr>
              <a:t>Demonstrative pronouns</a:t>
            </a:r>
          </a:p>
          <a:p>
            <a:pPr fontAlgn="auto">
              <a:spcAft>
                <a:spcPts val="0"/>
              </a:spcAft>
              <a:buFont typeface="Wingdings" pitchFamily="2" charset="2"/>
              <a:buChar char="v"/>
              <a:defRPr/>
            </a:pPr>
            <a:r>
              <a:rPr lang="en-US" dirty="0">
                <a:ln w="10160">
                  <a:solidFill>
                    <a:schemeClr val="accent1"/>
                  </a:solidFill>
                  <a:prstDash val="solid"/>
                </a:ln>
                <a:solidFill>
                  <a:srgbClr val="FFFFFF"/>
                </a:solidFill>
                <a:effectLst>
                  <a:outerShdw blurRad="38100" dist="32000" dir="5400000" algn="tl">
                    <a:srgbClr val="000000">
                      <a:alpha val="30000"/>
                    </a:srgbClr>
                  </a:outerShdw>
                </a:effectLst>
              </a:rPr>
              <a:t> Indefinite pronouns</a:t>
            </a:r>
          </a:p>
          <a:p>
            <a:pPr fontAlgn="auto">
              <a:spcAft>
                <a:spcPts val="0"/>
              </a:spcAft>
              <a:buFont typeface="Wingdings" pitchFamily="2" charset="2"/>
              <a:buChar char="v"/>
              <a:defRPr/>
            </a:pPr>
            <a:r>
              <a:rPr lang="en-US" dirty="0">
                <a:ln w="10160">
                  <a:solidFill>
                    <a:schemeClr val="accent1"/>
                  </a:solidFill>
                  <a:prstDash val="solid"/>
                </a:ln>
                <a:solidFill>
                  <a:srgbClr val="FFFFFF"/>
                </a:solidFill>
                <a:effectLst>
                  <a:outerShdw blurRad="38100" dist="32000" dir="5400000" algn="tl">
                    <a:srgbClr val="000000">
                      <a:alpha val="30000"/>
                    </a:srgbClr>
                  </a:outerShdw>
                </a:effectLst>
              </a:rPr>
              <a:t>Reciprocal Pronouns</a:t>
            </a:r>
          </a:p>
          <a:p>
            <a:pPr fontAlgn="auto">
              <a:spcAft>
                <a:spcPts val="0"/>
              </a:spcAft>
              <a:buFont typeface="Wingdings" pitchFamily="2" charset="2"/>
              <a:buChar char="v"/>
              <a:defRPr/>
            </a:pPr>
            <a:r>
              <a:rPr lang="en-US" dirty="0">
                <a:ln w="10160">
                  <a:solidFill>
                    <a:schemeClr val="accent1"/>
                  </a:solidFill>
                  <a:prstDash val="solid"/>
                </a:ln>
                <a:solidFill>
                  <a:srgbClr val="FFFFFF"/>
                </a:solidFill>
                <a:effectLst>
                  <a:outerShdw blurRad="38100" dist="32000" dir="5400000" algn="tl">
                    <a:srgbClr val="000000">
                      <a:alpha val="30000"/>
                    </a:srgbClr>
                  </a:outerShdw>
                </a:effectLst>
              </a:rPr>
              <a:t> Interrogative pronouns  (or) Relative pronouns</a:t>
            </a:r>
          </a:p>
          <a:p>
            <a:pPr fontAlgn="auto">
              <a:spcAft>
                <a:spcPts val="0"/>
              </a:spcAft>
              <a:buFont typeface="Wingdings" pitchFamily="2" charset="2"/>
              <a:buChar char="v"/>
              <a:defRPr/>
            </a:pPr>
            <a:r>
              <a:rPr lang="en-US" dirty="0">
                <a:ln w="10160">
                  <a:solidFill>
                    <a:schemeClr val="accent1"/>
                  </a:solidFill>
                  <a:prstDash val="solid"/>
                </a:ln>
                <a:solidFill>
                  <a:srgbClr val="FFFFFF"/>
                </a:solidFill>
                <a:effectLst>
                  <a:outerShdw blurRad="38100" dist="32000" dir="5400000" algn="tl">
                    <a:srgbClr val="000000">
                      <a:alpha val="30000"/>
                    </a:srgbClr>
                  </a:outerShdw>
                </a:effectLst>
              </a:rPr>
              <a:t> Other pronouns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877BF561-593A-1251-34E7-B7991866CA48}"/>
              </a:ext>
            </a:extLst>
          </p:cNvPr>
          <p:cNvSpPr>
            <a:spLocks noGrp="1"/>
          </p:cNvSpPr>
          <p:nvPr>
            <p:ph type="title"/>
          </p:nvPr>
        </p:nvSpPr>
        <p:spPr/>
        <p:txBody>
          <a:bodyPr/>
          <a:lstStyle/>
          <a:p>
            <a:r>
              <a:rPr lang="en-US" altLang="en-US"/>
              <a:t>1. Personal Pronouns </a:t>
            </a:r>
          </a:p>
        </p:txBody>
      </p:sp>
      <p:sp>
        <p:nvSpPr>
          <p:cNvPr id="5123" name="Content Placeholder 2">
            <a:extLst>
              <a:ext uri="{FF2B5EF4-FFF2-40B4-BE49-F238E27FC236}">
                <a16:creationId xmlns:a16="http://schemas.microsoft.com/office/drawing/2014/main" id="{FBD2A72A-30C9-491F-3859-E45E584AF4F0}"/>
              </a:ext>
            </a:extLst>
          </p:cNvPr>
          <p:cNvSpPr>
            <a:spLocks noGrp="1"/>
          </p:cNvSpPr>
          <p:nvPr>
            <p:ph idx="1"/>
          </p:nvPr>
        </p:nvSpPr>
        <p:spPr/>
        <p:txBody>
          <a:bodyPr/>
          <a:lstStyle/>
          <a:p>
            <a:r>
              <a:rPr lang="en-US" altLang="en-US" u="sng"/>
              <a:t>The subject of a verb : - </a:t>
            </a:r>
          </a:p>
          <a:p>
            <a:pPr>
              <a:buFont typeface="Arial" panose="020B0604020202020204" pitchFamily="34" charset="0"/>
              <a:buNone/>
            </a:pPr>
            <a:r>
              <a:rPr lang="en-US" altLang="en-US"/>
              <a:t>    I, you, he, she, it, we and they can all be used as the subject of a verb.</a:t>
            </a:r>
          </a:p>
        </p:txBody>
      </p:sp>
      <p:sp>
        <p:nvSpPr>
          <p:cNvPr id="4" name="Rectangle 3">
            <a:extLst>
              <a:ext uri="{FF2B5EF4-FFF2-40B4-BE49-F238E27FC236}">
                <a16:creationId xmlns:a16="http://schemas.microsoft.com/office/drawing/2014/main" id="{3E201551-9B5E-CFD2-4EBD-7027ECBBB54C}"/>
              </a:ext>
            </a:extLst>
          </p:cNvPr>
          <p:cNvSpPr/>
          <p:nvPr/>
        </p:nvSpPr>
        <p:spPr>
          <a:xfrm>
            <a:off x="609600" y="3276600"/>
            <a:ext cx="6781800" cy="3046413"/>
          </a:xfrm>
          <a:prstGeom prst="rect">
            <a:avLst/>
          </a:prstGeom>
        </p:spPr>
        <p:txBody>
          <a:bodyPr>
            <a:spAutoFit/>
          </a:bodyPr>
          <a:lstStyle/>
          <a:p>
            <a:pPr fontAlgn="auto">
              <a:spcBef>
                <a:spcPts val="0"/>
              </a:spcBef>
              <a:spcAft>
                <a:spcPts val="0"/>
              </a:spcAft>
              <a:defRPr/>
            </a:pPr>
            <a:r>
              <a:rPr lang="en-US" sz="3200" dirty="0">
                <a:latin typeface="+mn-lt"/>
                <a:cs typeface="+mn-cs"/>
              </a:rPr>
              <a:t>Examples :-</a:t>
            </a:r>
          </a:p>
          <a:p>
            <a:pPr fontAlgn="auto">
              <a:spcBef>
                <a:spcPts val="0"/>
              </a:spcBef>
              <a:spcAft>
                <a:spcPts val="0"/>
              </a:spcAft>
              <a:defRPr/>
            </a:pPr>
            <a:endParaRPr lang="en-US" sz="3200" dirty="0">
              <a:latin typeface="+mn-lt"/>
              <a:cs typeface="+mn-cs"/>
            </a:endParaRPr>
          </a:p>
          <a:p>
            <a:pPr fontAlgn="auto">
              <a:spcBef>
                <a:spcPts val="0"/>
              </a:spcBef>
              <a:spcAft>
                <a:spcPts val="0"/>
              </a:spcAft>
              <a:buFont typeface="Wingdings" pitchFamily="2" charset="2"/>
              <a:buChar char="ü"/>
              <a:defRPr/>
            </a:pPr>
            <a:r>
              <a:rPr lang="en-US" sz="3200" dirty="0">
                <a:latin typeface="+mn-lt"/>
                <a:cs typeface="+mn-cs"/>
              </a:rPr>
              <a:t> </a:t>
            </a:r>
            <a:r>
              <a:rPr lang="en-US" sz="3200" u="dbl" dirty="0">
                <a:latin typeface="+mn-lt"/>
                <a:cs typeface="+mn-cs"/>
              </a:rPr>
              <a:t>Lisa</a:t>
            </a:r>
            <a:r>
              <a:rPr lang="en-US" sz="3200" dirty="0">
                <a:latin typeface="+mn-lt"/>
                <a:cs typeface="+mn-cs"/>
              </a:rPr>
              <a:t> likes cats. </a:t>
            </a:r>
          </a:p>
          <a:p>
            <a:pPr fontAlgn="auto">
              <a:spcBef>
                <a:spcPts val="0"/>
              </a:spcBef>
              <a:spcAft>
                <a:spcPts val="0"/>
              </a:spcAft>
              <a:buFont typeface="Wingdings" pitchFamily="2" charset="2"/>
              <a:buChar char="ü"/>
              <a:defRPr/>
            </a:pPr>
            <a:endParaRPr lang="en-US" sz="3200" dirty="0">
              <a:latin typeface="+mn-lt"/>
              <a:cs typeface="+mn-cs"/>
            </a:endParaRPr>
          </a:p>
          <a:p>
            <a:pPr fontAlgn="auto">
              <a:spcBef>
                <a:spcPts val="0"/>
              </a:spcBef>
              <a:spcAft>
                <a:spcPts val="0"/>
              </a:spcAft>
              <a:buFont typeface="Wingdings" pitchFamily="2" charset="2"/>
              <a:buChar char="ü"/>
              <a:defRPr/>
            </a:pPr>
            <a:r>
              <a:rPr lang="en-US" sz="3200" u="sng" dirty="0">
                <a:latin typeface="+mn-lt"/>
                <a:cs typeface="+mn-cs"/>
              </a:rPr>
              <a:t>She</a:t>
            </a:r>
            <a:r>
              <a:rPr lang="en-US" sz="3200" dirty="0">
                <a:latin typeface="+mn-lt"/>
                <a:cs typeface="+mn-cs"/>
              </a:rPr>
              <a:t> has four cats.</a:t>
            </a:r>
          </a:p>
          <a:p>
            <a:pPr fontAlgn="auto">
              <a:spcBef>
                <a:spcPts val="0"/>
              </a:spcBef>
              <a:spcAft>
                <a:spcPts val="0"/>
              </a:spcAft>
              <a:defRPr/>
            </a:pPr>
            <a:r>
              <a:rPr lang="en-US" sz="3200" dirty="0">
                <a:latin typeface="+mn-lt"/>
                <a:cs typeface="+mn-cs"/>
              </a:rPr>
              <a:t>  </a:t>
            </a:r>
          </a:p>
        </p:txBody>
      </p:sp>
      <p:sp>
        <p:nvSpPr>
          <p:cNvPr id="5125" name="TextBox 7">
            <a:extLst>
              <a:ext uri="{FF2B5EF4-FFF2-40B4-BE49-F238E27FC236}">
                <a16:creationId xmlns:a16="http://schemas.microsoft.com/office/drawing/2014/main" id="{18DBE1FF-C8E8-F583-90FB-2E808B7E8A1C}"/>
              </a:ext>
            </a:extLst>
          </p:cNvPr>
          <p:cNvSpPr txBox="1">
            <a:spLocks noChangeArrowheads="1"/>
          </p:cNvSpPr>
          <p:nvPr/>
        </p:nvSpPr>
        <p:spPr bwMode="auto">
          <a:xfrm>
            <a:off x="4876800" y="4267200"/>
            <a:ext cx="396240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en-US" sz="2400"/>
              <a:t>Lisa –  proper noun (subject</a:t>
            </a:r>
            <a:r>
              <a:rPr lang="en-US" altLang="en-US"/>
              <a:t>)</a:t>
            </a:r>
          </a:p>
          <a:p>
            <a:endParaRPr lang="en-US" altLang="en-US"/>
          </a:p>
        </p:txBody>
      </p:sp>
      <p:cxnSp>
        <p:nvCxnSpPr>
          <p:cNvPr id="10" name="Straight Arrow Connector 9">
            <a:extLst>
              <a:ext uri="{FF2B5EF4-FFF2-40B4-BE49-F238E27FC236}">
                <a16:creationId xmlns:a16="http://schemas.microsoft.com/office/drawing/2014/main" id="{F305AEA2-C4E3-B4A5-A6A8-E708879C5C64}"/>
              </a:ext>
            </a:extLst>
          </p:cNvPr>
          <p:cNvCxnSpPr/>
          <p:nvPr/>
        </p:nvCxnSpPr>
        <p:spPr>
          <a:xfrm>
            <a:off x="3352800" y="4572000"/>
            <a:ext cx="1600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7F5A17AD-0896-08E5-60ED-2C07E2208CE8}"/>
              </a:ext>
            </a:extLst>
          </p:cNvPr>
          <p:cNvCxnSpPr/>
          <p:nvPr/>
        </p:nvCxnSpPr>
        <p:spPr>
          <a:xfrm>
            <a:off x="3886200" y="5562600"/>
            <a:ext cx="1447800" cy="47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128" name="TextBox 12">
            <a:extLst>
              <a:ext uri="{FF2B5EF4-FFF2-40B4-BE49-F238E27FC236}">
                <a16:creationId xmlns:a16="http://schemas.microsoft.com/office/drawing/2014/main" id="{AB27888A-79E5-DFA8-7103-E8F684A1CFDE}"/>
              </a:ext>
            </a:extLst>
          </p:cNvPr>
          <p:cNvSpPr txBox="1">
            <a:spLocks noChangeArrowheads="1"/>
          </p:cNvSpPr>
          <p:nvPr/>
        </p:nvSpPr>
        <p:spPr bwMode="auto">
          <a:xfrm>
            <a:off x="5562600" y="5410200"/>
            <a:ext cx="3581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en-US" sz="2400"/>
              <a:t>She – pronoun (subject)</a:t>
            </a:r>
          </a:p>
        </p:txBody>
      </p:sp>
      <p:sp>
        <p:nvSpPr>
          <p:cNvPr id="5129" name="Rectangle 8">
            <a:extLst>
              <a:ext uri="{FF2B5EF4-FFF2-40B4-BE49-F238E27FC236}">
                <a16:creationId xmlns:a16="http://schemas.microsoft.com/office/drawing/2014/main" id="{C02C8616-A28F-6F88-09A9-DD967A6C3C80}"/>
              </a:ext>
            </a:extLst>
          </p:cNvPr>
          <p:cNvSpPr>
            <a:spLocks noChangeArrowheads="1"/>
          </p:cNvSpPr>
          <p:nvPr/>
        </p:nvSpPr>
        <p:spPr bwMode="auto">
          <a:xfrm>
            <a:off x="685800" y="6019800"/>
            <a:ext cx="71135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buFont typeface="Wingdings" panose="05000000000000000000" pitchFamily="2" charset="2"/>
              <a:buChar char="ü"/>
            </a:pPr>
            <a:r>
              <a:rPr lang="en-US" altLang="en-US" sz="2800"/>
              <a:t>Sharma is a good teacher. He is a  good player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C387B1-AF8B-2B77-6891-F3826B3C529C}"/>
              </a:ext>
            </a:extLst>
          </p:cNvPr>
          <p:cNvSpPr>
            <a:spLocks noGrp="1"/>
          </p:cNvSpPr>
          <p:nvPr>
            <p:ph idx="1"/>
          </p:nvPr>
        </p:nvSpPr>
        <p:spPr>
          <a:xfrm>
            <a:off x="457200" y="304800"/>
            <a:ext cx="8229600" cy="4525963"/>
          </a:xfrm>
        </p:spPr>
        <p:txBody>
          <a:bodyPr rtlCol="0">
            <a:normAutofit lnSpcReduction="10000"/>
          </a:bodyPr>
          <a:lstStyle/>
          <a:p>
            <a:pPr fontAlgn="auto">
              <a:spcAft>
                <a:spcPts val="0"/>
              </a:spcAft>
              <a:defRPr/>
            </a:pPr>
            <a:r>
              <a:rPr lang="en-US" u="sng" dirty="0"/>
              <a:t>The objective of a verb : -</a:t>
            </a:r>
          </a:p>
          <a:p>
            <a:pPr fontAlgn="auto">
              <a:spcAft>
                <a:spcPts val="0"/>
              </a:spcAft>
              <a:defRPr/>
            </a:pPr>
            <a:r>
              <a:rPr lang="en-US" dirty="0"/>
              <a:t>me, you, him, her, it, us and them can all be used as the object of a verb.</a:t>
            </a:r>
          </a:p>
          <a:p>
            <a:pPr fontAlgn="auto">
              <a:spcAft>
                <a:spcPts val="0"/>
              </a:spcAft>
              <a:defRPr/>
            </a:pPr>
            <a:endParaRPr lang="en-US" dirty="0"/>
          </a:p>
          <a:p>
            <a:pPr fontAlgn="auto">
              <a:spcAft>
                <a:spcPts val="0"/>
              </a:spcAft>
              <a:defRPr/>
            </a:pPr>
            <a:r>
              <a:rPr lang="en-US" dirty="0"/>
              <a:t>Ex : -</a:t>
            </a:r>
          </a:p>
          <a:p>
            <a:pPr fontAlgn="auto">
              <a:spcAft>
                <a:spcPts val="0"/>
              </a:spcAft>
              <a:defRPr/>
            </a:pPr>
            <a:r>
              <a:rPr lang="en-US" dirty="0"/>
              <a:t>Lisa likes</a:t>
            </a:r>
            <a:r>
              <a:rPr lang="en-US" u="dbl" dirty="0"/>
              <a:t> cats</a:t>
            </a:r>
            <a:r>
              <a:rPr lang="en-US" dirty="0"/>
              <a:t>. She likes to </a:t>
            </a:r>
            <a:r>
              <a:rPr lang="en-US" u="sng" dirty="0"/>
              <a:t>stroke</a:t>
            </a:r>
            <a:r>
              <a:rPr lang="en-US" u="dotted" dirty="0"/>
              <a:t> them</a:t>
            </a:r>
            <a:r>
              <a:rPr lang="en-US" dirty="0"/>
              <a:t>.</a:t>
            </a:r>
          </a:p>
          <a:p>
            <a:pPr fontAlgn="auto">
              <a:spcAft>
                <a:spcPts val="0"/>
              </a:spcAft>
              <a:defRPr/>
            </a:pPr>
            <a:endParaRPr lang="en-US" dirty="0"/>
          </a:p>
          <a:p>
            <a:pPr fontAlgn="auto">
              <a:spcAft>
                <a:spcPts val="0"/>
              </a:spcAft>
              <a:buFont typeface="Arial" panose="020B0604020202020204" pitchFamily="34" charset="0"/>
              <a:buNone/>
              <a:defRPr/>
            </a:pPr>
            <a:r>
              <a:rPr lang="en-US" sz="2000" dirty="0"/>
              <a:t>                                 </a:t>
            </a:r>
          </a:p>
          <a:p>
            <a:pPr fontAlgn="auto">
              <a:spcAft>
                <a:spcPts val="0"/>
              </a:spcAft>
              <a:buFont typeface="Arial" panose="020B0604020202020204" pitchFamily="34" charset="0"/>
              <a:buNone/>
              <a:defRPr/>
            </a:pPr>
            <a:r>
              <a:rPr lang="en-US" sz="2000" dirty="0"/>
              <a:t>                                 </a:t>
            </a:r>
            <a:r>
              <a:rPr lang="en-US" sz="2400" dirty="0"/>
              <a:t> </a:t>
            </a:r>
            <a:r>
              <a:rPr lang="en-US" sz="2400" dirty="0">
                <a:solidFill>
                  <a:srgbClr val="FF0000"/>
                </a:solidFill>
              </a:rPr>
              <a:t>noun</a:t>
            </a:r>
            <a:endParaRPr lang="en-US" sz="2000" dirty="0">
              <a:solidFill>
                <a:srgbClr val="FF0000"/>
              </a:solidFill>
            </a:endParaRPr>
          </a:p>
        </p:txBody>
      </p:sp>
      <p:cxnSp>
        <p:nvCxnSpPr>
          <p:cNvPr id="5" name="Straight Arrow Connector 4">
            <a:extLst>
              <a:ext uri="{FF2B5EF4-FFF2-40B4-BE49-F238E27FC236}">
                <a16:creationId xmlns:a16="http://schemas.microsoft.com/office/drawing/2014/main" id="{CA14CDF3-3521-B569-2BAE-63054042CA91}"/>
              </a:ext>
            </a:extLst>
          </p:cNvPr>
          <p:cNvCxnSpPr/>
          <p:nvPr/>
        </p:nvCxnSpPr>
        <p:spPr>
          <a:xfrm rot="5400000">
            <a:off x="2286794" y="3809206"/>
            <a:ext cx="914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567DC4C4-0DC4-17F7-C295-44FAD3A63881}"/>
              </a:ext>
            </a:extLst>
          </p:cNvPr>
          <p:cNvCxnSpPr/>
          <p:nvPr/>
        </p:nvCxnSpPr>
        <p:spPr>
          <a:xfrm rot="5400000">
            <a:off x="876301" y="4229100"/>
            <a:ext cx="20574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149" name="Rectangle 7">
            <a:extLst>
              <a:ext uri="{FF2B5EF4-FFF2-40B4-BE49-F238E27FC236}">
                <a16:creationId xmlns:a16="http://schemas.microsoft.com/office/drawing/2014/main" id="{F7C7F6F3-59DC-5CF9-658C-3CC8050AF9D0}"/>
              </a:ext>
            </a:extLst>
          </p:cNvPr>
          <p:cNvSpPr>
            <a:spLocks noChangeArrowheads="1"/>
          </p:cNvSpPr>
          <p:nvPr/>
        </p:nvSpPr>
        <p:spPr bwMode="auto">
          <a:xfrm>
            <a:off x="762000" y="5410200"/>
            <a:ext cx="29654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en-US" sz="2400">
                <a:solidFill>
                  <a:srgbClr val="FF0000"/>
                </a:solidFill>
              </a:rPr>
              <a:t>the</a:t>
            </a:r>
            <a:r>
              <a:rPr lang="en-US" altLang="en-US" sz="2400" b="1">
                <a:solidFill>
                  <a:srgbClr val="FF0000"/>
                </a:solidFill>
              </a:rPr>
              <a:t> </a:t>
            </a:r>
            <a:r>
              <a:rPr lang="en-US" altLang="en-US" sz="2400">
                <a:solidFill>
                  <a:srgbClr val="FF0000"/>
                </a:solidFill>
              </a:rPr>
              <a:t>object</a:t>
            </a:r>
            <a:r>
              <a:rPr lang="en-US" altLang="en-US" sz="2400" b="1">
                <a:solidFill>
                  <a:srgbClr val="FF0000"/>
                </a:solidFill>
              </a:rPr>
              <a:t> </a:t>
            </a:r>
            <a:r>
              <a:rPr lang="en-US" altLang="en-US" sz="2400">
                <a:solidFill>
                  <a:srgbClr val="FF0000"/>
                </a:solidFill>
              </a:rPr>
              <a:t>of the verb </a:t>
            </a:r>
          </a:p>
        </p:txBody>
      </p:sp>
      <p:cxnSp>
        <p:nvCxnSpPr>
          <p:cNvPr id="10" name="Straight Connector 9">
            <a:extLst>
              <a:ext uri="{FF2B5EF4-FFF2-40B4-BE49-F238E27FC236}">
                <a16:creationId xmlns:a16="http://schemas.microsoft.com/office/drawing/2014/main" id="{6E343C2E-379F-D0F8-3762-099438D8251C}"/>
              </a:ext>
            </a:extLst>
          </p:cNvPr>
          <p:cNvCxnSpPr/>
          <p:nvPr/>
        </p:nvCxnSpPr>
        <p:spPr>
          <a:xfrm rot="5400000">
            <a:off x="6057901" y="4000500"/>
            <a:ext cx="1295400" cy="3175"/>
          </a:xfrm>
          <a:prstGeom prst="line">
            <a:avLst/>
          </a:prstGeom>
        </p:spPr>
        <p:style>
          <a:lnRef idx="1">
            <a:schemeClr val="accent1"/>
          </a:lnRef>
          <a:fillRef idx="0">
            <a:schemeClr val="accent1"/>
          </a:fillRef>
          <a:effectRef idx="0">
            <a:schemeClr val="accent1"/>
          </a:effectRef>
          <a:fontRef idx="minor">
            <a:schemeClr val="tx1"/>
          </a:fontRef>
        </p:style>
      </p:cxnSp>
      <p:sp>
        <p:nvSpPr>
          <p:cNvPr id="6151" name="TextBox 10">
            <a:extLst>
              <a:ext uri="{FF2B5EF4-FFF2-40B4-BE49-F238E27FC236}">
                <a16:creationId xmlns:a16="http://schemas.microsoft.com/office/drawing/2014/main" id="{E567A9E1-EFAE-8748-078B-44EA3DD863C9}"/>
              </a:ext>
            </a:extLst>
          </p:cNvPr>
          <p:cNvSpPr txBox="1">
            <a:spLocks noChangeArrowheads="1"/>
          </p:cNvSpPr>
          <p:nvPr/>
        </p:nvSpPr>
        <p:spPr bwMode="auto">
          <a:xfrm>
            <a:off x="6324600" y="4724400"/>
            <a:ext cx="16764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en-US" sz="2000">
                <a:solidFill>
                  <a:srgbClr val="FF0000"/>
                </a:solidFill>
              </a:rPr>
              <a:t>Pronoun</a:t>
            </a:r>
          </a:p>
        </p:txBody>
      </p:sp>
      <p:cxnSp>
        <p:nvCxnSpPr>
          <p:cNvPr id="13" name="Straight Arrow Connector 12">
            <a:extLst>
              <a:ext uri="{FF2B5EF4-FFF2-40B4-BE49-F238E27FC236}">
                <a16:creationId xmlns:a16="http://schemas.microsoft.com/office/drawing/2014/main" id="{42C6CAF3-4A36-436E-7C28-BDDAFF9EB8AD}"/>
              </a:ext>
            </a:extLst>
          </p:cNvPr>
          <p:cNvCxnSpPr/>
          <p:nvPr/>
        </p:nvCxnSpPr>
        <p:spPr>
          <a:xfrm rot="5400000">
            <a:off x="4533901" y="4229100"/>
            <a:ext cx="22098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153" name="Rectangle 13">
            <a:extLst>
              <a:ext uri="{FF2B5EF4-FFF2-40B4-BE49-F238E27FC236}">
                <a16:creationId xmlns:a16="http://schemas.microsoft.com/office/drawing/2014/main" id="{61DBD0BB-BDA2-48AF-7780-38D29ADD908C}"/>
              </a:ext>
            </a:extLst>
          </p:cNvPr>
          <p:cNvSpPr>
            <a:spLocks noChangeArrowheads="1"/>
          </p:cNvSpPr>
          <p:nvPr/>
        </p:nvSpPr>
        <p:spPr bwMode="auto">
          <a:xfrm>
            <a:off x="4343400" y="5486400"/>
            <a:ext cx="25050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en-US" sz="2000">
                <a:solidFill>
                  <a:srgbClr val="FF0000"/>
                </a:solidFill>
              </a:rPr>
              <a:t>the</a:t>
            </a:r>
            <a:r>
              <a:rPr lang="en-US" altLang="en-US" sz="2000" b="1">
                <a:solidFill>
                  <a:srgbClr val="FF0000"/>
                </a:solidFill>
              </a:rPr>
              <a:t> </a:t>
            </a:r>
            <a:r>
              <a:rPr lang="en-US" altLang="en-US" sz="2000">
                <a:solidFill>
                  <a:srgbClr val="FF0000"/>
                </a:solidFill>
              </a:rPr>
              <a:t>object</a:t>
            </a:r>
            <a:r>
              <a:rPr lang="en-US" altLang="en-US" sz="2000" b="1">
                <a:solidFill>
                  <a:srgbClr val="FF0000"/>
                </a:solidFill>
              </a:rPr>
              <a:t> </a:t>
            </a:r>
            <a:r>
              <a:rPr lang="en-US" altLang="en-US" sz="2000">
                <a:solidFill>
                  <a:srgbClr val="FF0000"/>
                </a:solidFill>
              </a:rPr>
              <a:t>of the verb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8C63B4C-1C1E-3593-F6CB-3F982177DC3C}"/>
              </a:ext>
            </a:extLst>
          </p:cNvPr>
          <p:cNvGraphicFramePr>
            <a:graphicFrameLocks noGrp="1"/>
          </p:cNvGraphicFramePr>
          <p:nvPr/>
        </p:nvGraphicFramePr>
        <p:xfrm>
          <a:off x="1066800" y="457200"/>
          <a:ext cx="6477000" cy="3840163"/>
        </p:xfrm>
        <a:graphic>
          <a:graphicData uri="http://schemas.openxmlformats.org/drawingml/2006/table">
            <a:tbl>
              <a:tblPr firstRow="1" bandRow="1"/>
              <a:tblGrid>
                <a:gridCol w="2413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457162">
                <a:tc>
                  <a:txBody>
                    <a:bodyPr/>
                    <a:lstStyle/>
                    <a:p>
                      <a:endParaRPr lang="en-US" sz="2400" dirty="0"/>
                    </a:p>
                  </a:txBody>
                  <a:tcPr marT="45716" marB="45716"/>
                </a:tc>
                <a:tc>
                  <a:txBody>
                    <a:bodyPr/>
                    <a:lstStyle/>
                    <a:p>
                      <a:r>
                        <a:rPr lang="en-US" sz="2400" dirty="0"/>
                        <a:t>Subject</a:t>
                      </a:r>
                    </a:p>
                  </a:txBody>
                  <a:tcPr marT="45716" marB="45716"/>
                </a:tc>
                <a:tc>
                  <a:txBody>
                    <a:bodyPr/>
                    <a:lstStyle/>
                    <a:p>
                      <a:r>
                        <a:rPr lang="en-US" sz="2400" dirty="0"/>
                        <a:t>Object</a:t>
                      </a:r>
                    </a:p>
                  </a:txBody>
                  <a:tcPr marT="45716" marB="45716"/>
                </a:tc>
                <a:extLst>
                  <a:ext uri="{0D108BD9-81ED-4DB2-BD59-A6C34878D82A}">
                    <a16:rowId xmlns:a16="http://schemas.microsoft.com/office/drawing/2014/main" val="10000"/>
                  </a:ext>
                </a:extLst>
              </a:tr>
              <a:tr h="822892">
                <a:tc>
                  <a:txBody>
                    <a:bodyPr/>
                    <a:lstStyle/>
                    <a:p>
                      <a:r>
                        <a:rPr lang="en-US" sz="2400" dirty="0"/>
                        <a:t>First person singular</a:t>
                      </a:r>
                    </a:p>
                  </a:txBody>
                  <a:tcPr marT="45716" marB="45716"/>
                </a:tc>
                <a:tc>
                  <a:txBody>
                    <a:bodyPr/>
                    <a:lstStyle/>
                    <a:p>
                      <a:r>
                        <a:rPr lang="en-US" sz="2400" dirty="0"/>
                        <a:t>I</a:t>
                      </a:r>
                      <a:r>
                        <a:rPr lang="en-US" sz="2400" baseline="0" dirty="0"/>
                        <a:t> </a:t>
                      </a:r>
                      <a:endParaRPr lang="en-US" sz="2400" dirty="0"/>
                    </a:p>
                  </a:txBody>
                  <a:tcPr marT="45716" marB="45716"/>
                </a:tc>
                <a:tc>
                  <a:txBody>
                    <a:bodyPr/>
                    <a:lstStyle/>
                    <a:p>
                      <a:r>
                        <a:rPr lang="en-US" sz="2400" dirty="0"/>
                        <a:t>Me</a:t>
                      </a:r>
                    </a:p>
                  </a:txBody>
                  <a:tcPr marT="45716" marB="45716"/>
                </a:tc>
                <a:extLst>
                  <a:ext uri="{0D108BD9-81ED-4DB2-BD59-A6C34878D82A}">
                    <a16:rowId xmlns:a16="http://schemas.microsoft.com/office/drawing/2014/main" val="10001"/>
                  </a:ext>
                </a:extLst>
              </a:tr>
              <a:tr h="822892">
                <a:tc>
                  <a:txBody>
                    <a:bodyPr/>
                    <a:lstStyle/>
                    <a:p>
                      <a:r>
                        <a:rPr lang="en-US" sz="2400" dirty="0"/>
                        <a:t>Second person</a:t>
                      </a:r>
                      <a:r>
                        <a:rPr lang="en-US" sz="2400" baseline="0" dirty="0"/>
                        <a:t> singular</a:t>
                      </a:r>
                      <a:endParaRPr lang="en-US" sz="2400" dirty="0"/>
                    </a:p>
                  </a:txBody>
                  <a:tcPr marT="45716" marB="45716"/>
                </a:tc>
                <a:tc>
                  <a:txBody>
                    <a:bodyPr/>
                    <a:lstStyle/>
                    <a:p>
                      <a:r>
                        <a:rPr lang="en-US" sz="2400" dirty="0"/>
                        <a:t>You</a:t>
                      </a:r>
                    </a:p>
                  </a:txBody>
                  <a:tcPr marT="45716" marB="45716"/>
                </a:tc>
                <a:tc>
                  <a:txBody>
                    <a:bodyPr/>
                    <a:lstStyle/>
                    <a:p>
                      <a:r>
                        <a:rPr lang="en-US" sz="2400" dirty="0"/>
                        <a:t>You</a:t>
                      </a:r>
                    </a:p>
                  </a:txBody>
                  <a:tcPr marT="45716" marB="45716"/>
                </a:tc>
                <a:extLst>
                  <a:ext uri="{0D108BD9-81ED-4DB2-BD59-A6C34878D82A}">
                    <a16:rowId xmlns:a16="http://schemas.microsoft.com/office/drawing/2014/main" val="10002"/>
                  </a:ext>
                </a:extLst>
              </a:tr>
              <a:tr h="822892">
                <a:tc>
                  <a:txBody>
                    <a:bodyPr/>
                    <a:lstStyle/>
                    <a:p>
                      <a:r>
                        <a:rPr lang="en-US" sz="2400" dirty="0"/>
                        <a:t>Third</a:t>
                      </a:r>
                      <a:r>
                        <a:rPr lang="en-US" sz="2400" baseline="0" dirty="0"/>
                        <a:t> person singular</a:t>
                      </a:r>
                      <a:endParaRPr lang="en-US" sz="2400" dirty="0"/>
                    </a:p>
                  </a:txBody>
                  <a:tcPr marT="45716" marB="45716"/>
                </a:tc>
                <a:tc>
                  <a:txBody>
                    <a:bodyPr/>
                    <a:lstStyle/>
                    <a:p>
                      <a:r>
                        <a:rPr lang="en-US" sz="2400" dirty="0"/>
                        <a:t>He</a:t>
                      </a:r>
                    </a:p>
                  </a:txBody>
                  <a:tcPr marT="45716" marB="45716"/>
                </a:tc>
                <a:tc>
                  <a:txBody>
                    <a:bodyPr/>
                    <a:lstStyle/>
                    <a:p>
                      <a:r>
                        <a:rPr lang="en-US" sz="2400" dirty="0"/>
                        <a:t>Him</a:t>
                      </a:r>
                    </a:p>
                  </a:txBody>
                  <a:tcPr marT="45716" marB="45716"/>
                </a:tc>
                <a:extLst>
                  <a:ext uri="{0D108BD9-81ED-4DB2-BD59-A6C34878D82A}">
                    <a16:rowId xmlns:a16="http://schemas.microsoft.com/office/drawing/2014/main" val="10003"/>
                  </a:ext>
                </a:extLst>
              </a:tr>
              <a:tr h="457162">
                <a:tc>
                  <a:txBody>
                    <a:bodyPr/>
                    <a:lstStyle/>
                    <a:p>
                      <a:endParaRPr lang="en-US" sz="2400" dirty="0"/>
                    </a:p>
                  </a:txBody>
                  <a:tcPr marT="45716" marB="45716"/>
                </a:tc>
                <a:tc>
                  <a:txBody>
                    <a:bodyPr/>
                    <a:lstStyle/>
                    <a:p>
                      <a:r>
                        <a:rPr lang="en-US" sz="2400" dirty="0"/>
                        <a:t>She</a:t>
                      </a:r>
                    </a:p>
                  </a:txBody>
                  <a:tcPr marT="45716" marB="45716"/>
                </a:tc>
                <a:tc>
                  <a:txBody>
                    <a:bodyPr/>
                    <a:lstStyle/>
                    <a:p>
                      <a:r>
                        <a:rPr lang="en-US" sz="2400" dirty="0"/>
                        <a:t>Her</a:t>
                      </a:r>
                    </a:p>
                  </a:txBody>
                  <a:tcPr marT="45716" marB="45716"/>
                </a:tc>
                <a:extLst>
                  <a:ext uri="{0D108BD9-81ED-4DB2-BD59-A6C34878D82A}">
                    <a16:rowId xmlns:a16="http://schemas.microsoft.com/office/drawing/2014/main" val="10004"/>
                  </a:ext>
                </a:extLst>
              </a:tr>
              <a:tr h="457162">
                <a:tc>
                  <a:txBody>
                    <a:bodyPr/>
                    <a:lstStyle/>
                    <a:p>
                      <a:endParaRPr lang="en-US" sz="2400" dirty="0"/>
                    </a:p>
                  </a:txBody>
                  <a:tcPr marT="45716" marB="45716"/>
                </a:tc>
                <a:tc>
                  <a:txBody>
                    <a:bodyPr/>
                    <a:lstStyle/>
                    <a:p>
                      <a:r>
                        <a:rPr lang="en-US" sz="2400" dirty="0"/>
                        <a:t>It</a:t>
                      </a:r>
                    </a:p>
                  </a:txBody>
                  <a:tcPr marT="45716" marB="45716"/>
                </a:tc>
                <a:tc>
                  <a:txBody>
                    <a:bodyPr/>
                    <a:lstStyle/>
                    <a:p>
                      <a:r>
                        <a:rPr lang="en-US" sz="2400" dirty="0"/>
                        <a:t>It</a:t>
                      </a:r>
                    </a:p>
                  </a:txBody>
                  <a:tcPr marT="45716" marB="45716"/>
                </a:tc>
                <a:extLst>
                  <a:ext uri="{0D108BD9-81ED-4DB2-BD59-A6C34878D82A}">
                    <a16:rowId xmlns:a16="http://schemas.microsoft.com/office/drawing/2014/main" val="10005"/>
                  </a:ext>
                </a:extLst>
              </a:tr>
            </a:tbl>
          </a:graphicData>
        </a:graphic>
      </p:graphicFrame>
      <p:graphicFrame>
        <p:nvGraphicFramePr>
          <p:cNvPr id="5" name="Table 4">
            <a:extLst>
              <a:ext uri="{FF2B5EF4-FFF2-40B4-BE49-F238E27FC236}">
                <a16:creationId xmlns:a16="http://schemas.microsoft.com/office/drawing/2014/main" id="{33262117-79F7-2947-3682-C3E9D41AA531}"/>
              </a:ext>
            </a:extLst>
          </p:cNvPr>
          <p:cNvGraphicFramePr>
            <a:graphicFrameLocks noGrp="1"/>
          </p:cNvGraphicFramePr>
          <p:nvPr/>
        </p:nvGraphicFramePr>
        <p:xfrm>
          <a:off x="1066800" y="4343400"/>
          <a:ext cx="6477000" cy="2316163"/>
        </p:xfrm>
        <a:graphic>
          <a:graphicData uri="http://schemas.openxmlformats.org/drawingml/2006/table">
            <a:tbl>
              <a:tblPr firstRow="1" bandRow="1"/>
              <a:tblGrid>
                <a:gridCol w="2438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1981200">
                  <a:extLst>
                    <a:ext uri="{9D8B030D-6E8A-4147-A177-3AD203B41FA5}">
                      <a16:colId xmlns:a16="http://schemas.microsoft.com/office/drawing/2014/main" val="20002"/>
                    </a:ext>
                  </a:extLst>
                </a:gridCol>
              </a:tblGrid>
              <a:tr h="670468">
                <a:tc>
                  <a:txBody>
                    <a:bodyPr/>
                    <a:lstStyle/>
                    <a:p>
                      <a:r>
                        <a:rPr lang="en-US" sz="2400" dirty="0"/>
                        <a:t>First</a:t>
                      </a:r>
                      <a:r>
                        <a:rPr lang="en-US" sz="2400" baseline="0" dirty="0"/>
                        <a:t> person plural</a:t>
                      </a:r>
                      <a:endParaRPr lang="en-US" sz="2400" dirty="0"/>
                    </a:p>
                  </a:txBody>
                  <a:tcPr marT="45714" marB="45714"/>
                </a:tc>
                <a:tc>
                  <a:txBody>
                    <a:bodyPr/>
                    <a:lstStyle/>
                    <a:p>
                      <a:r>
                        <a:rPr lang="en-US" sz="2400" dirty="0"/>
                        <a:t>We</a:t>
                      </a:r>
                    </a:p>
                  </a:txBody>
                  <a:tcPr marT="45714" marB="45714"/>
                </a:tc>
                <a:tc>
                  <a:txBody>
                    <a:bodyPr/>
                    <a:lstStyle/>
                    <a:p>
                      <a:r>
                        <a:rPr lang="en-US" sz="2400" dirty="0"/>
                        <a:t>Us</a:t>
                      </a:r>
                    </a:p>
                  </a:txBody>
                  <a:tcPr marT="45714" marB="45714"/>
                </a:tc>
                <a:extLst>
                  <a:ext uri="{0D108BD9-81ED-4DB2-BD59-A6C34878D82A}">
                    <a16:rowId xmlns:a16="http://schemas.microsoft.com/office/drawing/2014/main" val="10000"/>
                  </a:ext>
                </a:extLst>
              </a:tr>
              <a:tr h="822847">
                <a:tc>
                  <a:txBody>
                    <a:bodyPr/>
                    <a:lstStyle/>
                    <a:p>
                      <a:r>
                        <a:rPr lang="en-US" sz="2400" dirty="0"/>
                        <a:t>Second person plural</a:t>
                      </a:r>
                    </a:p>
                  </a:txBody>
                  <a:tcPr marT="45714" marB="45714"/>
                </a:tc>
                <a:tc>
                  <a:txBody>
                    <a:bodyPr/>
                    <a:lstStyle/>
                    <a:p>
                      <a:r>
                        <a:rPr lang="en-US" sz="2400" dirty="0"/>
                        <a:t>You</a:t>
                      </a:r>
                    </a:p>
                  </a:txBody>
                  <a:tcPr marT="45714" marB="45714"/>
                </a:tc>
                <a:tc>
                  <a:txBody>
                    <a:bodyPr/>
                    <a:lstStyle/>
                    <a:p>
                      <a:r>
                        <a:rPr lang="en-US" sz="2400" dirty="0"/>
                        <a:t>You</a:t>
                      </a:r>
                    </a:p>
                  </a:txBody>
                  <a:tcPr marT="45714" marB="45714"/>
                </a:tc>
                <a:extLst>
                  <a:ext uri="{0D108BD9-81ED-4DB2-BD59-A6C34878D82A}">
                    <a16:rowId xmlns:a16="http://schemas.microsoft.com/office/drawing/2014/main" val="10001"/>
                  </a:ext>
                </a:extLst>
              </a:tr>
              <a:tr h="822847">
                <a:tc>
                  <a:txBody>
                    <a:bodyPr/>
                    <a:lstStyle/>
                    <a:p>
                      <a:r>
                        <a:rPr lang="en-US" sz="2400" dirty="0"/>
                        <a:t>Third</a:t>
                      </a:r>
                      <a:r>
                        <a:rPr lang="en-US" sz="2400" baseline="0" dirty="0"/>
                        <a:t> person plural</a:t>
                      </a:r>
                      <a:endParaRPr lang="en-US" sz="2400" dirty="0"/>
                    </a:p>
                  </a:txBody>
                  <a:tcPr marT="45714" marB="45714"/>
                </a:tc>
                <a:tc>
                  <a:txBody>
                    <a:bodyPr/>
                    <a:lstStyle/>
                    <a:p>
                      <a:r>
                        <a:rPr lang="en-US" sz="2400" dirty="0"/>
                        <a:t>They</a:t>
                      </a:r>
                    </a:p>
                  </a:txBody>
                  <a:tcPr marT="45714" marB="45714"/>
                </a:tc>
                <a:tc>
                  <a:txBody>
                    <a:bodyPr/>
                    <a:lstStyle/>
                    <a:p>
                      <a:r>
                        <a:rPr lang="en-US" sz="2400" dirty="0"/>
                        <a:t>them</a:t>
                      </a:r>
                    </a:p>
                  </a:txBody>
                  <a:tcPr marT="45714" marB="45714"/>
                </a:tc>
                <a:extLst>
                  <a:ext uri="{0D108BD9-81ED-4DB2-BD59-A6C34878D82A}">
                    <a16:rowId xmlns:a16="http://schemas.microsoft.com/office/drawing/2014/main" val="10002"/>
                  </a:ext>
                </a:extLst>
              </a:tr>
            </a:tbl>
          </a:graphicData>
        </a:graphic>
      </p:graphicFrame>
      <p:sp>
        <p:nvSpPr>
          <p:cNvPr id="7" name="TextBox 6">
            <a:extLst>
              <a:ext uri="{FF2B5EF4-FFF2-40B4-BE49-F238E27FC236}">
                <a16:creationId xmlns:a16="http://schemas.microsoft.com/office/drawing/2014/main" id="{67356775-47B7-5C7B-2784-1CECD554D641}"/>
              </a:ext>
            </a:extLst>
          </p:cNvPr>
          <p:cNvSpPr txBox="1"/>
          <p:nvPr/>
        </p:nvSpPr>
        <p:spPr>
          <a:xfrm>
            <a:off x="1295400" y="0"/>
            <a:ext cx="3200400" cy="523220"/>
          </a:xfrm>
          <a:prstGeom prst="rect">
            <a:avLst/>
          </a:prstGeom>
          <a:noFill/>
        </p:spPr>
        <p:txBody>
          <a:bodyPr>
            <a:spAutoFit/>
          </a:bodyPr>
          <a:lstStyle/>
          <a:p>
            <a:pPr fontAlgn="auto">
              <a:spcBef>
                <a:spcPts val="0"/>
              </a:spcBef>
              <a:spcAft>
                <a:spcPts val="0"/>
              </a:spcAft>
              <a:defRPr/>
            </a:pPr>
            <a:r>
              <a:rPr lang="en-US"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mn-lt"/>
                <a:cs typeface="+mn-cs"/>
              </a:rPr>
              <a:t>Personal pronouns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27A78-2ADA-870F-62A5-5D9C695CB5B4}"/>
              </a:ext>
            </a:extLst>
          </p:cNvPr>
          <p:cNvSpPr>
            <a:spLocks noGrp="1"/>
          </p:cNvSpPr>
          <p:nvPr>
            <p:ph type="title"/>
          </p:nvPr>
        </p:nvSpPr>
        <p:spPr/>
        <p:txBody>
          <a:bodyPr rtlCol="0">
            <a:normAutofit/>
          </a:bodyPr>
          <a:lstStyle/>
          <a:p>
            <a:pPr fontAlgn="auto">
              <a:spcAft>
                <a:spcPts val="0"/>
              </a:spcAft>
              <a:defRPr/>
            </a:pPr>
            <a:r>
              <a:rPr lang="en-US" sz="54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2. Possessive Pronouns</a:t>
            </a:r>
          </a:p>
        </p:txBody>
      </p:sp>
      <p:sp>
        <p:nvSpPr>
          <p:cNvPr id="3" name="Content Placeholder 2">
            <a:extLst>
              <a:ext uri="{FF2B5EF4-FFF2-40B4-BE49-F238E27FC236}">
                <a16:creationId xmlns:a16="http://schemas.microsoft.com/office/drawing/2014/main" id="{B2A82D22-07E1-7A35-F330-B3AA44414F5D}"/>
              </a:ext>
            </a:extLst>
          </p:cNvPr>
          <p:cNvSpPr>
            <a:spLocks noGrp="1"/>
          </p:cNvSpPr>
          <p:nvPr>
            <p:ph idx="1"/>
          </p:nvPr>
        </p:nvSpPr>
        <p:spPr>
          <a:xfrm>
            <a:off x="0" y="1600200"/>
            <a:ext cx="8915400" cy="4525963"/>
          </a:xfrm>
        </p:spPr>
        <p:txBody>
          <a:bodyPr/>
          <a:lstStyle/>
          <a:p>
            <a:r>
              <a:rPr lang="en-US" altLang="en-US"/>
              <a:t>Possessive pronouns are used to talk about things that belong to people.  The words mine, yours, his, hers, ours and theirs are possessive pronouns.</a:t>
            </a:r>
          </a:p>
          <a:p>
            <a:endParaRPr lang="en-US" altLang="en-US" u="sng"/>
          </a:p>
          <a:p>
            <a:pPr>
              <a:buFont typeface="Arial" panose="020B0604020202020204" pitchFamily="34" charset="0"/>
              <a:buNone/>
            </a:pPr>
            <a:r>
              <a:rPr lang="en-US" altLang="en-US" u="sng"/>
              <a:t>Examples :-</a:t>
            </a:r>
          </a:p>
          <a:p>
            <a:pPr>
              <a:buFont typeface="Arial" panose="020B0604020202020204" pitchFamily="34" charset="0"/>
              <a:buNone/>
            </a:pPr>
            <a:endParaRPr lang="en-US" altLang="en-US"/>
          </a:p>
          <a:p>
            <a:pPr>
              <a:buFont typeface="Wingdings" panose="05000000000000000000" pitchFamily="2" charset="2"/>
              <a:buChar char="Ø"/>
            </a:pPr>
            <a:r>
              <a:rPr lang="en-US" altLang="en-US"/>
              <a:t>  This book is </a:t>
            </a:r>
            <a:r>
              <a:rPr lang="en-US" altLang="en-US">
                <a:solidFill>
                  <a:srgbClr val="FF0000"/>
                </a:solidFill>
              </a:rPr>
              <a:t>mine</a:t>
            </a:r>
            <a:r>
              <a:rPr lang="en-US" altLang="en-US"/>
              <a:t>.</a:t>
            </a:r>
          </a:p>
          <a:p>
            <a:pPr>
              <a:buFont typeface="Wingdings" panose="05000000000000000000" pitchFamily="2" charset="2"/>
              <a:buChar char="Ø"/>
            </a:pPr>
            <a:r>
              <a:rPr lang="en-US" altLang="en-US"/>
              <a:t> Have you lost </a:t>
            </a:r>
            <a:r>
              <a:rPr lang="en-US" altLang="en-US">
                <a:solidFill>
                  <a:srgbClr val="FF0000"/>
                </a:solidFill>
              </a:rPr>
              <a:t>yours</a:t>
            </a:r>
            <a:r>
              <a:rPr lang="en-US" altLang="en-US"/>
              <a:t>, Tom ?</a:t>
            </a:r>
          </a:p>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mph" presetSubtype="0" fill="hold" nodeType="clickEffect">
                                  <p:stCondLst>
                                    <p:cond delay="0"/>
                                  </p:stCondLst>
                                  <p:childTnLst>
                                    <p:animClr clrSpc="hsl" dir="cw">
                                      <p:cBhvr override="childStyle">
                                        <p:cTn id="6" dur="500" fill="hold"/>
                                        <p:tgtEl>
                                          <p:spTgt spid="3">
                                            <p:txEl>
                                              <p:pRg st="4" end="4"/>
                                            </p:txEl>
                                          </p:spTgt>
                                        </p:tgtEl>
                                        <p:attrNameLst>
                                          <p:attrName>style.color</p:attrName>
                                        </p:attrNameLst>
                                      </p:cBhvr>
                                      <p:by>
                                        <p:hsl h="7200000" s="0" l="0"/>
                                      </p:by>
                                    </p:animClr>
                                    <p:animClr clrSpc="hsl" dir="cw">
                                      <p:cBhvr>
                                        <p:cTn id="7" dur="500" fill="hold"/>
                                        <p:tgtEl>
                                          <p:spTgt spid="3">
                                            <p:txEl>
                                              <p:pRg st="4" end="4"/>
                                            </p:txEl>
                                          </p:spTgt>
                                        </p:tgtEl>
                                        <p:attrNameLst>
                                          <p:attrName>fillcolor</p:attrName>
                                        </p:attrNameLst>
                                      </p:cBhvr>
                                      <p:by>
                                        <p:hsl h="7200000" s="0" l="0"/>
                                      </p:by>
                                    </p:animClr>
                                    <p:animClr clrSpc="hsl" dir="cw">
                                      <p:cBhvr>
                                        <p:cTn id="8" dur="500" fill="hold"/>
                                        <p:tgtEl>
                                          <p:spTgt spid="3">
                                            <p:txEl>
                                              <p:pRg st="4" end="4"/>
                                            </p:txEl>
                                          </p:spTgt>
                                        </p:tgtEl>
                                        <p:attrNameLst>
                                          <p:attrName>stroke.color</p:attrName>
                                        </p:attrNameLst>
                                      </p:cBhvr>
                                      <p:by>
                                        <p:hsl h="7200000" s="0" l="0"/>
                                      </p:by>
                                    </p:animClr>
                                    <p:set>
                                      <p:cBhvr>
                                        <p:cTn id="9" dur="500" fill="hold"/>
                                        <p:tgtEl>
                                          <p:spTgt spid="3">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B8A424D-4414-7103-B80D-AD9BC744FE30}"/>
              </a:ext>
            </a:extLst>
          </p:cNvPr>
          <p:cNvGraphicFramePr>
            <a:graphicFrameLocks noGrp="1"/>
          </p:cNvGraphicFramePr>
          <p:nvPr/>
        </p:nvGraphicFramePr>
        <p:xfrm>
          <a:off x="0" y="0"/>
          <a:ext cx="9144000" cy="3378200"/>
        </p:xfrm>
        <a:graphic>
          <a:graphicData uri="http://schemas.openxmlformats.org/drawingml/2006/table">
            <a:tbl>
              <a:tblPr firstRow="1" bandRow="1">
                <a:tableStyleId>{5C22544A-7EE6-4342-B048-85BDC9FD1C3A}</a:tableStyleId>
              </a:tblPr>
              <a:tblGrid>
                <a:gridCol w="4572000">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tblGrid>
              <a:tr h="675640">
                <a:tc>
                  <a:txBody>
                    <a:bodyPr/>
                    <a:lstStyle/>
                    <a:p>
                      <a:r>
                        <a:rPr lang="en-US" sz="2000" dirty="0"/>
                        <a:t>Singular</a:t>
                      </a:r>
                      <a:r>
                        <a:rPr lang="en-US" sz="2000" baseline="0" dirty="0"/>
                        <a:t> personal pronoun</a:t>
                      </a:r>
                      <a:endParaRPr lang="en-US" sz="2000" dirty="0"/>
                    </a:p>
                  </a:txBody>
                  <a:tcPr/>
                </a:tc>
                <a:tc>
                  <a:txBody>
                    <a:bodyPr/>
                    <a:lstStyle/>
                    <a:p>
                      <a:r>
                        <a:rPr lang="en-US" sz="2000" dirty="0"/>
                        <a:t>Possessive pronouns</a:t>
                      </a:r>
                    </a:p>
                  </a:txBody>
                  <a:tcPr/>
                </a:tc>
                <a:extLst>
                  <a:ext uri="{0D108BD9-81ED-4DB2-BD59-A6C34878D82A}">
                    <a16:rowId xmlns:a16="http://schemas.microsoft.com/office/drawing/2014/main" val="10000"/>
                  </a:ext>
                </a:extLst>
              </a:tr>
              <a:tr h="675640">
                <a:tc>
                  <a:txBody>
                    <a:bodyPr/>
                    <a:lstStyle/>
                    <a:p>
                      <a:r>
                        <a:rPr lang="en-US" sz="2400" dirty="0"/>
                        <a:t>I , me</a:t>
                      </a:r>
                    </a:p>
                  </a:txBody>
                  <a:tcPr/>
                </a:tc>
                <a:tc>
                  <a:txBody>
                    <a:bodyPr/>
                    <a:lstStyle/>
                    <a:p>
                      <a:r>
                        <a:rPr lang="en-US" sz="2400" dirty="0"/>
                        <a:t>Mine</a:t>
                      </a:r>
                    </a:p>
                  </a:txBody>
                  <a:tcPr/>
                </a:tc>
                <a:extLst>
                  <a:ext uri="{0D108BD9-81ED-4DB2-BD59-A6C34878D82A}">
                    <a16:rowId xmlns:a16="http://schemas.microsoft.com/office/drawing/2014/main" val="10001"/>
                  </a:ext>
                </a:extLst>
              </a:tr>
              <a:tr h="675640">
                <a:tc>
                  <a:txBody>
                    <a:bodyPr/>
                    <a:lstStyle/>
                    <a:p>
                      <a:r>
                        <a:rPr lang="en-US" sz="2400" dirty="0"/>
                        <a:t>You</a:t>
                      </a:r>
                    </a:p>
                  </a:txBody>
                  <a:tcPr/>
                </a:tc>
                <a:tc>
                  <a:txBody>
                    <a:bodyPr/>
                    <a:lstStyle/>
                    <a:p>
                      <a:r>
                        <a:rPr lang="en-US" sz="2400" dirty="0"/>
                        <a:t>Yours</a:t>
                      </a:r>
                    </a:p>
                  </a:txBody>
                  <a:tcPr/>
                </a:tc>
                <a:extLst>
                  <a:ext uri="{0D108BD9-81ED-4DB2-BD59-A6C34878D82A}">
                    <a16:rowId xmlns:a16="http://schemas.microsoft.com/office/drawing/2014/main" val="10002"/>
                  </a:ext>
                </a:extLst>
              </a:tr>
              <a:tr h="675640">
                <a:tc>
                  <a:txBody>
                    <a:bodyPr/>
                    <a:lstStyle/>
                    <a:p>
                      <a:r>
                        <a:rPr lang="en-US" sz="2400" dirty="0"/>
                        <a:t>He ,him</a:t>
                      </a:r>
                    </a:p>
                  </a:txBody>
                  <a:tcPr/>
                </a:tc>
                <a:tc>
                  <a:txBody>
                    <a:bodyPr/>
                    <a:lstStyle/>
                    <a:p>
                      <a:r>
                        <a:rPr lang="en-US" sz="2400" dirty="0"/>
                        <a:t>His</a:t>
                      </a:r>
                    </a:p>
                  </a:txBody>
                  <a:tcPr/>
                </a:tc>
                <a:extLst>
                  <a:ext uri="{0D108BD9-81ED-4DB2-BD59-A6C34878D82A}">
                    <a16:rowId xmlns:a16="http://schemas.microsoft.com/office/drawing/2014/main" val="10003"/>
                  </a:ext>
                </a:extLst>
              </a:tr>
              <a:tr h="675640">
                <a:tc>
                  <a:txBody>
                    <a:bodyPr/>
                    <a:lstStyle/>
                    <a:p>
                      <a:r>
                        <a:rPr lang="en-US" sz="2400" dirty="0"/>
                        <a:t>She, her</a:t>
                      </a:r>
                    </a:p>
                  </a:txBody>
                  <a:tcPr/>
                </a:tc>
                <a:tc>
                  <a:txBody>
                    <a:bodyPr/>
                    <a:lstStyle/>
                    <a:p>
                      <a:r>
                        <a:rPr lang="en-US" sz="2400" dirty="0"/>
                        <a:t>hers</a:t>
                      </a:r>
                    </a:p>
                  </a:txBody>
                  <a:tcPr/>
                </a:tc>
                <a:extLst>
                  <a:ext uri="{0D108BD9-81ED-4DB2-BD59-A6C34878D82A}">
                    <a16:rowId xmlns:a16="http://schemas.microsoft.com/office/drawing/2014/main" val="10004"/>
                  </a:ext>
                </a:extLst>
              </a:tr>
            </a:tbl>
          </a:graphicData>
        </a:graphic>
      </p:graphicFrame>
      <p:graphicFrame>
        <p:nvGraphicFramePr>
          <p:cNvPr id="5" name="Table 4">
            <a:extLst>
              <a:ext uri="{FF2B5EF4-FFF2-40B4-BE49-F238E27FC236}">
                <a16:creationId xmlns:a16="http://schemas.microsoft.com/office/drawing/2014/main" id="{C0D0B54F-CD32-BD52-FFD6-9FABD8484A26}"/>
              </a:ext>
            </a:extLst>
          </p:cNvPr>
          <p:cNvGraphicFramePr>
            <a:graphicFrameLocks noGrp="1"/>
          </p:cNvGraphicFramePr>
          <p:nvPr/>
        </p:nvGraphicFramePr>
        <p:xfrm>
          <a:off x="0" y="3352800"/>
          <a:ext cx="9144000" cy="3505200"/>
        </p:xfrm>
        <a:graphic>
          <a:graphicData uri="http://schemas.openxmlformats.org/drawingml/2006/table">
            <a:tbl>
              <a:tblPr firstRow="1" bandRow="1">
                <a:tableStyleId>{5C22544A-7EE6-4342-B048-85BDC9FD1C3A}</a:tableStyleId>
              </a:tblPr>
              <a:tblGrid>
                <a:gridCol w="4572000">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tblGrid>
              <a:tr h="1314450">
                <a:tc>
                  <a:txBody>
                    <a:bodyPr/>
                    <a:lstStyle/>
                    <a:p>
                      <a:r>
                        <a:rPr lang="en-US" sz="2400" dirty="0"/>
                        <a:t>Plural</a:t>
                      </a:r>
                      <a:r>
                        <a:rPr lang="en-US" sz="2400" baseline="0" dirty="0"/>
                        <a:t> personal pronoun</a:t>
                      </a:r>
                      <a:endParaRPr lang="en-US" sz="2400" dirty="0"/>
                    </a:p>
                  </a:txBody>
                  <a:tcPr/>
                </a:tc>
                <a:tc>
                  <a:txBody>
                    <a:bodyPr/>
                    <a:lstStyle/>
                    <a:p>
                      <a:r>
                        <a:rPr lang="en-US" sz="2400" dirty="0"/>
                        <a:t>Possessive</a:t>
                      </a:r>
                      <a:r>
                        <a:rPr lang="en-US" sz="2400" baseline="0" dirty="0"/>
                        <a:t> pronouns</a:t>
                      </a:r>
                      <a:endParaRPr lang="en-US" sz="2400" dirty="0"/>
                    </a:p>
                  </a:txBody>
                  <a:tcPr/>
                </a:tc>
                <a:extLst>
                  <a:ext uri="{0D108BD9-81ED-4DB2-BD59-A6C34878D82A}">
                    <a16:rowId xmlns:a16="http://schemas.microsoft.com/office/drawing/2014/main" val="10000"/>
                  </a:ext>
                </a:extLst>
              </a:tr>
              <a:tr h="730250">
                <a:tc>
                  <a:txBody>
                    <a:bodyPr/>
                    <a:lstStyle/>
                    <a:p>
                      <a:r>
                        <a:rPr lang="en-US" sz="2400" dirty="0"/>
                        <a:t>We ,us</a:t>
                      </a:r>
                    </a:p>
                  </a:txBody>
                  <a:tcPr/>
                </a:tc>
                <a:tc>
                  <a:txBody>
                    <a:bodyPr/>
                    <a:lstStyle/>
                    <a:p>
                      <a:r>
                        <a:rPr lang="en-US" sz="2400" dirty="0"/>
                        <a:t>Ours</a:t>
                      </a:r>
                    </a:p>
                  </a:txBody>
                  <a:tcPr/>
                </a:tc>
                <a:extLst>
                  <a:ext uri="{0D108BD9-81ED-4DB2-BD59-A6C34878D82A}">
                    <a16:rowId xmlns:a16="http://schemas.microsoft.com/office/drawing/2014/main" val="10001"/>
                  </a:ext>
                </a:extLst>
              </a:tr>
              <a:tr h="730250">
                <a:tc>
                  <a:txBody>
                    <a:bodyPr/>
                    <a:lstStyle/>
                    <a:p>
                      <a:r>
                        <a:rPr lang="en-US" sz="2400" dirty="0"/>
                        <a:t>You</a:t>
                      </a:r>
                    </a:p>
                  </a:txBody>
                  <a:tcPr/>
                </a:tc>
                <a:tc>
                  <a:txBody>
                    <a:bodyPr/>
                    <a:lstStyle/>
                    <a:p>
                      <a:r>
                        <a:rPr lang="en-US" sz="2400" dirty="0"/>
                        <a:t>Yours</a:t>
                      </a:r>
                    </a:p>
                  </a:txBody>
                  <a:tcPr/>
                </a:tc>
                <a:extLst>
                  <a:ext uri="{0D108BD9-81ED-4DB2-BD59-A6C34878D82A}">
                    <a16:rowId xmlns:a16="http://schemas.microsoft.com/office/drawing/2014/main" val="10002"/>
                  </a:ext>
                </a:extLst>
              </a:tr>
              <a:tr h="730250">
                <a:tc>
                  <a:txBody>
                    <a:bodyPr/>
                    <a:lstStyle/>
                    <a:p>
                      <a:r>
                        <a:rPr lang="en-US" sz="2400" dirty="0"/>
                        <a:t>They</a:t>
                      </a:r>
                      <a:r>
                        <a:rPr lang="en-US" sz="2400" baseline="0" dirty="0"/>
                        <a:t> , them</a:t>
                      </a:r>
                      <a:endParaRPr lang="en-US" sz="2400" dirty="0"/>
                    </a:p>
                  </a:txBody>
                  <a:tcPr/>
                </a:tc>
                <a:tc>
                  <a:txBody>
                    <a:bodyPr/>
                    <a:lstStyle/>
                    <a:p>
                      <a:r>
                        <a:rPr lang="en-US" sz="2400" dirty="0"/>
                        <a:t>theirs</a:t>
                      </a: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67AFA-CF69-23E0-DD91-39FA2AC61C9B}"/>
              </a:ext>
            </a:extLst>
          </p:cNvPr>
          <p:cNvSpPr>
            <a:spLocks noGrp="1"/>
          </p:cNvSpPr>
          <p:nvPr>
            <p:ph type="title"/>
          </p:nvPr>
        </p:nvSpPr>
        <p:spPr/>
        <p:txBody>
          <a:bodyPr rtlCol="0">
            <a:normAutofit/>
          </a:bodyPr>
          <a:lstStyle/>
          <a:p>
            <a:pPr fontAlgn="auto">
              <a:spcAft>
                <a:spcPts val="0"/>
              </a:spcAft>
              <a:defRPr/>
            </a:pPr>
            <a:r>
              <a:rPr lang="en-US"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3. Reflexive Pronouns </a:t>
            </a:r>
          </a:p>
        </p:txBody>
      </p:sp>
      <p:sp>
        <p:nvSpPr>
          <p:cNvPr id="10243" name="Content Placeholder 2">
            <a:extLst>
              <a:ext uri="{FF2B5EF4-FFF2-40B4-BE49-F238E27FC236}">
                <a16:creationId xmlns:a16="http://schemas.microsoft.com/office/drawing/2014/main" id="{3A9339B4-3B36-5CBA-AA25-813BCCF27599}"/>
              </a:ext>
            </a:extLst>
          </p:cNvPr>
          <p:cNvSpPr>
            <a:spLocks noGrp="1"/>
          </p:cNvSpPr>
          <p:nvPr>
            <p:ph idx="1"/>
          </p:nvPr>
        </p:nvSpPr>
        <p:spPr/>
        <p:txBody>
          <a:bodyPr/>
          <a:lstStyle/>
          <a:p>
            <a:r>
              <a:rPr lang="en-US" altLang="en-US" i="1"/>
              <a:t>Reflexive pronouns are words that refer to the noun or pronoun that is  the subject of the verb. The words myself,  yourself, himself, herself, itself, ourselves, yourselves and themselves are reflexive pronouns.</a:t>
            </a:r>
          </a:p>
          <a:p>
            <a:r>
              <a:rPr lang="en-US" altLang="en-US"/>
              <a:t>Examples :-</a:t>
            </a:r>
          </a:p>
          <a:p>
            <a:pPr>
              <a:buFont typeface="Wingdings" panose="05000000000000000000" pitchFamily="2" charset="2"/>
              <a:buChar char="ü"/>
            </a:pPr>
            <a:r>
              <a:rPr lang="en-US" altLang="en-US"/>
              <a:t> My brother built this computer </a:t>
            </a:r>
            <a:r>
              <a:rPr lang="en-US" altLang="en-US">
                <a:solidFill>
                  <a:srgbClr val="FF0000"/>
                </a:solidFill>
              </a:rPr>
              <a:t>himself</a:t>
            </a:r>
          </a:p>
          <a:p>
            <a:pPr>
              <a:buFont typeface="Wingdings" panose="05000000000000000000" pitchFamily="2" charset="2"/>
              <a:buChar char="ü"/>
            </a:pPr>
            <a:r>
              <a:rPr lang="en-US" altLang="en-US"/>
              <a:t> John was looking at </a:t>
            </a:r>
            <a:r>
              <a:rPr lang="en-US" altLang="en-US">
                <a:solidFill>
                  <a:srgbClr val="FF0000"/>
                </a:solidFill>
              </a:rPr>
              <a:t>himself</a:t>
            </a:r>
            <a:r>
              <a:rPr lang="en-US" altLang="en-US"/>
              <a:t> in the mirror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TotalTime>
  <Words>1003</Words>
  <Application>Microsoft Office PowerPoint</Application>
  <PresentationFormat>On-screen Show (4:3)</PresentationFormat>
  <Paragraphs>261</Paragraphs>
  <Slides>23</Slides>
  <Notes>23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Calibri</vt:lpstr>
      <vt:lpstr>Arial</vt:lpstr>
      <vt:lpstr>Wingdings</vt:lpstr>
      <vt:lpstr>Algerian</vt:lpstr>
      <vt:lpstr>Office Theme</vt:lpstr>
      <vt:lpstr>Pronouns</vt:lpstr>
      <vt:lpstr>What is a pronoun ?</vt:lpstr>
      <vt:lpstr>Types of Pronouns</vt:lpstr>
      <vt:lpstr>1. Personal Pronouns </vt:lpstr>
      <vt:lpstr>PowerPoint Presentation</vt:lpstr>
      <vt:lpstr>PowerPoint Presentation</vt:lpstr>
      <vt:lpstr>2. Possessive Pronouns</vt:lpstr>
      <vt:lpstr>PowerPoint Presentation</vt:lpstr>
      <vt:lpstr>3. Reflexive Pronouns </vt:lpstr>
      <vt:lpstr>Some more examples :-</vt:lpstr>
      <vt:lpstr>PowerPoint Presentation</vt:lpstr>
      <vt:lpstr>4.Demonstrative Pronouns </vt:lpstr>
      <vt:lpstr>Some more examples :-</vt:lpstr>
      <vt:lpstr>5. Indefinite Pronouns</vt:lpstr>
      <vt:lpstr>PowerPoint Presentation</vt:lpstr>
      <vt:lpstr>PowerPoint Presentation</vt:lpstr>
      <vt:lpstr>6. Reciprocal Pronouns </vt:lpstr>
      <vt:lpstr>SOME MORE EXAMPLES</vt:lpstr>
      <vt:lpstr>7. Interrogative Pronouns (or)  Relative Pronouns</vt:lpstr>
      <vt:lpstr>Some more examples :-</vt:lpstr>
      <vt:lpstr>8.Other Pronouns</vt:lpstr>
      <vt:lpstr>PowerPoint Presentation</vt:lpstr>
      <vt:lpstr>PowerPoint Presentation</vt:lpstr>
    </vt:vector>
  </TitlesOfParts>
  <Company>APIIIT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Pronoun</dc:title>
  <dc:creator>R082626</dc:creator>
  <cp:lastModifiedBy>Nayan GRIFFITHS</cp:lastModifiedBy>
  <cp:revision>21</cp:revision>
  <dcterms:created xsi:type="dcterms:W3CDTF">2009-02-10T09:36:25Z</dcterms:created>
  <dcterms:modified xsi:type="dcterms:W3CDTF">2023-03-21T14:28:32Z</dcterms:modified>
</cp:coreProperties>
</file>