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2" r:id="rId9"/>
    <p:sldId id="263" r:id="rId10"/>
    <p:sldId id="279" r:id="rId11"/>
    <p:sldId id="266" r:id="rId12"/>
    <p:sldId id="271" r:id="rId13"/>
    <p:sldId id="272" r:id="rId14"/>
    <p:sldId id="273" r:id="rId15"/>
    <p:sldId id="270" r:id="rId16"/>
    <p:sldId id="274" r:id="rId17"/>
    <p:sldId id="275" r:id="rId18"/>
    <p:sldId id="277" r:id="rId19"/>
    <p:sldId id="276" r:id="rId20"/>
    <p:sldId id="278" r:id="rId21"/>
    <p:sldId id="267" r:id="rId22"/>
    <p:sldId id="269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ko-KR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altLang="ko-KR" smtClean="0"/>
              <a:t>Click to edit Master text styles</a:t>
            </a:r>
          </a:p>
          <a:p>
            <a:pPr lvl="1" eaLnBrk="1" latinLnBrk="0" hangingPunct="1"/>
            <a:r>
              <a:rPr lang="en-US" altLang="ko-KR" smtClean="0"/>
              <a:t>Second level</a:t>
            </a:r>
          </a:p>
          <a:p>
            <a:pPr lvl="2" eaLnBrk="1" latinLnBrk="0" hangingPunct="1"/>
            <a:r>
              <a:rPr lang="en-US" altLang="ko-KR" smtClean="0"/>
              <a:t>Third level</a:t>
            </a:r>
          </a:p>
          <a:p>
            <a:pPr lvl="3" eaLnBrk="1" latinLnBrk="0" hangingPunct="1"/>
            <a:r>
              <a:rPr lang="en-US" altLang="ko-KR" smtClean="0"/>
              <a:t>Fourth level</a:t>
            </a:r>
          </a:p>
          <a:p>
            <a:pPr lvl="4" eaLnBrk="1" latinLnBrk="0" hangingPunct="1"/>
            <a:r>
              <a:rPr lang="en-US" altLang="ko-KR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ko-KR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altLang="ko-KR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ko-KR" smtClean="0"/>
              <a:t>Click to edit Master text styles</a:t>
            </a:r>
          </a:p>
          <a:p>
            <a:pPr lvl="1" eaLnBrk="1" latinLnBrk="0" hangingPunct="1"/>
            <a:r>
              <a:rPr kumimoji="0" lang="en-US" altLang="ko-KR" smtClean="0"/>
              <a:t>Second level</a:t>
            </a:r>
          </a:p>
          <a:p>
            <a:pPr lvl="2" eaLnBrk="1" latinLnBrk="0" hangingPunct="1"/>
            <a:r>
              <a:rPr kumimoji="0" lang="en-US" altLang="ko-KR" smtClean="0"/>
              <a:t>Third level</a:t>
            </a:r>
          </a:p>
          <a:p>
            <a:pPr lvl="3" eaLnBrk="1" latinLnBrk="0" hangingPunct="1"/>
            <a:r>
              <a:rPr kumimoji="0" lang="en-US" altLang="ko-KR" smtClean="0"/>
              <a:t>Fourth level</a:t>
            </a:r>
          </a:p>
          <a:p>
            <a:pPr lvl="4" eaLnBrk="1" latinLnBrk="0" hangingPunct="1"/>
            <a:r>
              <a:rPr kumimoji="0" lang="en-US" altLang="ko-KR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6F991E-CEF3-4721-AF0E-CD2FA82931CE}" type="datetimeFigureOut">
              <a:rPr lang="ko-KR" altLang="en-US" smtClean="0"/>
              <a:t>2012-04-26</a:t>
            </a:fld>
            <a:endParaRPr lang="ko-KR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A1979-E5E6-4C23-829B-7F1197A19C15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ndAc>
      <p:stSnd>
        <p:snd r:embed="rId13" name="arrow.wav"/>
      </p:stSnd>
    </p:sndAc>
  </p:transition>
  <p:txStyles>
    <p:titleStyle>
      <a:lvl1pPr algn="l" rtl="0" eaLnBrk="1" latinLnBrk="1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1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1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1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1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1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6765376" cy="1828800"/>
          </a:xfrm>
        </p:spPr>
        <p:txBody>
          <a:bodyPr>
            <a:normAutofit fontScale="90000"/>
          </a:bodyPr>
          <a:lstStyle/>
          <a:p>
            <a:r>
              <a:rPr lang="en-US" altLang="ko-KR" sz="9600" dirty="0">
                <a:latin typeface="Ravie" pitchFamily="82" charset="0"/>
              </a:rPr>
              <a:t>Hobbies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11266" name="Picture 2" descr="https://encrypted-tbn0.google.com/images?q=tbn:ANd9GcSZwZac7OIqfvOGdQnpXvGYFiH6TCJs424N09ZhgE5vbpo8x7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36912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dn2.mixrmedia.com/wp-uploads/ningin/blog/2010/08/doo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4104456" cy="5661319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4089648" y="908720"/>
            <a:ext cx="4874840" cy="5040560"/>
          </a:xfrm>
          <a:prstGeom prst="wedgeEllipseCallout">
            <a:avLst>
              <a:gd name="adj1" fmla="val -64399"/>
              <a:gd name="adj2" fmla="val 6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It’s quiz time everyone!</a:t>
            </a:r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 smtClean="0"/>
          </a:p>
          <a:p>
            <a:pPr algn="ctr"/>
            <a:endParaRPr lang="en-US" altLang="ko-KR" sz="3200" dirty="0"/>
          </a:p>
          <a:p>
            <a:pPr algn="ctr"/>
            <a:r>
              <a:rPr lang="en-US" altLang="ko-KR" sz="3200" dirty="0" smtClean="0"/>
              <a:t>Can you guess what hobby is behind the star?</a:t>
            </a:r>
            <a:endParaRPr lang="ko-KR" altLang="en-US" sz="3200" dirty="0"/>
          </a:p>
        </p:txBody>
      </p:sp>
      <p:sp>
        <p:nvSpPr>
          <p:cNvPr id="5" name="32-Point Star 4"/>
          <p:cNvSpPr/>
          <p:nvPr/>
        </p:nvSpPr>
        <p:spPr>
          <a:xfrm>
            <a:off x="7956376" y="4077072"/>
            <a:ext cx="554360" cy="698376"/>
          </a:xfrm>
          <a:prstGeom prst="star3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155" name="Picture 3" descr="C:\Documents and Settings\manager\Local Settings\Temporary Internet Files\Content.IE5\RAAXQH1S\MM90004101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492896"/>
            <a:ext cx="1152128" cy="13506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s://encrypted-tbn0.google.com/images?q=tbn:ANd9GcSrB41AyHs3U14VQMqTtt1L3j6EaZJtGdx3NawJ2P8eFraMvM0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508898" cy="3401170"/>
          </a:xfrm>
          <a:prstGeom prst="rect">
            <a:avLst/>
          </a:prstGeom>
          <a:noFill/>
        </p:spPr>
      </p:pic>
      <p:sp>
        <p:nvSpPr>
          <p:cNvPr id="9" name="32-Point Star 8"/>
          <p:cNvSpPr/>
          <p:nvPr/>
        </p:nvSpPr>
        <p:spPr>
          <a:xfrm>
            <a:off x="4788024" y="1196752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pic>
        <p:nvPicPr>
          <p:cNvPr id="39940" name="Picture 4" descr="http://indianhobbies.com/shop/images/exce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826396" cy="5517232"/>
          </a:xfrm>
          <a:prstGeom prst="rect">
            <a:avLst/>
          </a:prstGeom>
          <a:noFill/>
        </p:spPr>
      </p:pic>
      <p:sp>
        <p:nvSpPr>
          <p:cNvPr id="5" name="32-Point Star 4"/>
          <p:cNvSpPr/>
          <p:nvPr/>
        </p:nvSpPr>
        <p:spPr>
          <a:xfrm>
            <a:off x="4788024" y="1268760"/>
            <a:ext cx="3816424" cy="5112568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pic>
        <p:nvPicPr>
          <p:cNvPr id="38914" name="Picture 2" descr="https://encrypted-tbn3.google.com/images?q=tbn:ANd9GcSKqfzYoMnWRxOFrN_8rbGL9Chue_whNyeXJa73Fj87zOqU2z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44824"/>
            <a:ext cx="3312368" cy="4344110"/>
          </a:xfrm>
          <a:prstGeom prst="rect">
            <a:avLst/>
          </a:prstGeom>
          <a:noFill/>
        </p:spPr>
      </p:pic>
      <p:sp>
        <p:nvSpPr>
          <p:cNvPr id="5" name="32-Point Star 4"/>
          <p:cNvSpPr/>
          <p:nvPr/>
        </p:nvSpPr>
        <p:spPr>
          <a:xfrm>
            <a:off x="4788024" y="1196752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pic>
        <p:nvPicPr>
          <p:cNvPr id="37890" name="Picture 2" descr="https://encrypted-tbn0.google.com/images?q=tbn:ANd9GcTVrFgkIvxCSXBJJWcEQL5xD00CpAdxeWW2Kvi1UvjNUK7pcwW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960440" cy="4303366"/>
          </a:xfrm>
          <a:prstGeom prst="rect">
            <a:avLst/>
          </a:prstGeom>
          <a:noFill/>
        </p:spPr>
      </p:pic>
      <p:sp>
        <p:nvSpPr>
          <p:cNvPr id="5" name="32-Point Star 4"/>
          <p:cNvSpPr/>
          <p:nvPr/>
        </p:nvSpPr>
        <p:spPr>
          <a:xfrm>
            <a:off x="4967536" y="1268760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pic>
        <p:nvPicPr>
          <p:cNvPr id="40962" name="Picture 2" descr="http://www.vgyan.com/images/Articles/Career/career-option/Camera-Photograp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3925441" cy="3920481"/>
          </a:xfrm>
          <a:prstGeom prst="rect">
            <a:avLst/>
          </a:prstGeom>
          <a:noFill/>
        </p:spPr>
      </p:pic>
      <p:sp>
        <p:nvSpPr>
          <p:cNvPr id="5" name="32-Point Star 4"/>
          <p:cNvSpPr/>
          <p:nvPr/>
        </p:nvSpPr>
        <p:spPr>
          <a:xfrm>
            <a:off x="4788024" y="1196752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encrypted-tbn2.google.com/images?q=tbn:ANd9GcSwMsm7k8x5D3qX84Zgo49L1e9udFxWlwVku972xfJm4IH-Kzy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509893" cy="4411564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sp>
        <p:nvSpPr>
          <p:cNvPr id="5" name="32-Point Star 4"/>
          <p:cNvSpPr/>
          <p:nvPr/>
        </p:nvSpPr>
        <p:spPr>
          <a:xfrm>
            <a:off x="4967536" y="1268760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t3.gstatic.com/images?q=tbn:ANd9GcQ8_NaS5Ep35zuulie2tOfO8G_ChZbxkL3olUGwXWv9KrKdwqHWlMqd-YnU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2664296" cy="4160119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sp>
        <p:nvSpPr>
          <p:cNvPr id="5" name="32-Point Star 4"/>
          <p:cNvSpPr/>
          <p:nvPr/>
        </p:nvSpPr>
        <p:spPr>
          <a:xfrm>
            <a:off x="4788024" y="1196752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rinterinkcartridgesblog.printcountry.com/wp-content/uploads/2010/12/mov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8821" y="1988840"/>
            <a:ext cx="3263619" cy="4032448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sp>
        <p:nvSpPr>
          <p:cNvPr id="5" name="32-Point Star 4"/>
          <p:cNvSpPr/>
          <p:nvPr/>
        </p:nvSpPr>
        <p:spPr>
          <a:xfrm>
            <a:off x="4788024" y="1196752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cdarmy.com/wp-content/uploads/2010/01/Woman-listening-to-Mu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74441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sp>
        <p:nvSpPr>
          <p:cNvPr id="5" name="32-Point Star 4"/>
          <p:cNvSpPr/>
          <p:nvPr/>
        </p:nvSpPr>
        <p:spPr>
          <a:xfrm>
            <a:off x="4788024" y="1196752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Point Star 1"/>
          <p:cNvSpPr/>
          <p:nvPr/>
        </p:nvSpPr>
        <p:spPr>
          <a:xfrm>
            <a:off x="1043608" y="620688"/>
            <a:ext cx="6912768" cy="468052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What is a hobby?</a:t>
            </a:r>
            <a:endParaRPr lang="ko-KR" altLang="en-US" sz="4400" dirty="0"/>
          </a:p>
        </p:txBody>
      </p:sp>
      <p:pic>
        <p:nvPicPr>
          <p:cNvPr id="28674" name="Picture 2" descr="C:\Documents and Settings\manager\Local Settings\Temporary Internet Files\Content.IE5\RAAXQH1S\MM90004373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1038225" cy="162153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547664" y="5661248"/>
            <a:ext cx="59549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Hobby means….</a:t>
            </a:r>
            <a:endParaRPr lang="ko-KR" altLang="en-US" sz="28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rofessionaljeweller.com/pictures/gallery/Lumoi%20recy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4355976" cy="487871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763688" y="91472"/>
            <a:ext cx="5832648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solidFill>
                  <a:schemeClr val="accent4">
                    <a:lumMod val="50000"/>
                  </a:schemeClr>
                </a:solidFill>
              </a:rPr>
              <a:t>QUESTION TIME</a:t>
            </a:r>
            <a:endParaRPr lang="ko-KR" altLang="en-US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manager\Local Settings\Temporary Internet Files\Content.IE5\YNRZ2L50\MM900282747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556792"/>
            <a:ext cx="1872208" cy="1872208"/>
          </a:xfrm>
          <a:prstGeom prst="rect">
            <a:avLst/>
          </a:prstGeom>
          <a:noFill/>
        </p:spPr>
      </p:pic>
      <p:sp>
        <p:nvSpPr>
          <p:cNvPr id="4" name="Bevel 3"/>
          <p:cNvSpPr/>
          <p:nvPr/>
        </p:nvSpPr>
        <p:spPr>
          <a:xfrm>
            <a:off x="323528" y="3789040"/>
            <a:ext cx="4320480" cy="10081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/>
              <a:t>What  hobby </a:t>
            </a:r>
            <a:r>
              <a:rPr lang="en-US" altLang="ko-KR" sz="3600" dirty="0" smtClean="0"/>
              <a:t>is it?</a:t>
            </a:r>
            <a:endParaRPr lang="ko-KR" altLang="en-US" sz="3600" dirty="0"/>
          </a:p>
        </p:txBody>
      </p:sp>
      <p:sp>
        <p:nvSpPr>
          <p:cNvPr id="5" name="32-Point Star 4"/>
          <p:cNvSpPr/>
          <p:nvPr/>
        </p:nvSpPr>
        <p:spPr>
          <a:xfrm>
            <a:off x="4788024" y="1196752"/>
            <a:ext cx="4176464" cy="532859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0" y="260648"/>
            <a:ext cx="9144000" cy="6597352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chemeClr val="bg2">
                    <a:lumMod val="50000"/>
                  </a:schemeClr>
                </a:solidFill>
              </a:rPr>
              <a:t>Presentation Time</a:t>
            </a:r>
          </a:p>
          <a:p>
            <a:pPr algn="ctr"/>
            <a:endParaRPr lang="en-US" altLang="ko-KR" dirty="0"/>
          </a:p>
          <a:p>
            <a:pPr algn="ctr"/>
            <a:r>
              <a:rPr lang="en-US" altLang="ko-KR" sz="2800" dirty="0" smtClean="0"/>
              <a:t>Pick one of the </a:t>
            </a:r>
            <a:r>
              <a:rPr lang="en-US" altLang="ko-KR" sz="2800" dirty="0" smtClean="0"/>
              <a:t>hobbies </a:t>
            </a:r>
            <a:r>
              <a:rPr lang="en-US" altLang="ko-KR" sz="2800" dirty="0" smtClean="0"/>
              <a:t>we spoke about.</a:t>
            </a:r>
          </a:p>
          <a:p>
            <a:pPr algn="ctr"/>
            <a:endParaRPr lang="en-US" altLang="ko-KR" sz="2800" dirty="0"/>
          </a:p>
          <a:p>
            <a:pPr algn="ctr"/>
            <a:r>
              <a:rPr lang="en-US" altLang="ko-KR" sz="2800" dirty="0" smtClean="0"/>
              <a:t>Draw a picture and write a paragraph about it.</a:t>
            </a:r>
            <a:endParaRPr lang="ko-KR" altLang="en-US" sz="2800" dirty="0"/>
          </a:p>
        </p:txBody>
      </p:sp>
      <p:pic>
        <p:nvPicPr>
          <p:cNvPr id="30722" name="Picture 2" descr="C:\Documents and Settings\manager\Local Settings\Temporary Internet Files\Content.IE5\EHNAGLQI\MM900043731[3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620688"/>
            <a:ext cx="1038225" cy="1333500"/>
          </a:xfrm>
          <a:prstGeom prst="rect">
            <a:avLst/>
          </a:prstGeom>
          <a:noFill/>
        </p:spPr>
      </p:pic>
      <p:pic>
        <p:nvPicPr>
          <p:cNvPr id="30723" name="Picture 3" descr="C:\Documents and Settings\manager\Local Settings\Temporary Internet Files\Content.IE5\0NIHDNO4\MM90030330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852936"/>
            <a:ext cx="864096" cy="1170806"/>
          </a:xfrm>
          <a:prstGeom prst="rect">
            <a:avLst/>
          </a:prstGeom>
          <a:noFill/>
        </p:spPr>
      </p:pic>
      <p:pic>
        <p:nvPicPr>
          <p:cNvPr id="30724" name="Picture 4" descr="C:\Documents and Settings\manager\Local Settings\Temporary Internet Files\Content.IE5\YNRZ2L50\MM900163113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924944"/>
            <a:ext cx="819150" cy="1200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2-Point Star 2"/>
          <p:cNvSpPr/>
          <p:nvPr/>
        </p:nvSpPr>
        <p:spPr>
          <a:xfrm>
            <a:off x="467544" y="476672"/>
            <a:ext cx="8064896" cy="554461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600" dirty="0" smtClean="0"/>
              <a:t>Good job everyone!</a:t>
            </a:r>
            <a:endParaRPr lang="ko-KR" altLang="en-US" sz="6600" dirty="0"/>
          </a:p>
        </p:txBody>
      </p:sp>
      <p:pic>
        <p:nvPicPr>
          <p:cNvPr id="49154" name="Picture 2" descr="C:\Documents and Settings\manager\Local Settings\Temporary Internet Files\Content.IE5\0NIHDNO4\MM900041090[3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5013176"/>
            <a:ext cx="1524144" cy="1466081"/>
          </a:xfrm>
          <a:prstGeom prst="rect">
            <a:avLst/>
          </a:prstGeom>
          <a:noFill/>
        </p:spPr>
      </p:pic>
      <p:pic>
        <p:nvPicPr>
          <p:cNvPr id="5" name="MS900069706[2].wav">
            <a:hlinkClick r:id="" action="ppaction://media"/>
          </p:cNvPr>
          <p:cNvPicPr>
            <a:picLocks noRot="1" noChangeAspect="1"/>
          </p:cNvPicPr>
          <p:nvPr>
            <a:wavAudioFile r:embed="rId1" name="MS900069706[2].wav"/>
          </p:nvPr>
        </p:nvPicPr>
        <p:blipFill>
          <a:blip r:embed="rId5" cstate="print"/>
          <a:stretch>
            <a:fillRect/>
          </a:stretch>
        </p:blipFill>
        <p:spPr>
          <a:xfrm>
            <a:off x="467544" y="476672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0.google.com/images?q=tbn:ANd9GcQEJwEs5lA6iqQy5fw1AZ-ZVMRIEIJ6f8ZcsgQkpH_PYNC8jsn9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8680"/>
            <a:ext cx="4968552" cy="6120680"/>
          </a:xfrm>
          <a:prstGeom prst="rect">
            <a:avLst/>
          </a:prstGeom>
          <a:noFill/>
        </p:spPr>
      </p:pic>
      <p:sp>
        <p:nvSpPr>
          <p:cNvPr id="5" name="Vertical Scroll 4"/>
          <p:cNvSpPr/>
          <p:nvPr/>
        </p:nvSpPr>
        <p:spPr>
          <a:xfrm>
            <a:off x="179512" y="548680"/>
            <a:ext cx="3347864" cy="57606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Can you name these hobbies?</a:t>
            </a:r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 smtClean="0"/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 smtClean="0"/>
          </a:p>
        </p:txBody>
      </p:sp>
      <p:pic>
        <p:nvPicPr>
          <p:cNvPr id="15363" name="Picture 3" descr="C:\Documents and Settings\manager\Local Settings\Temporary Internet Files\Content.IE5\U5VP3O7F\MM90035462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89040"/>
            <a:ext cx="1224136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oorstation.org/typoasis/designers/klein05/pic05/img/hob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764307" cy="594928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1115616" y="5392680"/>
            <a:ext cx="7848872" cy="1465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Do you think a hobby is different from a sport?</a:t>
            </a:r>
            <a:endParaRPr lang="ko-KR" altLang="en-US" sz="2400" dirty="0"/>
          </a:p>
        </p:txBody>
      </p:sp>
      <p:pic>
        <p:nvPicPr>
          <p:cNvPr id="14339" name="Picture 3" descr="C:\Documents and Settings\manager\Local Settings\Temporary Internet Files\Content.IE5\B8VJ0379\MM90022376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229200"/>
            <a:ext cx="864096" cy="14215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wikia.com/marveldatabase/images/6/67/Spider_man_wall_craw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179512" y="5517232"/>
            <a:ext cx="2592288" cy="1152128"/>
          </a:xfrm>
          <a:prstGeom prst="wedgeRoundRectCallout">
            <a:avLst>
              <a:gd name="adj1" fmla="val 56329"/>
              <a:gd name="adj2" fmla="val -863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Why do people need hobbies?</a:t>
            </a:r>
            <a:endParaRPr lang="ko-KR" altLang="en-US" sz="2400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ia.sfx.co.uk/files/2010/05/110510dre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6228184" y="188640"/>
            <a:ext cx="2808312" cy="2016224"/>
          </a:xfrm>
          <a:prstGeom prst="wedgeRoundRectCallout">
            <a:avLst>
              <a:gd name="adj1" fmla="val -60128"/>
              <a:gd name="adj2" fmla="val 295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altLang="ko-KR" sz="2000" dirty="0">
                <a:solidFill>
                  <a:schemeClr val="tx1"/>
                </a:solidFill>
              </a:rPr>
              <a:t>What is your hobby?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/>
              <a:t>How long have you had </a:t>
            </a:r>
            <a:r>
              <a:rPr lang="en-US" altLang="ko-KR" sz="2000" dirty="0" smtClean="0"/>
              <a:t>this </a:t>
            </a:r>
            <a:r>
              <a:rPr lang="en-US" altLang="ko-KR" sz="2000" dirty="0"/>
              <a:t>hobby?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</a:rPr>
              <a:t>Why </a:t>
            </a:r>
            <a:r>
              <a:rPr lang="en-US" altLang="ko-KR" sz="2000" dirty="0">
                <a:solidFill>
                  <a:schemeClr val="tx1"/>
                </a:solidFill>
              </a:rPr>
              <a:t>did you start your hobby</a:t>
            </a:r>
            <a:r>
              <a:rPr lang="en-US" altLang="ko-KR" sz="2000" dirty="0" smtClean="0">
                <a:solidFill>
                  <a:schemeClr val="tx1"/>
                </a:solidFill>
              </a:rPr>
              <a:t>?  Punk!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kpopconcerts.com/wp-content/uploads/2011/11/Wonder-girl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6084168" y="188640"/>
            <a:ext cx="2786608" cy="864096"/>
          </a:xfrm>
          <a:prstGeom prst="wedgeRoundRectCallout">
            <a:avLst>
              <a:gd name="adj1" fmla="val -10232"/>
              <a:gd name="adj2" fmla="val 830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/>
          </a:p>
          <a:p>
            <a:r>
              <a:rPr lang="en-US" altLang="ko-KR" dirty="0" smtClean="0"/>
              <a:t>Which </a:t>
            </a:r>
            <a:r>
              <a:rPr lang="en-US" altLang="ko-KR" dirty="0"/>
              <a:t>hobbies are the most expensive</a:t>
            </a:r>
            <a:r>
              <a:rPr lang="en-US" altLang="ko-KR" dirty="0" smtClean="0"/>
              <a:t>?</a:t>
            </a:r>
          </a:p>
          <a:p>
            <a:endParaRPr lang="en-US" altLang="ko-KR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79512" y="4725144"/>
            <a:ext cx="2880320" cy="1152128"/>
          </a:xfrm>
          <a:prstGeom prst="wedgeRoundRectCallout">
            <a:avLst>
              <a:gd name="adj1" fmla="val -5204"/>
              <a:gd name="adj2" fmla="val -1487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Which hobbies are the cheapest?</a:t>
            </a:r>
            <a:endParaRPr lang="en-US" altLang="ko-KR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427984" y="5373216"/>
            <a:ext cx="2808312" cy="864096"/>
          </a:xfrm>
          <a:prstGeom prst="wedgeRoundRectCallout">
            <a:avLst>
              <a:gd name="adj1" fmla="val -11315"/>
              <a:gd name="adj2" fmla="val -154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How </a:t>
            </a:r>
            <a:r>
              <a:rPr lang="en-US" altLang="ko-KR" dirty="0" smtClean="0"/>
              <a:t>much money do </a:t>
            </a:r>
            <a:r>
              <a:rPr lang="en-US" altLang="ko-KR" dirty="0"/>
              <a:t>you spend on your hobby?</a:t>
            </a:r>
            <a:endParaRPr lang="ko-KR" altLang="en-US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ailypop.files.wordpress.com/2010/11/hulk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4825"/>
            <a:ext cx="9324528" cy="6872826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0" y="260648"/>
            <a:ext cx="3275856" cy="1656184"/>
          </a:xfrm>
          <a:prstGeom prst="wedgeEllipseCallout">
            <a:avLst>
              <a:gd name="adj1" fmla="val 58546"/>
              <a:gd name="adj2" fmla="val 2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Does your hobby interfere with your </a:t>
            </a:r>
            <a:r>
              <a:rPr lang="en-US" altLang="ko-KR" dirty="0" smtClean="0"/>
              <a:t>study or personal </a:t>
            </a:r>
            <a:r>
              <a:rPr lang="en-US" altLang="ko-KR" dirty="0"/>
              <a:t>life?</a:t>
            </a:r>
            <a:endParaRPr lang="ko-KR" altLang="en-US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insidepinoyshowbiz.ph/image/49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</p:spPr>
      </p:pic>
      <p:sp>
        <p:nvSpPr>
          <p:cNvPr id="3" name="32-Point Star 2"/>
          <p:cNvSpPr/>
          <p:nvPr/>
        </p:nvSpPr>
        <p:spPr>
          <a:xfrm>
            <a:off x="1403648" y="188640"/>
            <a:ext cx="6264696" cy="2016224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Some men and women  collect toys.</a:t>
            </a:r>
          </a:p>
          <a:p>
            <a:pPr algn="ctr"/>
            <a:r>
              <a:rPr lang="en-US" altLang="ko-KR" sz="2000" dirty="0" smtClean="0"/>
              <a:t>Do you think they are too old for this?</a:t>
            </a:r>
            <a:endParaRPr lang="ko-KR" altLang="en-US" sz="2000" dirty="0"/>
          </a:p>
        </p:txBody>
      </p:sp>
      <p:pic>
        <p:nvPicPr>
          <p:cNvPr id="32772" name="Picture 4" descr="https://encrypted-tbn0.google.com/images?q=tbn:ANd9GcTXa02ni8p5iWe5nq5DWdkKWr1V57BNI2PsqSpd_ta6tldgqZjQ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2656"/>
            <a:ext cx="1186281" cy="178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s://encrypted-tbn0.google.com/images?q=tbn:ANd9GcS8GQ0iUdNJViiK4STTCFN2BYm59c7SSnf_1EwBmlJSDCQ6wIIL4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1008112" cy="184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Callout 5"/>
          <p:cNvSpPr/>
          <p:nvPr/>
        </p:nvSpPr>
        <p:spPr>
          <a:xfrm>
            <a:off x="3707904" y="5445224"/>
            <a:ext cx="4608512" cy="1340768"/>
          </a:xfrm>
          <a:prstGeom prst="wedgeEllipseCallout">
            <a:avLst>
              <a:gd name="adj1" fmla="val -34184"/>
              <a:gd name="adj2" fmla="val -116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Do you know any older  people with a hobby?</a:t>
            </a:r>
            <a:endParaRPr lang="ko-KR" altLang="en-US" dirty="0"/>
          </a:p>
        </p:txBody>
      </p:sp>
    </p:spTree>
  </p:cSld>
  <p:clrMapOvr>
    <a:masterClrMapping/>
  </p:clrMapOvr>
  <p:transition spd="med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235</Words>
  <Application>Microsoft Office PowerPoint</Application>
  <PresentationFormat>On-screen Show (4:3)</PresentationFormat>
  <Paragraphs>60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Hobbies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elite</dc:creator>
  <cp:lastModifiedBy>elite</cp:lastModifiedBy>
  <cp:revision>20</cp:revision>
  <dcterms:created xsi:type="dcterms:W3CDTF">2012-04-26T06:04:04Z</dcterms:created>
  <dcterms:modified xsi:type="dcterms:W3CDTF">2012-04-26T10:15:05Z</dcterms:modified>
</cp:coreProperties>
</file>