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420" autoAdjust="0"/>
  </p:normalViewPr>
  <p:slideViewPr>
    <p:cSldViewPr>
      <p:cViewPr varScale="1">
        <p:scale>
          <a:sx n="74" d="100"/>
          <a:sy n="74" d="100"/>
        </p:scale>
        <p:origin x="-2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altLang="ko-KR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altLang="ko-KR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  <a:p>
            <a:pPr lvl="1" eaLnBrk="1" latinLnBrk="0" hangingPunct="1"/>
            <a:r>
              <a:rPr kumimoji="0" lang="en-US" altLang="ko-KR" smtClean="0"/>
              <a:t>Second level</a:t>
            </a:r>
          </a:p>
          <a:p>
            <a:pPr lvl="2" eaLnBrk="1" latinLnBrk="0" hangingPunct="1"/>
            <a:r>
              <a:rPr kumimoji="0" lang="en-US" altLang="ko-KR" smtClean="0"/>
              <a:t>Third level</a:t>
            </a:r>
          </a:p>
          <a:p>
            <a:pPr lvl="3" eaLnBrk="1" latinLnBrk="0" hangingPunct="1"/>
            <a:r>
              <a:rPr kumimoji="0" lang="en-US" altLang="ko-KR" smtClean="0"/>
              <a:t>Fourth level</a:t>
            </a:r>
          </a:p>
          <a:p>
            <a:pPr lvl="4" eaLnBrk="1" latinLnBrk="0" hangingPunct="1"/>
            <a:r>
              <a:rPr kumimoji="0"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67657EA-86DC-4052-9EE6-FC961E2A6FDA}" type="datetimeFigureOut">
              <a:rPr lang="ko-KR" altLang="en-US" smtClean="0"/>
              <a:pPr/>
              <a:t>2011-09-15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34C0B9E-B84D-45C7-A8BC-B915758508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1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1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1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1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google.com/imgres?imgurl=http://www.halloweentricksandtreats.com/wp-content/uploads/2011/06/ghost_halloween.jpg&amp;imgrefurl=http://www.halloweentricksandtreats.com/what-ghost-haunts-your-house&amp;usg=__cKOKk1VRSQhVoq55hCEKppXOs3A=&amp;h=300&amp;w=300&amp;sz=8&amp;hl=en&amp;start=1&amp;sig2=hx_CxfWBYDc3ramFr65GPQ&amp;zoom=1&amp;tbnid=DuEys5orwb9mxM:&amp;tbnh=116&amp;tbnw=116&amp;ei=CrxlTuDCM8b-mAXs5OWZCg&amp;prev=/search?q=kinds+of+fears+ghosts&amp;hl=en&amp;sa=N&amp;gbv=2&amp;tbm=isch&amp;itbs=1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www.google.com/imgres?imgurl=http://static2.dmcdn.net/static/video/902/076/11670209:jpeg_preview_medium.jpg?20100728113533&amp;imgrefurl=http://www.dailymotion.com/video/x6y4sh_how-to-overcome-fear-part-2_news&amp;usg=__333IGCe1yf8T1nNBGCugOsUmX1A=&amp;h=120&amp;w=160&amp;sz=7&amp;hl=en&amp;start=27&amp;sig2=ly8pu3DmE82h-5akcP_04Q&amp;zoom=1&amp;tbnid=nthtD9-TzgPjRM:&amp;tbnh=74&amp;tbnw=98&amp;ei=47tlTsOZBYX0mAXsquCqCg&amp;prev=/search?q=kinds+of+fears&amp;start=21&amp;hl=en&amp;sa=N&amp;gbv=2&amp;tbm=isch&amp;itbs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jpeg"/><Relationship Id="rId5" Type="http://schemas.openxmlformats.org/officeDocument/2006/relationships/hyperlink" Target="http://www.google.com/imgres?imgurl=http://kingsheepblog.files.wordpress.com/2009/09/conepeople.jpg?w=200&amp;h=300&amp;imgrefurl=http://kingsheepblog.wordpress.com/2009/09/11/hippopotomonstrosesquipedaliophobia-the-fear-of-long-words/&amp;usg=___dDfnPw6J54P6BH4IyIomM4RKEM=&amp;h=299&amp;w=200&amp;sz=8&amp;hl=en&amp;start=42&amp;sig2=Dtlu3npHAPc4ZfIZfUMyzg&amp;zoom=1&amp;tbnid=qx0vEN0vSacRhM:&amp;tbnh=116&amp;tbnw=78&amp;ei=9L1lToX9BcLhmAWChJWYCg&amp;prev=/images?q=phobia+fear+socks&amp;start=21&amp;hl=en&amp;sa=N&amp;gbv=2&amp;tbm=isch&amp;itbs=1" TargetMode="Externa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S8ohGye8wA" TargetMode="External"/><Relationship Id="rId2" Type="http://schemas.openxmlformats.org/officeDocument/2006/relationships/hyperlink" Target="http://www.youtube.com/watch?v=wXBXsvz4k2Q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N9oxmRT2YWw" TargetMode="External"/><Relationship Id="rId4" Type="http://schemas.openxmlformats.org/officeDocument/2006/relationships/hyperlink" Target="http://www.youtube.com/watch?v=oCqsscwnAH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FEARS</a:t>
            </a:r>
            <a:endParaRPr lang="ko-KR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Let’s talk!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About You!</a:t>
            </a:r>
            <a:endParaRPr lang="ko-KR" altLang="en-US" dirty="0"/>
          </a:p>
        </p:txBody>
      </p:sp>
      <p:pic>
        <p:nvPicPr>
          <p:cNvPr id="7" name="Content Placeholder 6" descr="untitled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488" y="1785926"/>
            <a:ext cx="1501780" cy="3086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of flying? 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of ghosts? 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of giving a speech in public?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of going to the dentist? 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of heights? 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of scary movies? 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of the dark? 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to die? Why? 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of getting old? Why?</a:t>
            </a:r>
          </a:p>
          <a:p>
            <a:endParaRPr lang="ko-KR" altLang="en-US" dirty="0"/>
          </a:p>
        </p:txBody>
      </p:sp>
      <p:pic>
        <p:nvPicPr>
          <p:cNvPr id="1026" name="Picture 2" descr="http://wordsbybob.files.wordpress.com/2011/07/face-in-fea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1875" y="4429132"/>
            <a:ext cx="1762125" cy="2600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http://t3.gstatic.com/images?q=tbn:ANd9GcSm8wMqUu--G_9WVbPYCztNhYwtbxGSb50NUu1QXD0cOYOUconUP3a8y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90" y="1928802"/>
            <a:ext cx="1576392" cy="1285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http://t1.gstatic.com/images?q=tbn:ANd9GcSkJVitM0tSp3rZSNvVtjl5uRhAoncpJ_YCC_EJejE_68Xptzk05VSHenM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57752" y="3786190"/>
            <a:ext cx="1428760" cy="2247909"/>
          </a:xfrm>
          <a:prstGeom prst="rect">
            <a:avLst/>
          </a:prstGeom>
          <a:noFill/>
        </p:spPr>
      </p:pic>
      <p:pic>
        <p:nvPicPr>
          <p:cNvPr id="1032" name="Picture 8" descr="http://www.logoblog.org/wp-images/dental-logos/dental-fear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43768" y="1714488"/>
            <a:ext cx="1785950" cy="22383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FEARS</a:t>
            </a:r>
            <a:endParaRPr lang="ko-KR" altLang="en-US" dirty="0"/>
          </a:p>
        </p:txBody>
      </p:sp>
      <p:pic>
        <p:nvPicPr>
          <p:cNvPr id="6" name="Content Placeholder 5" descr="Parental_Adviso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71802" y="1857364"/>
            <a:ext cx="2595554" cy="2143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Are you afraid of speaking English?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What is your biggest fear for yourself? 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What is your biggest fear for yourself? 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What is your biggest fear for the world?</a:t>
            </a:r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/>
              <a:t>Do you know anyone with a phobia? </a:t>
            </a:r>
          </a:p>
          <a:p>
            <a:endParaRPr lang="ko-KR" altLang="en-US" dirty="0"/>
          </a:p>
        </p:txBody>
      </p:sp>
      <p:pic>
        <p:nvPicPr>
          <p:cNvPr id="15364" name="Picture 4" descr="http://thefearlist.files.wordpress.com/2010/12/phobia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4143380"/>
            <a:ext cx="3095610" cy="2533640"/>
          </a:xfrm>
          <a:prstGeom prst="rect">
            <a:avLst/>
          </a:prstGeom>
          <a:noFill/>
        </p:spPr>
      </p:pic>
      <p:pic>
        <p:nvPicPr>
          <p:cNvPr id="15366" name="Picture 6" descr="http://i54.tinypic.com/kpx6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926" y="4500570"/>
            <a:ext cx="2857488" cy="21431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368" name="Picture 8" descr="http://t2.gstatic.com/images?q=tbn:ANd9GcQ1iFBW7J21B-1k4GC3YQrOa909N3JfLgszY1mGonjzB55CJ3LLhv45A_Y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5074" y="1643050"/>
            <a:ext cx="1814520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Videos 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http://www.youtube.com/watch?v=wXBXsvz4k2Q</a:t>
            </a:r>
            <a:endParaRPr lang="en-US" altLang="ko-KR" dirty="0" smtClean="0"/>
          </a:p>
          <a:p>
            <a:r>
              <a:rPr lang="en-US" altLang="ko-KR" dirty="0" smtClean="0">
                <a:hlinkClick r:id="rId3"/>
              </a:rPr>
              <a:t>http://www.youtube.com/watch?v=ZS8ohGye8wA</a:t>
            </a:r>
            <a:endParaRPr lang="en-US" altLang="ko-KR" dirty="0" smtClean="0"/>
          </a:p>
          <a:p>
            <a:r>
              <a:rPr lang="en-US" altLang="ko-KR" dirty="0" smtClean="0">
                <a:hlinkClick r:id="rId4"/>
              </a:rPr>
              <a:t>http://www.youtube.com/watch?v=oCqsscwnAHk</a:t>
            </a:r>
            <a:endParaRPr lang="en-US" altLang="ko-KR" dirty="0" smtClean="0"/>
          </a:p>
          <a:p>
            <a:r>
              <a:rPr lang="en-US" altLang="ko-KR" dirty="0" smtClean="0">
                <a:hlinkClick r:id="rId5"/>
              </a:rPr>
              <a:t>http://www.youtube.com/watch?v=N9oxmRT2YWw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391</TotalTime>
  <Words>130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Module</vt:lpstr>
      <vt:lpstr>FEARS</vt:lpstr>
      <vt:lpstr>About You!</vt:lpstr>
      <vt:lpstr>FEARS</vt:lpstr>
      <vt:lpstr>Videos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FEARS</dc:title>
  <dc:creator>elite</dc:creator>
  <cp:lastModifiedBy>elite</cp:lastModifiedBy>
  <cp:revision>22</cp:revision>
  <dcterms:created xsi:type="dcterms:W3CDTF">2011-09-06T06:15:12Z</dcterms:created>
  <dcterms:modified xsi:type="dcterms:W3CDTF">2011-09-15T11:44:09Z</dcterms:modified>
</cp:coreProperties>
</file>