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3C73-0E92-4EB7-9DDD-AA53925D232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8CD5B-382B-485C-8546-222EE1334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CD5B-382B-485C-8546-222EE13345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18B10-6D80-43CC-9347-CB30443B52E7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Sugar Refining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429000"/>
            <a:ext cx="5029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smtClean="0"/>
              <a:t>WASEH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7</Words>
  <Application>Microsoft Office PowerPoint</Application>
  <PresentationFormat>On-screen Show (4:3)</PresentationFormat>
  <Paragraphs>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Flow</vt:lpstr>
      <vt:lpstr>Sugar Refining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gareth griffiths</cp:lastModifiedBy>
  <cp:revision>6</cp:revision>
  <dcterms:created xsi:type="dcterms:W3CDTF">2014-10-16T13:43:45Z</dcterms:created>
  <dcterms:modified xsi:type="dcterms:W3CDTF">2014-12-01T22:15:26Z</dcterms:modified>
</cp:coreProperties>
</file>