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2532" y="-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C2C36-48BA-4FCB-ADA7-1F872AB992A5}" type="datetimeFigureOut">
              <a:rPr lang="en-US" smtClean="0"/>
              <a:t>8/8/2009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1C4E4-36B0-4845-B404-81440E09324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1C4E4-36B0-4845-B404-81440E093244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1C4E4-36B0-4845-B404-81440E093244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1C4E4-36B0-4845-B404-81440E093244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1C4E4-36B0-4845-B404-81440E093244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1C4E4-36B0-4845-B404-81440E093244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1C4E4-36B0-4845-B404-81440E093244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1C4E4-36B0-4845-B404-81440E093244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5C182-515D-4588-B509-D048ACB685A3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E146F5-480C-47B2-A2F2-C625C711AFC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228C589-A14F-4CC3-B030-025A22DCC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Buoyancy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/>
              <a:t>Buoyancy</a:t>
            </a:r>
            <a:r>
              <a:rPr lang="en-US" dirty="0" smtClean="0"/>
              <a:t> is the ability of an object to float.</a:t>
            </a:r>
          </a:p>
          <a:p>
            <a:r>
              <a:rPr lang="en-US" dirty="0" smtClean="0"/>
              <a:t>It is related to the object’s </a:t>
            </a:r>
            <a:r>
              <a:rPr lang="en-US" i="1" dirty="0" smtClean="0"/>
              <a:t>density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3074" name="Picture 2" descr="C:\Documents and Settings\carolyn.kinne\Local Settings\Temporary Internet Files\Content.IE5\60TCN93U\MCTR00389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609600"/>
            <a:ext cx="3962400" cy="24375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Density</a:t>
            </a:r>
            <a:r>
              <a:rPr lang="en-US" dirty="0" smtClean="0"/>
              <a:t> is the amount of matter in a given volume or space</a:t>
            </a:r>
          </a:p>
          <a:p>
            <a:endParaRPr lang="en-US" dirty="0" smtClean="0"/>
          </a:p>
          <a:p>
            <a:r>
              <a:rPr lang="en-US" dirty="0" smtClean="0"/>
              <a:t>Gasses are the least dense form of matter</a:t>
            </a:r>
          </a:p>
          <a:p>
            <a:r>
              <a:rPr lang="en-US" dirty="0" smtClean="0"/>
              <a:t>Liquids are more dense than gasses, but less dense than solids</a:t>
            </a:r>
          </a:p>
          <a:p>
            <a:r>
              <a:rPr lang="en-US" dirty="0" smtClean="0"/>
              <a:t>Solids are the most dense form of matter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Density</a:t>
            </a:r>
            <a:endParaRPr lang="en-US" dirty="0"/>
          </a:p>
        </p:txBody>
      </p:sp>
      <p:pic>
        <p:nvPicPr>
          <p:cNvPr id="1026" name="Picture 2" descr="C:\Documents and Settings\carolyn.kinne\Local Settings\Temporary Internet Files\Content.IE5\E2LUDJLQ\MPj0437218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4876800"/>
            <a:ext cx="1905000" cy="1661073"/>
          </a:xfrm>
          <a:prstGeom prst="rect">
            <a:avLst/>
          </a:prstGeom>
          <a:noFill/>
        </p:spPr>
      </p:pic>
      <p:pic>
        <p:nvPicPr>
          <p:cNvPr id="1032" name="Picture 8" descr="C:\Documents and Settings\carolyn.kinne\Local Settings\Temporary Internet Files\Content.IE5\XKKQW3N2\MCj04339190000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4724400"/>
            <a:ext cx="1714500" cy="1714500"/>
          </a:xfrm>
          <a:prstGeom prst="rect">
            <a:avLst/>
          </a:prstGeom>
          <a:noFill/>
        </p:spPr>
      </p:pic>
      <p:pic>
        <p:nvPicPr>
          <p:cNvPr id="1035" name="Picture 11" descr="C:\Documents and Settings\carolyn.kinne\Local Settings\Temporary Internet Files\Content.IE5\E2LUDJLQ\MPj04332010000[1]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4724400"/>
            <a:ext cx="1903186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If the balloon pops, the gas will spread out evenly in the cube.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Gasses fill any volume and take the shape of their container.</a:t>
            </a:r>
            <a:endParaRPr lang="en-US" dirty="0"/>
          </a:p>
        </p:txBody>
      </p:sp>
      <p:pic>
        <p:nvPicPr>
          <p:cNvPr id="2050" name="Picture 2" descr="C:\Documents and Settings\carolyn.kinne\Local Settings\Temporary Internet Files\Content.IE5\MNV8FF4K\MCED00215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2819400"/>
            <a:ext cx="2362200" cy="2394182"/>
          </a:xfrm>
          <a:prstGeom prst="rect">
            <a:avLst/>
          </a:prstGeom>
          <a:noFill/>
        </p:spPr>
      </p:pic>
      <p:pic>
        <p:nvPicPr>
          <p:cNvPr id="1026" name="Picture 2" descr="C:\Documents and Settings\carolyn.kinne\Local Settings\Temporary Internet Files\Content.IE5\60TCN93U\MCj04361670000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3429000"/>
            <a:ext cx="1612699" cy="18285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Liquids stick together, but take the shape of their container.</a:t>
            </a:r>
            <a:endParaRPr lang="en-US" dirty="0"/>
          </a:p>
        </p:txBody>
      </p:sp>
      <p:pic>
        <p:nvPicPr>
          <p:cNvPr id="4098" name="Picture 2" descr="C:\Documents and Settings\carolyn.kinne\Local Settings\Temporary Internet Files\Content.IE5\MNV8FF4K\MCED00215_0000[1].wmf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05200" y="2895600"/>
            <a:ext cx="2447838" cy="2480979"/>
          </a:xfrm>
          <a:prstGeom prst="rect">
            <a:avLst/>
          </a:prstGeom>
          <a:noFill/>
        </p:spPr>
      </p:pic>
      <p:pic>
        <p:nvPicPr>
          <p:cNvPr id="4099" name="Picture 3" descr="C:\Documents and Settings\carolyn.kinne\Local Settings\Temporary Internet Files\Content.IE5\XKKQW3N2\MPj0433143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4038600"/>
            <a:ext cx="1371600" cy="990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5800" y="16002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water will take the shape of the cube.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Solids are very dense and do not take the shape of their container.</a:t>
            </a:r>
            <a:endParaRPr lang="en-US" dirty="0"/>
          </a:p>
        </p:txBody>
      </p:sp>
      <p:pic>
        <p:nvPicPr>
          <p:cNvPr id="5122" name="Picture 2" descr="C:\Documents and Settings\carolyn.kinne\Local Settings\Temporary Internet Files\Content.IE5\MNV8FF4K\MCED00215_0000[1].wmf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429000" y="2971800"/>
            <a:ext cx="2445801" cy="2478916"/>
          </a:xfrm>
          <a:prstGeom prst="rect">
            <a:avLst/>
          </a:prstGeom>
          <a:noFill/>
        </p:spPr>
      </p:pic>
      <p:pic>
        <p:nvPicPr>
          <p:cNvPr id="2050" name="Picture 2" descr="C:\Documents and Settings\carolyn.kinne\Local Settings\Temporary Internet Files\Content.IE5\MNV8FF4K\MCj0408150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3962400"/>
            <a:ext cx="1524000" cy="1244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38200" y="16764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rock will keep its own shape.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Examples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 descr="C:\Documents and Settings\carolyn.kinne\Local Settings\Temporary Internet Files\Content.IE5\E2LUDJLQ\MCj03591830000[1].wmf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85800" y="1524000"/>
            <a:ext cx="1750841" cy="1752600"/>
          </a:xfrm>
          <a:prstGeom prst="rect">
            <a:avLst/>
          </a:prstGeom>
          <a:noFill/>
        </p:spPr>
      </p:pic>
      <p:pic>
        <p:nvPicPr>
          <p:cNvPr id="1027" name="Picture 3" descr="C:\Documents and Settings\carolyn.kinne\Local Settings\Temporary Internet Files\Content.IE5\60TCN93U\MCj0232435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2590800"/>
            <a:ext cx="1282574" cy="1861996"/>
          </a:xfrm>
          <a:prstGeom prst="rect">
            <a:avLst/>
          </a:prstGeom>
          <a:noFill/>
        </p:spPr>
      </p:pic>
      <p:pic>
        <p:nvPicPr>
          <p:cNvPr id="1028" name="Picture 4" descr="C:\Documents and Settings\carolyn.kinne\Local Settings\Temporary Internet Files\Content.IE5\E2LUDJLQ\MCSL00419_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2590800"/>
            <a:ext cx="1625803" cy="1376172"/>
          </a:xfrm>
          <a:prstGeom prst="rect">
            <a:avLst/>
          </a:prstGeom>
          <a:noFill/>
        </p:spPr>
      </p:pic>
      <p:pic>
        <p:nvPicPr>
          <p:cNvPr id="1029" name="Picture 5" descr="C:\Documents and Settings\carolyn.kinne\Local Settings\Temporary Internet Files\Content.IE5\60TCN93U\MCj0290007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53200" y="4648200"/>
            <a:ext cx="1613026" cy="1530036"/>
          </a:xfrm>
          <a:prstGeom prst="rect">
            <a:avLst/>
          </a:prstGeom>
          <a:noFill/>
        </p:spPr>
      </p:pic>
      <p:pic>
        <p:nvPicPr>
          <p:cNvPr id="1030" name="Picture 6" descr="C:\Documents and Settings\carolyn.kinne\Local Settings\Temporary Internet Files\Content.IE5\60TCN93U\MCTN00735_0000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62400" y="609600"/>
            <a:ext cx="1796326" cy="2097386"/>
          </a:xfrm>
          <a:prstGeom prst="rect">
            <a:avLst/>
          </a:prstGeom>
          <a:noFill/>
        </p:spPr>
      </p:pic>
      <p:pic>
        <p:nvPicPr>
          <p:cNvPr id="1031" name="Picture 7" descr="C:\Documents and Settings\carolyn.kinne\Local Settings\Temporary Internet Files\Content.IE5\XKKQW3N2\MCTR00183_0000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191000" y="3962400"/>
            <a:ext cx="1368582" cy="2231468"/>
          </a:xfrm>
          <a:prstGeom prst="rect">
            <a:avLst/>
          </a:prstGeom>
          <a:noFill/>
        </p:spPr>
      </p:pic>
      <p:pic>
        <p:nvPicPr>
          <p:cNvPr id="1032" name="Picture 8" descr="C:\Documents and Settings\carolyn.kinne\Local Settings\Temporary Internet Files\Content.IE5\MNV8FF4K\MCj01325130000[1].wm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010400" y="228600"/>
            <a:ext cx="1789997" cy="1720039"/>
          </a:xfrm>
          <a:prstGeom prst="rect">
            <a:avLst/>
          </a:prstGeom>
          <a:noFill/>
        </p:spPr>
      </p:pic>
      <p:pic>
        <p:nvPicPr>
          <p:cNvPr id="1040" name="Picture 16" descr="C:\Documents and Settings\carolyn.kinne\Local Settings\Temporary Internet Files\Content.IE5\MNV8FF4K\MCj02329450000[1].wm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33400" y="4191000"/>
            <a:ext cx="2115493" cy="15722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Buoyancy and density are called </a:t>
            </a:r>
            <a:r>
              <a:rPr lang="en-US" i="1" dirty="0" smtClean="0"/>
              <a:t>PROPERTIES</a:t>
            </a:r>
            <a:r>
              <a:rPr lang="en-US" dirty="0" smtClean="0"/>
              <a:t> of matter</a:t>
            </a:r>
          </a:p>
          <a:p>
            <a:r>
              <a:rPr lang="en-US" dirty="0" smtClean="0"/>
              <a:t>Another property of matter is </a:t>
            </a:r>
            <a:r>
              <a:rPr lang="en-US" i="1" dirty="0" smtClean="0"/>
              <a:t>displacement</a:t>
            </a:r>
            <a:r>
              <a:rPr lang="en-US" dirty="0" smtClean="0"/>
              <a:t>, or how much matter (we use water) it pushes out of the way </a:t>
            </a:r>
          </a:p>
          <a:p>
            <a:r>
              <a:rPr lang="en-US" dirty="0" smtClean="0"/>
              <a:t>A buoyant object will only displace its mass unless its surface area is large compared to its mass</a:t>
            </a:r>
          </a:p>
          <a:p>
            <a:r>
              <a:rPr lang="en-US" dirty="0" smtClean="0"/>
              <a:t>What would happen if you used sand instead of water?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but not least…</a:t>
            </a:r>
            <a:endParaRPr lang="en-US" dirty="0"/>
          </a:p>
        </p:txBody>
      </p:sp>
      <p:pic>
        <p:nvPicPr>
          <p:cNvPr id="2050" name="Picture 2" descr="C:\Documents and Settings\carolyn.kinne\Local Settings\Temporary Internet Files\Content.IE5\E2LUDJLQ\MCj0198171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5486400"/>
            <a:ext cx="3259248" cy="124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1" y="11430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</a:t>
            </a:r>
            <a:r>
              <a:rPr lang="en-GB" dirty="0" err="1" smtClean="0"/>
              <a:t>powerpoint</a:t>
            </a:r>
            <a:r>
              <a:rPr lang="en-GB" dirty="0" smtClean="0"/>
              <a:t> was kindly donated to</a:t>
            </a:r>
          </a:p>
          <a:p>
            <a:r>
              <a:rPr lang="en-GB" dirty="0" err="1" smtClean="0">
                <a:hlinkClick r:id="rId3"/>
              </a:rPr>
              <a:t>www.worldofteaching.com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hlinkClick r:id="rId3"/>
              </a:rPr>
              <a:t>http://www.worldofteaching.com</a:t>
            </a:r>
            <a:endParaRPr lang="en-GB" dirty="0" smtClean="0"/>
          </a:p>
          <a:p>
            <a:r>
              <a:rPr lang="en-GB" dirty="0" smtClean="0"/>
              <a:t>Is home to well over a thousand </a:t>
            </a:r>
            <a:r>
              <a:rPr lang="en-GB" dirty="0" err="1" smtClean="0"/>
              <a:t>powerpoints</a:t>
            </a:r>
            <a:r>
              <a:rPr lang="en-GB" dirty="0" smtClean="0"/>
              <a:t> submitted by teachers. This a free site. Please visit and I hope it will help in your teaching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815</TotalTime>
  <Words>241</Words>
  <Application>Microsoft Office PowerPoint</Application>
  <PresentationFormat>On-screen Show (4:3)</PresentationFormat>
  <Paragraphs>35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Buoyancy</vt:lpstr>
      <vt:lpstr>Density</vt:lpstr>
      <vt:lpstr>Gasses fill any volume and take the shape of their container.</vt:lpstr>
      <vt:lpstr>Liquids stick together, but take the shape of their container.</vt:lpstr>
      <vt:lpstr>Solids are very dense and do not take the shape of their container.</vt:lpstr>
      <vt:lpstr>  Examples  </vt:lpstr>
      <vt:lpstr>Last but not least…</vt:lpstr>
      <vt:lpstr>Slide 8</vt:lpstr>
    </vt:vector>
  </TitlesOfParts>
  <Company>Ector County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Buoyancy</dc:title>
  <dc:creator>Ector County ISD Employee</dc:creator>
  <cp:lastModifiedBy>gareth</cp:lastModifiedBy>
  <cp:revision>19</cp:revision>
  <dcterms:created xsi:type="dcterms:W3CDTF">2008-12-01T19:25:17Z</dcterms:created>
  <dcterms:modified xsi:type="dcterms:W3CDTF">2009-08-08T20:37:54Z</dcterms:modified>
</cp:coreProperties>
</file>