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37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C78D5E1-C14A-7C06-3EC4-FB7F74146E6A}"/>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19459" name="Rectangle 3">
            <a:extLst>
              <a:ext uri="{FF2B5EF4-FFF2-40B4-BE49-F238E27FC236}">
                <a16:creationId xmlns:a16="http://schemas.microsoft.com/office/drawing/2014/main" id="{DBBC5097-C424-CCFF-B502-1C471634605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19460" name="Rectangle 4">
            <a:extLst>
              <a:ext uri="{FF2B5EF4-FFF2-40B4-BE49-F238E27FC236}">
                <a16:creationId xmlns:a16="http://schemas.microsoft.com/office/drawing/2014/main" id="{0D2ED4FA-2144-F6B6-A68F-95314F4C37D2}"/>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a:extLst>
              <a:ext uri="{FF2B5EF4-FFF2-40B4-BE49-F238E27FC236}">
                <a16:creationId xmlns:a16="http://schemas.microsoft.com/office/drawing/2014/main" id="{30CAEF12-2983-E6DE-E7DD-9BE5BCA6D23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9462" name="Rectangle 6">
            <a:extLst>
              <a:ext uri="{FF2B5EF4-FFF2-40B4-BE49-F238E27FC236}">
                <a16:creationId xmlns:a16="http://schemas.microsoft.com/office/drawing/2014/main" id="{E3EAD3D6-FFFF-B626-5721-643A50B64B1E}"/>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19463" name="Rectangle 7">
            <a:extLst>
              <a:ext uri="{FF2B5EF4-FFF2-40B4-BE49-F238E27FC236}">
                <a16:creationId xmlns:a16="http://schemas.microsoft.com/office/drawing/2014/main" id="{7A21FAB8-B96A-C6D6-3EAD-F3D31416DEF9}"/>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74B34A48-4FB2-4E53-A08D-D88D32F3A85F}"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316B1B8-1E48-B106-692E-43F2E1DCD047}"/>
              </a:ext>
            </a:extLst>
          </p:cNvPr>
          <p:cNvSpPr>
            <a:spLocks noGrp="1" noChangeArrowheads="1"/>
          </p:cNvSpPr>
          <p:nvPr>
            <p:ph type="sldNum" sz="quarter" idx="5"/>
          </p:nvPr>
        </p:nvSpPr>
        <p:spPr>
          <a:ln/>
        </p:spPr>
        <p:txBody>
          <a:bodyPr/>
          <a:lstStyle/>
          <a:p>
            <a:fld id="{6899327C-1667-45D5-B9A4-3D23A63EDEF0}" type="slidenum">
              <a:rPr lang="en-GB" altLang="en-US"/>
              <a:pPr/>
              <a:t>1</a:t>
            </a:fld>
            <a:endParaRPr lang="en-GB" altLang="en-US"/>
          </a:p>
        </p:txBody>
      </p:sp>
      <p:sp>
        <p:nvSpPr>
          <p:cNvPr id="20482" name="Rectangle 2">
            <a:extLst>
              <a:ext uri="{FF2B5EF4-FFF2-40B4-BE49-F238E27FC236}">
                <a16:creationId xmlns:a16="http://schemas.microsoft.com/office/drawing/2014/main" id="{5DC36DAC-5EAB-C89E-456E-20F0B88B9969}"/>
              </a:ext>
            </a:extLst>
          </p:cNvPr>
          <p:cNvSpPr>
            <a:spLocks noRot="1" noChangeArrowheads="1" noTextEdit="1"/>
          </p:cNvSpPr>
          <p:nvPr>
            <p:ph type="sldImg"/>
          </p:nvPr>
        </p:nvSpPr>
        <p:spPr>
          <a:ln/>
        </p:spPr>
      </p:sp>
      <p:sp>
        <p:nvSpPr>
          <p:cNvPr id="20483" name="Rectangle 3">
            <a:extLst>
              <a:ext uri="{FF2B5EF4-FFF2-40B4-BE49-F238E27FC236}">
                <a16:creationId xmlns:a16="http://schemas.microsoft.com/office/drawing/2014/main" id="{71F5DD98-F37A-3ED7-3EEB-D1B14D382E7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02662F1-AA49-09AB-2A7F-8217D4AAE943}"/>
              </a:ext>
            </a:extLst>
          </p:cNvPr>
          <p:cNvSpPr>
            <a:spLocks noGrp="1" noChangeArrowheads="1"/>
          </p:cNvSpPr>
          <p:nvPr>
            <p:ph type="sldNum" sz="quarter" idx="5"/>
          </p:nvPr>
        </p:nvSpPr>
        <p:spPr>
          <a:ln/>
        </p:spPr>
        <p:txBody>
          <a:bodyPr/>
          <a:lstStyle/>
          <a:p>
            <a:fld id="{44D8283D-E48E-4CF9-8045-15E695FFC989}" type="slidenum">
              <a:rPr lang="en-GB" altLang="en-US"/>
              <a:pPr/>
              <a:t>10</a:t>
            </a:fld>
            <a:endParaRPr lang="en-GB" altLang="en-US"/>
          </a:p>
        </p:txBody>
      </p:sp>
      <p:sp>
        <p:nvSpPr>
          <p:cNvPr id="29698" name="Rectangle 2">
            <a:extLst>
              <a:ext uri="{FF2B5EF4-FFF2-40B4-BE49-F238E27FC236}">
                <a16:creationId xmlns:a16="http://schemas.microsoft.com/office/drawing/2014/main" id="{DD1595EE-2428-7D4F-5079-CA040E4D2EA6}"/>
              </a:ext>
            </a:extLst>
          </p:cNvPr>
          <p:cNvSpPr>
            <a:spLocks noRot="1" noChangeArrowheads="1" noTextEdit="1"/>
          </p:cNvSpPr>
          <p:nvPr>
            <p:ph type="sldImg"/>
          </p:nvPr>
        </p:nvSpPr>
        <p:spPr>
          <a:ln/>
        </p:spPr>
      </p:sp>
      <p:sp>
        <p:nvSpPr>
          <p:cNvPr id="29699" name="Rectangle 3">
            <a:extLst>
              <a:ext uri="{FF2B5EF4-FFF2-40B4-BE49-F238E27FC236}">
                <a16:creationId xmlns:a16="http://schemas.microsoft.com/office/drawing/2014/main" id="{F0250ACA-C1AD-417D-54A7-E8CC2D82194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478B71C-8C9B-C966-3870-F2ACDEF8687F}"/>
              </a:ext>
            </a:extLst>
          </p:cNvPr>
          <p:cNvSpPr>
            <a:spLocks noGrp="1" noChangeArrowheads="1"/>
          </p:cNvSpPr>
          <p:nvPr>
            <p:ph type="sldNum" sz="quarter" idx="5"/>
          </p:nvPr>
        </p:nvSpPr>
        <p:spPr>
          <a:ln/>
        </p:spPr>
        <p:txBody>
          <a:bodyPr/>
          <a:lstStyle/>
          <a:p>
            <a:fld id="{06F7FBA9-79DC-46CE-BA5B-F1A50EF6E19A}" type="slidenum">
              <a:rPr lang="en-GB" altLang="en-US"/>
              <a:pPr/>
              <a:t>11</a:t>
            </a:fld>
            <a:endParaRPr lang="en-GB" altLang="en-US"/>
          </a:p>
        </p:txBody>
      </p:sp>
      <p:sp>
        <p:nvSpPr>
          <p:cNvPr id="31746" name="Slide Image Placeholder 1">
            <a:extLst>
              <a:ext uri="{FF2B5EF4-FFF2-40B4-BE49-F238E27FC236}">
                <a16:creationId xmlns:a16="http://schemas.microsoft.com/office/drawing/2014/main" id="{C0EEF428-7369-8989-FC15-E8F4DFB44741}"/>
              </a:ext>
            </a:extLst>
          </p:cNvPr>
          <p:cNvSpPr>
            <a:spLocks noGrp="1" noRot="1" noChangeAspect="1" noTextEdit="1"/>
          </p:cNvSpPr>
          <p:nvPr>
            <p:ph type="sldImg"/>
          </p:nvPr>
        </p:nvSpPr>
        <p:spPr>
          <a:ln/>
          <a:extLst>
            <a:ext uri="{909E8E84-426E-40DD-AFC4-6F175D3DCCD1}">
              <a14:hiddenFill xmlns:a14="http://schemas.microsoft.com/office/drawing/2010/main">
                <a:noFill/>
              </a14:hiddenFill>
            </a:ext>
          </a:extLst>
        </p:spPr>
      </p:sp>
      <p:sp>
        <p:nvSpPr>
          <p:cNvPr id="31747" name="Notes Placeholder 2">
            <a:extLst>
              <a:ext uri="{FF2B5EF4-FFF2-40B4-BE49-F238E27FC236}">
                <a16:creationId xmlns:a16="http://schemas.microsoft.com/office/drawing/2014/main" id="{7346E81B-63C1-2B95-4FC4-666FFD92EEC5}"/>
              </a:ext>
            </a:extLst>
          </p:cNvPr>
          <p:cNvSpPr>
            <a:spLocks noGrp="1"/>
          </p:cNvSpPr>
          <p:nvPr>
            <p:ph type="body" idx="1"/>
          </p:nvPr>
        </p:nvSpPr>
        <p:spPr/>
        <p:txBody>
          <a:bodyPr/>
          <a:lstStyle/>
          <a:p>
            <a:pPr>
              <a:spcBef>
                <a:spcPct val="0"/>
              </a:spcBef>
            </a:pPr>
            <a:endParaRPr lang="en-US" altLang="en-US"/>
          </a:p>
        </p:txBody>
      </p:sp>
      <p:sp>
        <p:nvSpPr>
          <p:cNvPr id="31748" name="Slide Number Placeholder 3">
            <a:extLst>
              <a:ext uri="{FF2B5EF4-FFF2-40B4-BE49-F238E27FC236}">
                <a16:creationId xmlns:a16="http://schemas.microsoft.com/office/drawing/2014/main" id="{FAACE45A-FF09-DA7A-2672-8A50E5405B49}"/>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r"/>
            <a:fld id="{DA7FB20B-2A01-4A34-9204-7BCF4B178DCA}" type="slidenum">
              <a:rPr lang="en-GB" altLang="en-US" sz="1200">
                <a:latin typeface="Calibri" panose="020F0502020204030204" pitchFamily="34" charset="0"/>
              </a:rPr>
              <a:pPr algn="r"/>
              <a:t>11</a:t>
            </a:fld>
            <a:endParaRPr lang="en-GB" altLang="en-US" sz="120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9107EFC-11EB-8DF6-71A3-341ABB43EFC8}"/>
              </a:ext>
            </a:extLst>
          </p:cNvPr>
          <p:cNvSpPr>
            <a:spLocks noGrp="1" noChangeArrowheads="1"/>
          </p:cNvSpPr>
          <p:nvPr>
            <p:ph type="sldNum" sz="quarter" idx="5"/>
          </p:nvPr>
        </p:nvSpPr>
        <p:spPr>
          <a:ln/>
        </p:spPr>
        <p:txBody>
          <a:bodyPr/>
          <a:lstStyle/>
          <a:p>
            <a:fld id="{96954ED9-9869-4BE4-8330-7991D9E02FB7}" type="slidenum">
              <a:rPr lang="en-GB" altLang="en-US"/>
              <a:pPr/>
              <a:t>2</a:t>
            </a:fld>
            <a:endParaRPr lang="en-GB" altLang="en-US"/>
          </a:p>
        </p:txBody>
      </p:sp>
      <p:sp>
        <p:nvSpPr>
          <p:cNvPr id="21506" name="Rectangle 2">
            <a:extLst>
              <a:ext uri="{FF2B5EF4-FFF2-40B4-BE49-F238E27FC236}">
                <a16:creationId xmlns:a16="http://schemas.microsoft.com/office/drawing/2014/main" id="{8ADDBECB-B3F3-6ECE-A0A9-76BF8D3A26B7}"/>
              </a:ext>
            </a:extLst>
          </p:cNvPr>
          <p:cNvSpPr>
            <a:spLocks noRot="1" noChangeArrowheads="1" noTextEdit="1"/>
          </p:cNvSpPr>
          <p:nvPr>
            <p:ph type="sldImg"/>
          </p:nvPr>
        </p:nvSpPr>
        <p:spPr>
          <a:ln/>
        </p:spPr>
      </p:sp>
      <p:sp>
        <p:nvSpPr>
          <p:cNvPr id="21507" name="Rectangle 3">
            <a:extLst>
              <a:ext uri="{FF2B5EF4-FFF2-40B4-BE49-F238E27FC236}">
                <a16:creationId xmlns:a16="http://schemas.microsoft.com/office/drawing/2014/main" id="{A39DE57B-CFB9-6C2B-2D04-6FF5FA43B5DC}"/>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900F7E0F-892F-F27D-31EC-0660FD3544A9}"/>
              </a:ext>
            </a:extLst>
          </p:cNvPr>
          <p:cNvSpPr>
            <a:spLocks noGrp="1" noChangeArrowheads="1"/>
          </p:cNvSpPr>
          <p:nvPr>
            <p:ph type="sldNum" sz="quarter" idx="5"/>
          </p:nvPr>
        </p:nvSpPr>
        <p:spPr>
          <a:ln/>
        </p:spPr>
        <p:txBody>
          <a:bodyPr/>
          <a:lstStyle/>
          <a:p>
            <a:fld id="{E875B2D9-1BCF-4952-B393-0CE9AA434FF2}" type="slidenum">
              <a:rPr lang="en-GB" altLang="en-US"/>
              <a:pPr/>
              <a:t>3</a:t>
            </a:fld>
            <a:endParaRPr lang="en-GB" altLang="en-US"/>
          </a:p>
        </p:txBody>
      </p:sp>
      <p:sp>
        <p:nvSpPr>
          <p:cNvPr id="22530" name="Rectangle 2">
            <a:extLst>
              <a:ext uri="{FF2B5EF4-FFF2-40B4-BE49-F238E27FC236}">
                <a16:creationId xmlns:a16="http://schemas.microsoft.com/office/drawing/2014/main" id="{235D3156-2DC3-EE06-80AC-C5135FBCA9A0}"/>
              </a:ext>
            </a:extLst>
          </p:cNvPr>
          <p:cNvSpPr>
            <a:spLocks noRot="1" noChangeArrowheads="1" noTextEdit="1"/>
          </p:cNvSpPr>
          <p:nvPr>
            <p:ph type="sldImg"/>
          </p:nvPr>
        </p:nvSpPr>
        <p:spPr>
          <a:ln/>
        </p:spPr>
      </p:sp>
      <p:sp>
        <p:nvSpPr>
          <p:cNvPr id="22531" name="Rectangle 3">
            <a:extLst>
              <a:ext uri="{FF2B5EF4-FFF2-40B4-BE49-F238E27FC236}">
                <a16:creationId xmlns:a16="http://schemas.microsoft.com/office/drawing/2014/main" id="{F14C033B-A77F-2D68-C02E-89162A221633}"/>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1871104-7344-E767-CA28-3C2701124AAA}"/>
              </a:ext>
            </a:extLst>
          </p:cNvPr>
          <p:cNvSpPr>
            <a:spLocks noGrp="1" noChangeArrowheads="1"/>
          </p:cNvSpPr>
          <p:nvPr>
            <p:ph type="sldNum" sz="quarter" idx="5"/>
          </p:nvPr>
        </p:nvSpPr>
        <p:spPr>
          <a:ln/>
        </p:spPr>
        <p:txBody>
          <a:bodyPr/>
          <a:lstStyle/>
          <a:p>
            <a:fld id="{090ECD2E-F772-4EB7-B8F6-265915939621}" type="slidenum">
              <a:rPr lang="en-GB" altLang="en-US"/>
              <a:pPr/>
              <a:t>4</a:t>
            </a:fld>
            <a:endParaRPr lang="en-GB" altLang="en-US"/>
          </a:p>
        </p:txBody>
      </p:sp>
      <p:sp>
        <p:nvSpPr>
          <p:cNvPr id="23554" name="Rectangle 2">
            <a:extLst>
              <a:ext uri="{FF2B5EF4-FFF2-40B4-BE49-F238E27FC236}">
                <a16:creationId xmlns:a16="http://schemas.microsoft.com/office/drawing/2014/main" id="{02551543-29AE-8498-12A8-EA0EC44A21F4}"/>
              </a:ext>
            </a:extLst>
          </p:cNvPr>
          <p:cNvSpPr>
            <a:spLocks noRot="1" noChangeArrowheads="1" noTextEdit="1"/>
          </p:cNvSpPr>
          <p:nvPr>
            <p:ph type="sldImg"/>
          </p:nvPr>
        </p:nvSpPr>
        <p:spPr>
          <a:ln/>
        </p:spPr>
      </p:sp>
      <p:sp>
        <p:nvSpPr>
          <p:cNvPr id="23555" name="Rectangle 3">
            <a:extLst>
              <a:ext uri="{FF2B5EF4-FFF2-40B4-BE49-F238E27FC236}">
                <a16:creationId xmlns:a16="http://schemas.microsoft.com/office/drawing/2014/main" id="{F5578319-9C3F-46E5-4218-21E3AAED08C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120740C-6783-02F2-3A60-0766EDB720BD}"/>
              </a:ext>
            </a:extLst>
          </p:cNvPr>
          <p:cNvSpPr>
            <a:spLocks noGrp="1" noChangeArrowheads="1"/>
          </p:cNvSpPr>
          <p:nvPr>
            <p:ph type="sldNum" sz="quarter" idx="5"/>
          </p:nvPr>
        </p:nvSpPr>
        <p:spPr>
          <a:ln/>
        </p:spPr>
        <p:txBody>
          <a:bodyPr/>
          <a:lstStyle/>
          <a:p>
            <a:fld id="{44C89349-0D01-4D8C-9B65-AE9F2036993F}" type="slidenum">
              <a:rPr lang="en-GB" altLang="en-US"/>
              <a:pPr/>
              <a:t>5</a:t>
            </a:fld>
            <a:endParaRPr lang="en-GB" altLang="en-US"/>
          </a:p>
        </p:txBody>
      </p:sp>
      <p:sp>
        <p:nvSpPr>
          <p:cNvPr id="24578" name="Rectangle 2">
            <a:extLst>
              <a:ext uri="{FF2B5EF4-FFF2-40B4-BE49-F238E27FC236}">
                <a16:creationId xmlns:a16="http://schemas.microsoft.com/office/drawing/2014/main" id="{F1242932-8707-93FD-79B5-5B4F4BCDFAE1}"/>
              </a:ext>
            </a:extLst>
          </p:cNvPr>
          <p:cNvSpPr>
            <a:spLocks noRot="1" noChangeArrowheads="1" noTextEdit="1"/>
          </p:cNvSpPr>
          <p:nvPr>
            <p:ph type="sldImg"/>
          </p:nvPr>
        </p:nvSpPr>
        <p:spPr>
          <a:ln/>
        </p:spPr>
      </p:sp>
      <p:sp>
        <p:nvSpPr>
          <p:cNvPr id="24579" name="Rectangle 3">
            <a:extLst>
              <a:ext uri="{FF2B5EF4-FFF2-40B4-BE49-F238E27FC236}">
                <a16:creationId xmlns:a16="http://schemas.microsoft.com/office/drawing/2014/main" id="{3688BCB0-2991-E099-A00A-264311116351}"/>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9BCCF29-6488-1D1E-B0DE-B1B36CEABFFB}"/>
              </a:ext>
            </a:extLst>
          </p:cNvPr>
          <p:cNvSpPr>
            <a:spLocks noGrp="1" noChangeArrowheads="1"/>
          </p:cNvSpPr>
          <p:nvPr>
            <p:ph type="sldNum" sz="quarter" idx="5"/>
          </p:nvPr>
        </p:nvSpPr>
        <p:spPr>
          <a:ln/>
        </p:spPr>
        <p:txBody>
          <a:bodyPr/>
          <a:lstStyle/>
          <a:p>
            <a:fld id="{70026CC7-7EC4-4F8F-B563-A794407CF408}" type="slidenum">
              <a:rPr lang="en-GB" altLang="en-US"/>
              <a:pPr/>
              <a:t>6</a:t>
            </a:fld>
            <a:endParaRPr lang="en-GB" altLang="en-US"/>
          </a:p>
        </p:txBody>
      </p:sp>
      <p:sp>
        <p:nvSpPr>
          <p:cNvPr id="25602" name="Rectangle 2">
            <a:extLst>
              <a:ext uri="{FF2B5EF4-FFF2-40B4-BE49-F238E27FC236}">
                <a16:creationId xmlns:a16="http://schemas.microsoft.com/office/drawing/2014/main" id="{37ED44CE-EF77-E33B-B0F6-E3FF627764AC}"/>
              </a:ext>
            </a:extLst>
          </p:cNvPr>
          <p:cNvSpPr>
            <a:spLocks noRot="1" noChangeArrowheads="1" noTextEdit="1"/>
          </p:cNvSpPr>
          <p:nvPr>
            <p:ph type="sldImg"/>
          </p:nvPr>
        </p:nvSpPr>
        <p:spPr>
          <a:ln/>
        </p:spPr>
      </p:sp>
      <p:sp>
        <p:nvSpPr>
          <p:cNvPr id="25603" name="Rectangle 3">
            <a:extLst>
              <a:ext uri="{FF2B5EF4-FFF2-40B4-BE49-F238E27FC236}">
                <a16:creationId xmlns:a16="http://schemas.microsoft.com/office/drawing/2014/main" id="{1A9D22D4-6EA0-959F-5B3A-E67874CEC7C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B27CAED-0DC6-77F6-885D-37DC205C5E78}"/>
              </a:ext>
            </a:extLst>
          </p:cNvPr>
          <p:cNvSpPr>
            <a:spLocks noGrp="1" noChangeArrowheads="1"/>
          </p:cNvSpPr>
          <p:nvPr>
            <p:ph type="sldNum" sz="quarter" idx="5"/>
          </p:nvPr>
        </p:nvSpPr>
        <p:spPr>
          <a:ln/>
        </p:spPr>
        <p:txBody>
          <a:bodyPr/>
          <a:lstStyle/>
          <a:p>
            <a:fld id="{642EC76B-DBF6-4407-A309-7F141C5637D1}" type="slidenum">
              <a:rPr lang="en-GB" altLang="en-US"/>
              <a:pPr/>
              <a:t>7</a:t>
            </a:fld>
            <a:endParaRPr lang="en-GB" altLang="en-US"/>
          </a:p>
        </p:txBody>
      </p:sp>
      <p:sp>
        <p:nvSpPr>
          <p:cNvPr id="26626" name="Rectangle 2">
            <a:extLst>
              <a:ext uri="{FF2B5EF4-FFF2-40B4-BE49-F238E27FC236}">
                <a16:creationId xmlns:a16="http://schemas.microsoft.com/office/drawing/2014/main" id="{2E6808C5-E27C-29B1-FBF6-7E39A3A02448}"/>
              </a:ext>
            </a:extLst>
          </p:cNvPr>
          <p:cNvSpPr>
            <a:spLocks noRot="1" noChangeArrowheads="1" noTextEdit="1"/>
          </p:cNvSpPr>
          <p:nvPr>
            <p:ph type="sldImg"/>
          </p:nvPr>
        </p:nvSpPr>
        <p:spPr>
          <a:ln/>
        </p:spPr>
      </p:sp>
      <p:sp>
        <p:nvSpPr>
          <p:cNvPr id="26627" name="Rectangle 3">
            <a:extLst>
              <a:ext uri="{FF2B5EF4-FFF2-40B4-BE49-F238E27FC236}">
                <a16:creationId xmlns:a16="http://schemas.microsoft.com/office/drawing/2014/main" id="{30BACAE1-29D0-04E7-4613-E1CEF5BB49A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7BC1670-CFF7-8CDA-BF28-658686992ECA}"/>
              </a:ext>
            </a:extLst>
          </p:cNvPr>
          <p:cNvSpPr>
            <a:spLocks noGrp="1" noChangeArrowheads="1"/>
          </p:cNvSpPr>
          <p:nvPr>
            <p:ph type="sldNum" sz="quarter" idx="5"/>
          </p:nvPr>
        </p:nvSpPr>
        <p:spPr>
          <a:ln/>
        </p:spPr>
        <p:txBody>
          <a:bodyPr/>
          <a:lstStyle/>
          <a:p>
            <a:fld id="{24768ED3-E3B8-4CA0-9442-03AD8A0A5965}" type="slidenum">
              <a:rPr lang="en-GB" altLang="en-US"/>
              <a:pPr/>
              <a:t>8</a:t>
            </a:fld>
            <a:endParaRPr lang="en-GB" altLang="en-US"/>
          </a:p>
        </p:txBody>
      </p:sp>
      <p:sp>
        <p:nvSpPr>
          <p:cNvPr id="27650" name="Rectangle 2">
            <a:extLst>
              <a:ext uri="{FF2B5EF4-FFF2-40B4-BE49-F238E27FC236}">
                <a16:creationId xmlns:a16="http://schemas.microsoft.com/office/drawing/2014/main" id="{95583F5F-419F-6953-C48F-C324D7835D9E}"/>
              </a:ext>
            </a:extLst>
          </p:cNvPr>
          <p:cNvSpPr>
            <a:spLocks noRot="1" noChangeArrowheads="1" noTextEdit="1"/>
          </p:cNvSpPr>
          <p:nvPr>
            <p:ph type="sldImg"/>
          </p:nvPr>
        </p:nvSpPr>
        <p:spPr>
          <a:ln/>
        </p:spPr>
      </p:sp>
      <p:sp>
        <p:nvSpPr>
          <p:cNvPr id="27651" name="Rectangle 3">
            <a:extLst>
              <a:ext uri="{FF2B5EF4-FFF2-40B4-BE49-F238E27FC236}">
                <a16:creationId xmlns:a16="http://schemas.microsoft.com/office/drawing/2014/main" id="{D0208E1A-843E-AB16-B461-DCE91F91092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F82E27F-9A24-D8B4-CFBA-1EFEFCEBD48D}"/>
              </a:ext>
            </a:extLst>
          </p:cNvPr>
          <p:cNvSpPr>
            <a:spLocks noGrp="1" noChangeArrowheads="1"/>
          </p:cNvSpPr>
          <p:nvPr>
            <p:ph type="sldNum" sz="quarter" idx="5"/>
          </p:nvPr>
        </p:nvSpPr>
        <p:spPr>
          <a:ln/>
        </p:spPr>
        <p:txBody>
          <a:bodyPr/>
          <a:lstStyle/>
          <a:p>
            <a:fld id="{89F8475F-4615-4A7E-99F3-646AB6F00332}" type="slidenum">
              <a:rPr lang="en-GB" altLang="en-US"/>
              <a:pPr/>
              <a:t>9</a:t>
            </a:fld>
            <a:endParaRPr lang="en-GB" altLang="en-US"/>
          </a:p>
        </p:txBody>
      </p:sp>
      <p:sp>
        <p:nvSpPr>
          <p:cNvPr id="28674" name="Rectangle 2">
            <a:extLst>
              <a:ext uri="{FF2B5EF4-FFF2-40B4-BE49-F238E27FC236}">
                <a16:creationId xmlns:a16="http://schemas.microsoft.com/office/drawing/2014/main" id="{EE56D668-E22A-05EC-F4A8-B0743682128F}"/>
              </a:ext>
            </a:extLst>
          </p:cNvPr>
          <p:cNvSpPr>
            <a:spLocks noRot="1" noChangeArrowheads="1" noTextEdit="1"/>
          </p:cNvSpPr>
          <p:nvPr>
            <p:ph type="sldImg"/>
          </p:nvPr>
        </p:nvSpPr>
        <p:spPr>
          <a:ln/>
        </p:spPr>
      </p:sp>
      <p:sp>
        <p:nvSpPr>
          <p:cNvPr id="28675" name="Rectangle 3">
            <a:extLst>
              <a:ext uri="{FF2B5EF4-FFF2-40B4-BE49-F238E27FC236}">
                <a16:creationId xmlns:a16="http://schemas.microsoft.com/office/drawing/2014/main" id="{40E38D3C-26EF-27B1-AFB0-20B32A86E7B8}"/>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2907E-2760-3ECC-453C-E6A41C00700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570F16C-0D75-EF53-EFE2-93FCA922DCC3}"/>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4609131-98FA-0888-0825-87F9A4E2BE8F}"/>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90B270E7-CB50-EB12-B86B-2C595D902CAB}"/>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B664A93F-3818-42E9-4FC3-3FCCE9688D64}"/>
              </a:ext>
            </a:extLst>
          </p:cNvPr>
          <p:cNvSpPr>
            <a:spLocks noGrp="1"/>
          </p:cNvSpPr>
          <p:nvPr>
            <p:ph type="sldNum" sz="quarter" idx="12"/>
          </p:nvPr>
        </p:nvSpPr>
        <p:spPr/>
        <p:txBody>
          <a:bodyPr/>
          <a:lstStyle>
            <a:lvl1pPr>
              <a:defRPr/>
            </a:lvl1pPr>
          </a:lstStyle>
          <a:p>
            <a:fld id="{D4CE985D-21CC-4B75-9311-0F434BAB1186}" type="slidenum">
              <a:rPr lang="en-GB" altLang="en-US"/>
              <a:pPr/>
              <a:t>‹#›</a:t>
            </a:fld>
            <a:endParaRPr lang="en-GB" altLang="en-US"/>
          </a:p>
        </p:txBody>
      </p:sp>
    </p:spTree>
    <p:extLst>
      <p:ext uri="{BB962C8B-B14F-4D97-AF65-F5344CB8AC3E}">
        <p14:creationId xmlns:p14="http://schemas.microsoft.com/office/powerpoint/2010/main" val="3448939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62566-302F-2558-9B53-8E034D959D2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E9EDE78-0772-3CDA-16E0-FE18AB019E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4D3A98-7746-ED16-6CB7-B850A3ED0E4B}"/>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C59FDD37-E5B1-6BD7-B5F6-6B9A88194205}"/>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93E758F8-53CD-D9FA-6E49-511DDAD3889E}"/>
              </a:ext>
            </a:extLst>
          </p:cNvPr>
          <p:cNvSpPr>
            <a:spLocks noGrp="1"/>
          </p:cNvSpPr>
          <p:nvPr>
            <p:ph type="sldNum" sz="quarter" idx="12"/>
          </p:nvPr>
        </p:nvSpPr>
        <p:spPr/>
        <p:txBody>
          <a:bodyPr/>
          <a:lstStyle>
            <a:lvl1pPr>
              <a:defRPr/>
            </a:lvl1pPr>
          </a:lstStyle>
          <a:p>
            <a:fld id="{EE54976C-A2E0-43B9-8530-9DD04D05AF98}" type="slidenum">
              <a:rPr lang="en-GB" altLang="en-US"/>
              <a:pPr/>
              <a:t>‹#›</a:t>
            </a:fld>
            <a:endParaRPr lang="en-GB" altLang="en-US"/>
          </a:p>
        </p:txBody>
      </p:sp>
    </p:spTree>
    <p:extLst>
      <p:ext uri="{BB962C8B-B14F-4D97-AF65-F5344CB8AC3E}">
        <p14:creationId xmlns:p14="http://schemas.microsoft.com/office/powerpoint/2010/main" val="1775961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AA2438-EF8C-2A2A-B4A9-15C05A91B416}"/>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3700B2-CF84-A8B6-D44A-02E80ACC96DA}"/>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139639-28D5-9C91-8839-6FA01AB95F24}"/>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2D3D5C38-D326-62E4-1696-7E2EE25907E5}"/>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A7BC5BED-F0DA-F231-4D79-FB2DFFEBF07D}"/>
              </a:ext>
            </a:extLst>
          </p:cNvPr>
          <p:cNvSpPr>
            <a:spLocks noGrp="1"/>
          </p:cNvSpPr>
          <p:nvPr>
            <p:ph type="sldNum" sz="quarter" idx="12"/>
          </p:nvPr>
        </p:nvSpPr>
        <p:spPr/>
        <p:txBody>
          <a:bodyPr/>
          <a:lstStyle>
            <a:lvl1pPr>
              <a:defRPr/>
            </a:lvl1pPr>
          </a:lstStyle>
          <a:p>
            <a:fld id="{2D2A5E48-09AE-42AB-985E-8B4DB588C8CC}" type="slidenum">
              <a:rPr lang="en-GB" altLang="en-US"/>
              <a:pPr/>
              <a:t>‹#›</a:t>
            </a:fld>
            <a:endParaRPr lang="en-GB" altLang="en-US"/>
          </a:p>
        </p:txBody>
      </p:sp>
    </p:spTree>
    <p:extLst>
      <p:ext uri="{BB962C8B-B14F-4D97-AF65-F5344CB8AC3E}">
        <p14:creationId xmlns:p14="http://schemas.microsoft.com/office/powerpoint/2010/main" val="1666250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2958F-C3FB-D6AE-128A-602E028A470C}"/>
              </a:ext>
            </a:extLst>
          </p:cNvPr>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054D59E-8F13-66AB-6084-4479DF20D097}"/>
              </a:ext>
            </a:extLst>
          </p:cNvPr>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8207D91-89BC-D215-6AF2-CCE980EA4AAA}"/>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B130E39-9284-7298-D457-7CAA8BD6095D}"/>
              </a:ext>
            </a:extLst>
          </p:cNvPr>
          <p:cNvSpPr>
            <a:spLocks noGrp="1"/>
          </p:cNvSpPr>
          <p:nvPr>
            <p:ph type="dt" sz="half" idx="10"/>
          </p:nvPr>
        </p:nvSpPr>
        <p:spPr>
          <a:xfrm>
            <a:off x="457200" y="6245225"/>
            <a:ext cx="2133600" cy="476250"/>
          </a:xfrm>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9E577B9B-1AF7-240D-8B7C-06ACC58A5773}"/>
              </a:ext>
            </a:extLst>
          </p:cNvPr>
          <p:cNvSpPr>
            <a:spLocks noGrp="1"/>
          </p:cNvSpPr>
          <p:nvPr>
            <p:ph type="ftr" sz="quarter" idx="11"/>
          </p:nvPr>
        </p:nvSpPr>
        <p:spPr>
          <a:xfrm>
            <a:off x="3124200" y="6245225"/>
            <a:ext cx="2895600" cy="476250"/>
          </a:xfrm>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7E18B3B9-771F-136B-6FB1-074F1184EA8E}"/>
              </a:ext>
            </a:extLst>
          </p:cNvPr>
          <p:cNvSpPr>
            <a:spLocks noGrp="1"/>
          </p:cNvSpPr>
          <p:nvPr>
            <p:ph type="sldNum" sz="quarter" idx="12"/>
          </p:nvPr>
        </p:nvSpPr>
        <p:spPr>
          <a:xfrm>
            <a:off x="6553200" y="6245225"/>
            <a:ext cx="2133600" cy="476250"/>
          </a:xfrm>
        </p:spPr>
        <p:txBody>
          <a:bodyPr/>
          <a:lstStyle>
            <a:lvl1pPr>
              <a:defRPr/>
            </a:lvl1pPr>
          </a:lstStyle>
          <a:p>
            <a:fld id="{8B42BA2C-5171-449B-8C26-126863ADE824}" type="slidenum">
              <a:rPr lang="en-GB" altLang="en-US"/>
              <a:pPr/>
              <a:t>‹#›</a:t>
            </a:fld>
            <a:endParaRPr lang="en-GB" altLang="en-US"/>
          </a:p>
        </p:txBody>
      </p:sp>
    </p:spTree>
    <p:extLst>
      <p:ext uri="{BB962C8B-B14F-4D97-AF65-F5344CB8AC3E}">
        <p14:creationId xmlns:p14="http://schemas.microsoft.com/office/powerpoint/2010/main" val="2308289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DEB9F-14FD-B702-7E8C-6EF1D806437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F614B2-5FBE-C8C7-47BD-1245EFC5C8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3A8141-785F-9B87-4655-B408F3C2D0E6}"/>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90027C70-5B31-93B3-501F-112A9F974AA8}"/>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A16BDBE4-9DA0-D56F-CCC7-71A249FDDA12}"/>
              </a:ext>
            </a:extLst>
          </p:cNvPr>
          <p:cNvSpPr>
            <a:spLocks noGrp="1"/>
          </p:cNvSpPr>
          <p:nvPr>
            <p:ph type="sldNum" sz="quarter" idx="12"/>
          </p:nvPr>
        </p:nvSpPr>
        <p:spPr/>
        <p:txBody>
          <a:bodyPr/>
          <a:lstStyle>
            <a:lvl1pPr>
              <a:defRPr/>
            </a:lvl1pPr>
          </a:lstStyle>
          <a:p>
            <a:fld id="{418D04A1-8CB8-4F94-8E3F-A0B694F5D3DF}" type="slidenum">
              <a:rPr lang="en-GB" altLang="en-US"/>
              <a:pPr/>
              <a:t>‹#›</a:t>
            </a:fld>
            <a:endParaRPr lang="en-GB" altLang="en-US"/>
          </a:p>
        </p:txBody>
      </p:sp>
    </p:spTree>
    <p:extLst>
      <p:ext uri="{BB962C8B-B14F-4D97-AF65-F5344CB8AC3E}">
        <p14:creationId xmlns:p14="http://schemas.microsoft.com/office/powerpoint/2010/main" val="282908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9F35D-5908-0FC0-339A-AC6D14D94B5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D85E38B-FCE8-9995-4F56-8B767634C83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9F061760-0D3B-DF6B-2AF4-CC49C337EF08}"/>
              </a:ext>
            </a:extLst>
          </p:cNvPr>
          <p:cNvSpPr>
            <a:spLocks noGrp="1"/>
          </p:cNvSpPr>
          <p:nvPr>
            <p:ph type="dt" sz="half" idx="10"/>
          </p:nvPr>
        </p:nvSpPr>
        <p:spPr/>
        <p:txBody>
          <a:bodyPr/>
          <a:lstStyle>
            <a:lvl1pPr>
              <a:defRPr/>
            </a:lvl1pPr>
          </a:lstStyle>
          <a:p>
            <a:endParaRPr lang="en-GB" altLang="en-US"/>
          </a:p>
        </p:txBody>
      </p:sp>
      <p:sp>
        <p:nvSpPr>
          <p:cNvPr id="5" name="Footer Placeholder 4">
            <a:extLst>
              <a:ext uri="{FF2B5EF4-FFF2-40B4-BE49-F238E27FC236}">
                <a16:creationId xmlns:a16="http://schemas.microsoft.com/office/drawing/2014/main" id="{8E07EB67-5D58-281A-6C9F-57AF91473E17}"/>
              </a:ext>
            </a:extLst>
          </p:cNvPr>
          <p:cNvSpPr>
            <a:spLocks noGrp="1"/>
          </p:cNvSpPr>
          <p:nvPr>
            <p:ph type="ftr" sz="quarter" idx="11"/>
          </p:nvPr>
        </p:nvSpPr>
        <p:spPr/>
        <p:txBody>
          <a:bodyPr/>
          <a:lstStyle>
            <a:lvl1pPr>
              <a:defRPr/>
            </a:lvl1pPr>
          </a:lstStyle>
          <a:p>
            <a:endParaRPr lang="en-GB" altLang="en-US"/>
          </a:p>
        </p:txBody>
      </p:sp>
      <p:sp>
        <p:nvSpPr>
          <p:cNvPr id="6" name="Slide Number Placeholder 5">
            <a:extLst>
              <a:ext uri="{FF2B5EF4-FFF2-40B4-BE49-F238E27FC236}">
                <a16:creationId xmlns:a16="http://schemas.microsoft.com/office/drawing/2014/main" id="{844B6160-0171-E181-341C-8EF7AF9D9306}"/>
              </a:ext>
            </a:extLst>
          </p:cNvPr>
          <p:cNvSpPr>
            <a:spLocks noGrp="1"/>
          </p:cNvSpPr>
          <p:nvPr>
            <p:ph type="sldNum" sz="quarter" idx="12"/>
          </p:nvPr>
        </p:nvSpPr>
        <p:spPr/>
        <p:txBody>
          <a:bodyPr/>
          <a:lstStyle>
            <a:lvl1pPr>
              <a:defRPr/>
            </a:lvl1pPr>
          </a:lstStyle>
          <a:p>
            <a:fld id="{5DCF0A3B-012B-46D1-803B-FC0DF072772D}" type="slidenum">
              <a:rPr lang="en-GB" altLang="en-US"/>
              <a:pPr/>
              <a:t>‹#›</a:t>
            </a:fld>
            <a:endParaRPr lang="en-GB" altLang="en-US"/>
          </a:p>
        </p:txBody>
      </p:sp>
    </p:spTree>
    <p:extLst>
      <p:ext uri="{BB962C8B-B14F-4D97-AF65-F5344CB8AC3E}">
        <p14:creationId xmlns:p14="http://schemas.microsoft.com/office/powerpoint/2010/main" val="1050246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9081B-BD58-93BC-B749-C4117ED8C1D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BA69623-E0C5-5496-F421-0065DA66AF12}"/>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7087B7A-8CBD-8F31-1FEA-A9D9F9827DA3}"/>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3B719B5-B56A-682C-5305-C00E8D069F52}"/>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51B1A0AB-F652-390E-2196-F4DA00952BD0}"/>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C304224E-122A-6FE5-7FFA-8F0D9E6BB972}"/>
              </a:ext>
            </a:extLst>
          </p:cNvPr>
          <p:cNvSpPr>
            <a:spLocks noGrp="1"/>
          </p:cNvSpPr>
          <p:nvPr>
            <p:ph type="sldNum" sz="quarter" idx="12"/>
          </p:nvPr>
        </p:nvSpPr>
        <p:spPr/>
        <p:txBody>
          <a:bodyPr/>
          <a:lstStyle>
            <a:lvl1pPr>
              <a:defRPr/>
            </a:lvl1pPr>
          </a:lstStyle>
          <a:p>
            <a:fld id="{FEE6AABA-79D8-40C7-859E-C93D4F07A824}" type="slidenum">
              <a:rPr lang="en-GB" altLang="en-US"/>
              <a:pPr/>
              <a:t>‹#›</a:t>
            </a:fld>
            <a:endParaRPr lang="en-GB" altLang="en-US"/>
          </a:p>
        </p:txBody>
      </p:sp>
    </p:spTree>
    <p:extLst>
      <p:ext uri="{BB962C8B-B14F-4D97-AF65-F5344CB8AC3E}">
        <p14:creationId xmlns:p14="http://schemas.microsoft.com/office/powerpoint/2010/main" val="60204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F8FAE-5227-7158-2928-56BB87ACC421}"/>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763799A-32E6-4694-4060-3A3ABD9882C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4BCF0E-2D8B-97E5-3E8B-5783DD2C84F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4002D5C-2B0A-C332-85F1-0EFFC733884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076E66C-995C-AE25-827A-AAF78E5FC73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8F5DAA1-1D14-1E90-B713-31E06AB7725E}"/>
              </a:ext>
            </a:extLst>
          </p:cNvPr>
          <p:cNvSpPr>
            <a:spLocks noGrp="1"/>
          </p:cNvSpPr>
          <p:nvPr>
            <p:ph type="dt" sz="half" idx="10"/>
          </p:nvPr>
        </p:nvSpPr>
        <p:spPr/>
        <p:txBody>
          <a:bodyPr/>
          <a:lstStyle>
            <a:lvl1pPr>
              <a:defRPr/>
            </a:lvl1pPr>
          </a:lstStyle>
          <a:p>
            <a:endParaRPr lang="en-GB" altLang="en-US"/>
          </a:p>
        </p:txBody>
      </p:sp>
      <p:sp>
        <p:nvSpPr>
          <p:cNvPr id="8" name="Footer Placeholder 7">
            <a:extLst>
              <a:ext uri="{FF2B5EF4-FFF2-40B4-BE49-F238E27FC236}">
                <a16:creationId xmlns:a16="http://schemas.microsoft.com/office/drawing/2014/main" id="{F7831DD6-A540-898C-2AD0-E1A64DEB2DC8}"/>
              </a:ext>
            </a:extLst>
          </p:cNvPr>
          <p:cNvSpPr>
            <a:spLocks noGrp="1"/>
          </p:cNvSpPr>
          <p:nvPr>
            <p:ph type="ftr" sz="quarter" idx="11"/>
          </p:nvPr>
        </p:nvSpPr>
        <p:spPr/>
        <p:txBody>
          <a:bodyPr/>
          <a:lstStyle>
            <a:lvl1pPr>
              <a:defRPr/>
            </a:lvl1pPr>
          </a:lstStyle>
          <a:p>
            <a:endParaRPr lang="en-GB" altLang="en-US"/>
          </a:p>
        </p:txBody>
      </p:sp>
      <p:sp>
        <p:nvSpPr>
          <p:cNvPr id="9" name="Slide Number Placeholder 8">
            <a:extLst>
              <a:ext uri="{FF2B5EF4-FFF2-40B4-BE49-F238E27FC236}">
                <a16:creationId xmlns:a16="http://schemas.microsoft.com/office/drawing/2014/main" id="{D084D824-0F51-21F9-441B-736F8C2AE503}"/>
              </a:ext>
            </a:extLst>
          </p:cNvPr>
          <p:cNvSpPr>
            <a:spLocks noGrp="1"/>
          </p:cNvSpPr>
          <p:nvPr>
            <p:ph type="sldNum" sz="quarter" idx="12"/>
          </p:nvPr>
        </p:nvSpPr>
        <p:spPr/>
        <p:txBody>
          <a:bodyPr/>
          <a:lstStyle>
            <a:lvl1pPr>
              <a:defRPr/>
            </a:lvl1pPr>
          </a:lstStyle>
          <a:p>
            <a:fld id="{EDFC6D75-8C48-4E4D-9166-C57ED3EA00B9}" type="slidenum">
              <a:rPr lang="en-GB" altLang="en-US"/>
              <a:pPr/>
              <a:t>‹#›</a:t>
            </a:fld>
            <a:endParaRPr lang="en-GB" altLang="en-US"/>
          </a:p>
        </p:txBody>
      </p:sp>
    </p:spTree>
    <p:extLst>
      <p:ext uri="{BB962C8B-B14F-4D97-AF65-F5344CB8AC3E}">
        <p14:creationId xmlns:p14="http://schemas.microsoft.com/office/powerpoint/2010/main" val="37279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D062D-5092-CB22-CDB3-CE7499BC9C0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C1D0E1B-EBA0-CF29-70CA-BD3A9BB52A58}"/>
              </a:ext>
            </a:extLst>
          </p:cNvPr>
          <p:cNvSpPr>
            <a:spLocks noGrp="1"/>
          </p:cNvSpPr>
          <p:nvPr>
            <p:ph type="dt" sz="half" idx="10"/>
          </p:nvPr>
        </p:nvSpPr>
        <p:spPr/>
        <p:txBody>
          <a:bodyPr/>
          <a:lstStyle>
            <a:lvl1pPr>
              <a:defRPr/>
            </a:lvl1pPr>
          </a:lstStyle>
          <a:p>
            <a:endParaRPr lang="en-GB" altLang="en-US"/>
          </a:p>
        </p:txBody>
      </p:sp>
      <p:sp>
        <p:nvSpPr>
          <p:cNvPr id="4" name="Footer Placeholder 3">
            <a:extLst>
              <a:ext uri="{FF2B5EF4-FFF2-40B4-BE49-F238E27FC236}">
                <a16:creationId xmlns:a16="http://schemas.microsoft.com/office/drawing/2014/main" id="{DDE44089-4E8F-A9B4-42AF-4C361C50119B}"/>
              </a:ext>
            </a:extLst>
          </p:cNvPr>
          <p:cNvSpPr>
            <a:spLocks noGrp="1"/>
          </p:cNvSpPr>
          <p:nvPr>
            <p:ph type="ftr" sz="quarter" idx="11"/>
          </p:nvPr>
        </p:nvSpPr>
        <p:spPr/>
        <p:txBody>
          <a:bodyPr/>
          <a:lstStyle>
            <a:lvl1pPr>
              <a:defRPr/>
            </a:lvl1pPr>
          </a:lstStyle>
          <a:p>
            <a:endParaRPr lang="en-GB" altLang="en-US"/>
          </a:p>
        </p:txBody>
      </p:sp>
      <p:sp>
        <p:nvSpPr>
          <p:cNvPr id="5" name="Slide Number Placeholder 4">
            <a:extLst>
              <a:ext uri="{FF2B5EF4-FFF2-40B4-BE49-F238E27FC236}">
                <a16:creationId xmlns:a16="http://schemas.microsoft.com/office/drawing/2014/main" id="{74A82A73-DB57-C342-C956-81B69335E98A}"/>
              </a:ext>
            </a:extLst>
          </p:cNvPr>
          <p:cNvSpPr>
            <a:spLocks noGrp="1"/>
          </p:cNvSpPr>
          <p:nvPr>
            <p:ph type="sldNum" sz="quarter" idx="12"/>
          </p:nvPr>
        </p:nvSpPr>
        <p:spPr/>
        <p:txBody>
          <a:bodyPr/>
          <a:lstStyle>
            <a:lvl1pPr>
              <a:defRPr/>
            </a:lvl1pPr>
          </a:lstStyle>
          <a:p>
            <a:fld id="{9B8677F0-D1C0-428B-89B7-6126F0B59EC4}" type="slidenum">
              <a:rPr lang="en-GB" altLang="en-US"/>
              <a:pPr/>
              <a:t>‹#›</a:t>
            </a:fld>
            <a:endParaRPr lang="en-GB" altLang="en-US"/>
          </a:p>
        </p:txBody>
      </p:sp>
    </p:spTree>
    <p:extLst>
      <p:ext uri="{BB962C8B-B14F-4D97-AF65-F5344CB8AC3E}">
        <p14:creationId xmlns:p14="http://schemas.microsoft.com/office/powerpoint/2010/main" val="911976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AAF0C2-D0C6-4FBC-2147-099BF9FD0259}"/>
              </a:ext>
            </a:extLst>
          </p:cNvPr>
          <p:cNvSpPr>
            <a:spLocks noGrp="1"/>
          </p:cNvSpPr>
          <p:nvPr>
            <p:ph type="dt" sz="half" idx="10"/>
          </p:nvPr>
        </p:nvSpPr>
        <p:spPr/>
        <p:txBody>
          <a:bodyPr/>
          <a:lstStyle>
            <a:lvl1pPr>
              <a:defRPr/>
            </a:lvl1pPr>
          </a:lstStyle>
          <a:p>
            <a:endParaRPr lang="en-GB" altLang="en-US"/>
          </a:p>
        </p:txBody>
      </p:sp>
      <p:sp>
        <p:nvSpPr>
          <p:cNvPr id="3" name="Footer Placeholder 2">
            <a:extLst>
              <a:ext uri="{FF2B5EF4-FFF2-40B4-BE49-F238E27FC236}">
                <a16:creationId xmlns:a16="http://schemas.microsoft.com/office/drawing/2014/main" id="{C31E86D0-2087-2586-42D5-1E0EABFDA02E}"/>
              </a:ext>
            </a:extLst>
          </p:cNvPr>
          <p:cNvSpPr>
            <a:spLocks noGrp="1"/>
          </p:cNvSpPr>
          <p:nvPr>
            <p:ph type="ftr" sz="quarter" idx="11"/>
          </p:nvPr>
        </p:nvSpPr>
        <p:spPr/>
        <p:txBody>
          <a:bodyPr/>
          <a:lstStyle>
            <a:lvl1pPr>
              <a:defRPr/>
            </a:lvl1pPr>
          </a:lstStyle>
          <a:p>
            <a:endParaRPr lang="en-GB" altLang="en-US"/>
          </a:p>
        </p:txBody>
      </p:sp>
      <p:sp>
        <p:nvSpPr>
          <p:cNvPr id="4" name="Slide Number Placeholder 3">
            <a:extLst>
              <a:ext uri="{FF2B5EF4-FFF2-40B4-BE49-F238E27FC236}">
                <a16:creationId xmlns:a16="http://schemas.microsoft.com/office/drawing/2014/main" id="{893B2BCB-F4B3-0151-E52E-7BBB7386BE0E}"/>
              </a:ext>
            </a:extLst>
          </p:cNvPr>
          <p:cNvSpPr>
            <a:spLocks noGrp="1"/>
          </p:cNvSpPr>
          <p:nvPr>
            <p:ph type="sldNum" sz="quarter" idx="12"/>
          </p:nvPr>
        </p:nvSpPr>
        <p:spPr/>
        <p:txBody>
          <a:bodyPr/>
          <a:lstStyle>
            <a:lvl1pPr>
              <a:defRPr/>
            </a:lvl1pPr>
          </a:lstStyle>
          <a:p>
            <a:fld id="{38076F95-EFC5-42EB-91DA-929D9ADF0394}" type="slidenum">
              <a:rPr lang="en-GB" altLang="en-US"/>
              <a:pPr/>
              <a:t>‹#›</a:t>
            </a:fld>
            <a:endParaRPr lang="en-GB" altLang="en-US"/>
          </a:p>
        </p:txBody>
      </p:sp>
    </p:spTree>
    <p:extLst>
      <p:ext uri="{BB962C8B-B14F-4D97-AF65-F5344CB8AC3E}">
        <p14:creationId xmlns:p14="http://schemas.microsoft.com/office/powerpoint/2010/main" val="1881233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1D49F-BF9C-1868-1E5E-3C5DC9C6DC24}"/>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FBD021B-B89F-01BC-7963-73C5D36868A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E4C119F-1701-8949-6DC2-C299A4BC5CC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1AF61D-D072-6E44-48B3-22F66E9D6A68}"/>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F4283537-6625-A4B5-9540-BDAAFA03AE24}"/>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57CA8BA3-FB3C-5975-1DEB-33F84A86D35B}"/>
              </a:ext>
            </a:extLst>
          </p:cNvPr>
          <p:cNvSpPr>
            <a:spLocks noGrp="1"/>
          </p:cNvSpPr>
          <p:nvPr>
            <p:ph type="sldNum" sz="quarter" idx="12"/>
          </p:nvPr>
        </p:nvSpPr>
        <p:spPr/>
        <p:txBody>
          <a:bodyPr/>
          <a:lstStyle>
            <a:lvl1pPr>
              <a:defRPr/>
            </a:lvl1pPr>
          </a:lstStyle>
          <a:p>
            <a:fld id="{6C2E6EF6-0EEF-42CE-AB89-C1B650DD8438}" type="slidenum">
              <a:rPr lang="en-GB" altLang="en-US"/>
              <a:pPr/>
              <a:t>‹#›</a:t>
            </a:fld>
            <a:endParaRPr lang="en-GB" altLang="en-US"/>
          </a:p>
        </p:txBody>
      </p:sp>
    </p:spTree>
    <p:extLst>
      <p:ext uri="{BB962C8B-B14F-4D97-AF65-F5344CB8AC3E}">
        <p14:creationId xmlns:p14="http://schemas.microsoft.com/office/powerpoint/2010/main" val="787655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D0ECA-A979-2838-8B5F-8DB8BDEBA95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C014D94-09E5-F7B6-E287-B11594B3A9B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46FEDD-92D0-D635-B1EB-A1B400115A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3C102F-556E-7893-909B-4828751D199E}"/>
              </a:ext>
            </a:extLst>
          </p:cNvPr>
          <p:cNvSpPr>
            <a:spLocks noGrp="1"/>
          </p:cNvSpPr>
          <p:nvPr>
            <p:ph type="dt" sz="half" idx="10"/>
          </p:nvPr>
        </p:nvSpPr>
        <p:spPr/>
        <p:txBody>
          <a:bodyPr/>
          <a:lstStyle>
            <a:lvl1pPr>
              <a:defRPr/>
            </a:lvl1pPr>
          </a:lstStyle>
          <a:p>
            <a:endParaRPr lang="en-GB" altLang="en-US"/>
          </a:p>
        </p:txBody>
      </p:sp>
      <p:sp>
        <p:nvSpPr>
          <p:cNvPr id="6" name="Footer Placeholder 5">
            <a:extLst>
              <a:ext uri="{FF2B5EF4-FFF2-40B4-BE49-F238E27FC236}">
                <a16:creationId xmlns:a16="http://schemas.microsoft.com/office/drawing/2014/main" id="{F577F960-A417-86AD-B53D-41FC2B12B2B1}"/>
              </a:ext>
            </a:extLst>
          </p:cNvPr>
          <p:cNvSpPr>
            <a:spLocks noGrp="1"/>
          </p:cNvSpPr>
          <p:nvPr>
            <p:ph type="ftr" sz="quarter" idx="11"/>
          </p:nvPr>
        </p:nvSpPr>
        <p:spPr/>
        <p:txBody>
          <a:bodyPr/>
          <a:lstStyle>
            <a:lvl1pPr>
              <a:defRPr/>
            </a:lvl1pPr>
          </a:lstStyle>
          <a:p>
            <a:endParaRPr lang="en-GB" altLang="en-US"/>
          </a:p>
        </p:txBody>
      </p:sp>
      <p:sp>
        <p:nvSpPr>
          <p:cNvPr id="7" name="Slide Number Placeholder 6">
            <a:extLst>
              <a:ext uri="{FF2B5EF4-FFF2-40B4-BE49-F238E27FC236}">
                <a16:creationId xmlns:a16="http://schemas.microsoft.com/office/drawing/2014/main" id="{71888E83-5CB8-A22A-5440-730122B9EDFD}"/>
              </a:ext>
            </a:extLst>
          </p:cNvPr>
          <p:cNvSpPr>
            <a:spLocks noGrp="1"/>
          </p:cNvSpPr>
          <p:nvPr>
            <p:ph type="sldNum" sz="quarter" idx="12"/>
          </p:nvPr>
        </p:nvSpPr>
        <p:spPr/>
        <p:txBody>
          <a:bodyPr/>
          <a:lstStyle>
            <a:lvl1pPr>
              <a:defRPr/>
            </a:lvl1pPr>
          </a:lstStyle>
          <a:p>
            <a:fld id="{6F922509-60A8-4F76-9990-CF0E8ED5329F}" type="slidenum">
              <a:rPr lang="en-GB" altLang="en-US"/>
              <a:pPr/>
              <a:t>‹#›</a:t>
            </a:fld>
            <a:endParaRPr lang="en-GB" altLang="en-US"/>
          </a:p>
        </p:txBody>
      </p:sp>
    </p:spTree>
    <p:extLst>
      <p:ext uri="{BB962C8B-B14F-4D97-AF65-F5344CB8AC3E}">
        <p14:creationId xmlns:p14="http://schemas.microsoft.com/office/powerpoint/2010/main" val="432067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88531FB-C155-7573-0A4B-5762C0D681A0}"/>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C8ADE0C0-ACA2-54A6-01A5-B72753BF423E}"/>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B1635E5-7838-5CD6-A63F-8B5E0C99798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a:extLst>
              <a:ext uri="{FF2B5EF4-FFF2-40B4-BE49-F238E27FC236}">
                <a16:creationId xmlns:a16="http://schemas.microsoft.com/office/drawing/2014/main" id="{81E3D5C3-FF45-E07F-0F44-EF5E193BA60C}"/>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a:extLst>
              <a:ext uri="{FF2B5EF4-FFF2-40B4-BE49-F238E27FC236}">
                <a16:creationId xmlns:a16="http://schemas.microsoft.com/office/drawing/2014/main" id="{C11EF552-84D5-069B-0421-5F9E81F9823D}"/>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D28443E-84FF-4988-A618-723CD4A43EA3}"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nlm.nih.gov/medlineplus/ency/article/000141.ht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www.worldofteaching.com/"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nlm.nih.gov/medlineplus/ency/article/000091.htm"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www.nlm.nih.gov/medlineplus/ency/article/003070.htm"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www.nlm.nih.gov/medlineplus/ency/article/003215.htm"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www.nlm.nih.gov/medlineplus/ency/article/003211.htm" TargetMode="External"/><Relationship Id="rId5" Type="http://schemas.openxmlformats.org/officeDocument/2006/relationships/hyperlink" Target="http://www.nlm.nih.gov/medlineplus/ency/article/003077.htm" TargetMode="External"/><Relationship Id="rId4" Type="http://schemas.openxmlformats.org/officeDocument/2006/relationships/hyperlink" Target="http://www.nlm.nih.gov/medlineplus/ency/article/003075.ht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a:extLst>
              <a:ext uri="{FF2B5EF4-FFF2-40B4-BE49-F238E27FC236}">
                <a16:creationId xmlns:a16="http://schemas.microsoft.com/office/drawing/2014/main" id="{7003FF39-43F9-C01C-6966-A9DB00E1B589}"/>
              </a:ext>
            </a:extLst>
          </p:cNvPr>
          <p:cNvSpPr>
            <a:spLocks noGrp="1" noChangeArrowheads="1"/>
          </p:cNvSpPr>
          <p:nvPr>
            <p:ph type="title"/>
          </p:nvPr>
        </p:nvSpPr>
        <p:spPr/>
        <p:txBody>
          <a:bodyPr/>
          <a:lstStyle/>
          <a:p>
            <a:r>
              <a:rPr lang="en-GB" altLang="en-US" sz="4000"/>
              <a:t>Three main types of lung disease </a:t>
            </a:r>
          </a:p>
        </p:txBody>
      </p:sp>
      <p:sp>
        <p:nvSpPr>
          <p:cNvPr id="2053" name="Rectangle 5">
            <a:extLst>
              <a:ext uri="{FF2B5EF4-FFF2-40B4-BE49-F238E27FC236}">
                <a16:creationId xmlns:a16="http://schemas.microsoft.com/office/drawing/2014/main" id="{FE8247EF-329A-0821-B564-029D23B6A93B}"/>
              </a:ext>
            </a:extLst>
          </p:cNvPr>
          <p:cNvSpPr>
            <a:spLocks noGrp="1" noChangeArrowheads="1"/>
          </p:cNvSpPr>
          <p:nvPr>
            <p:ph type="body" idx="1"/>
          </p:nvPr>
        </p:nvSpPr>
        <p:spPr/>
        <p:txBody>
          <a:bodyPr/>
          <a:lstStyle/>
          <a:p>
            <a:pPr marL="609600" indent="-609600">
              <a:lnSpc>
                <a:spcPct val="80000"/>
              </a:lnSpc>
            </a:pPr>
            <a:r>
              <a:rPr lang="en-GB" altLang="en-US" sz="1800">
                <a:solidFill>
                  <a:schemeClr val="hlink"/>
                </a:solidFill>
              </a:rPr>
              <a:t>Airway diseases -- These diseases affect the tubes (airways) that carry oxygen and other gases into and out of the lungs. These diseases cause a narrowing or blockage of the airways. They include </a:t>
            </a:r>
            <a:r>
              <a:rPr lang="en-GB" altLang="en-US" sz="1800">
                <a:solidFill>
                  <a:schemeClr val="hlink"/>
                </a:solidFill>
                <a:hlinkClick r:id="rId3"/>
              </a:rPr>
              <a:t>asthma</a:t>
            </a:r>
            <a:r>
              <a:rPr lang="en-GB" altLang="en-US" sz="1800">
                <a:solidFill>
                  <a:schemeClr val="hlink"/>
                </a:solidFill>
              </a:rPr>
              <a:t>, emphysema, and chronic bronchitis. People with airway diseases sometimes describe the feeling as "trying to breathe out through a straw."</a:t>
            </a:r>
            <a:r>
              <a:rPr lang="en-GB" altLang="en-US" sz="1800"/>
              <a:t> </a:t>
            </a:r>
          </a:p>
          <a:p>
            <a:pPr marL="609600" indent="-609600">
              <a:lnSpc>
                <a:spcPct val="80000"/>
              </a:lnSpc>
            </a:pPr>
            <a:r>
              <a:rPr lang="en-GB" altLang="en-US" sz="1800">
                <a:solidFill>
                  <a:srgbClr val="9900CC"/>
                </a:solidFill>
              </a:rPr>
              <a:t>Lung tissue diseases -- These diseases affect the structure of the lung tissue. Scarring or inflammation of the tissue makes the lungs unable to expand fully ("restrictive lung disease"). It also makes the lungs less capable of taking up oxygen (oxygenation) and releasing carbon dioxide. Pulmonary fibrosis and sarcoidosis are examples of lung tissue diseases. People sometimes describe the feeling as "wearing a too-tight sweater or vest" that won't allow them to take a deep breath. </a:t>
            </a:r>
          </a:p>
          <a:p>
            <a:pPr marL="609600" indent="-609600">
              <a:lnSpc>
                <a:spcPct val="80000"/>
              </a:lnSpc>
            </a:pPr>
            <a:r>
              <a:rPr lang="en-GB" altLang="en-US" sz="1800">
                <a:solidFill>
                  <a:srgbClr val="008000"/>
                </a:solidFill>
              </a:rPr>
              <a:t>Pulmonary circulation diseases -- These diseases affect the blood vessels in the lungs. They are caused by clotting, scarring, or inflammation of the blood vessels. They affect the ability of the lungs to take up oxygen and to release carbon dioxide. These diseases may also affect heart function. </a:t>
            </a:r>
          </a:p>
          <a:p>
            <a:pPr marL="609600" indent="-609600">
              <a:lnSpc>
                <a:spcPct val="80000"/>
              </a:lnSpc>
            </a:pPr>
            <a:endParaRPr lang="en-GB" altLang="en-US" sz="1800">
              <a:solidFill>
                <a:srgbClr val="008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A59C041-26AA-F80C-B279-3696313ECB48}"/>
              </a:ext>
            </a:extLst>
          </p:cNvPr>
          <p:cNvSpPr>
            <a:spLocks noGrp="1" noChangeArrowheads="1"/>
          </p:cNvSpPr>
          <p:nvPr>
            <p:ph type="title"/>
          </p:nvPr>
        </p:nvSpPr>
        <p:spPr>
          <a:xfrm>
            <a:off x="395288" y="0"/>
            <a:ext cx="8137525" cy="908050"/>
          </a:xfrm>
        </p:spPr>
        <p:txBody>
          <a:bodyPr/>
          <a:lstStyle/>
          <a:p>
            <a:r>
              <a:rPr lang="en-GB" altLang="en-US"/>
              <a:t>Why is CF mucus so sticky?</a:t>
            </a:r>
          </a:p>
        </p:txBody>
      </p:sp>
      <p:sp>
        <p:nvSpPr>
          <p:cNvPr id="18435" name="Rectangle 3">
            <a:extLst>
              <a:ext uri="{FF2B5EF4-FFF2-40B4-BE49-F238E27FC236}">
                <a16:creationId xmlns:a16="http://schemas.microsoft.com/office/drawing/2014/main" id="{FD4DE585-A974-8DD1-1771-796B8B1D6B89}"/>
              </a:ext>
            </a:extLst>
          </p:cNvPr>
          <p:cNvSpPr>
            <a:spLocks noGrp="1" noChangeArrowheads="1"/>
          </p:cNvSpPr>
          <p:nvPr>
            <p:ph type="body" sz="half" idx="1"/>
          </p:nvPr>
        </p:nvSpPr>
        <p:spPr>
          <a:xfrm>
            <a:off x="250825" y="836613"/>
            <a:ext cx="5329238" cy="5832475"/>
          </a:xfrm>
        </p:spPr>
        <p:txBody>
          <a:bodyPr/>
          <a:lstStyle/>
          <a:p>
            <a:r>
              <a:rPr lang="en-GB" altLang="en-US" sz="2800"/>
              <a:t>Mucus layer on the epithelial cells contain </a:t>
            </a:r>
            <a:r>
              <a:rPr lang="en-GB" altLang="en-US" sz="2800" b="1" u="sng"/>
              <a:t>less water</a:t>
            </a:r>
          </a:p>
          <a:p>
            <a:r>
              <a:rPr lang="en-GB" altLang="en-US" sz="2800"/>
              <a:t>Due to abnormal </a:t>
            </a:r>
            <a:r>
              <a:rPr lang="en-GB" altLang="en-US" sz="2800" b="1" u="sng"/>
              <a:t>salt and water transport</a:t>
            </a:r>
            <a:r>
              <a:rPr lang="en-GB" altLang="en-US" sz="2800"/>
              <a:t> across the </a:t>
            </a:r>
            <a:r>
              <a:rPr lang="en-GB" altLang="en-US" sz="2800" b="1"/>
              <a:t>cell surface membrane</a:t>
            </a:r>
            <a:r>
              <a:rPr lang="en-GB" altLang="en-US" sz="2800"/>
              <a:t> caused by a faulty transport protein channel in the membrane.</a:t>
            </a:r>
          </a:p>
          <a:p>
            <a:r>
              <a:rPr lang="en-GB" altLang="en-US" sz="2800"/>
              <a:t>Protein structure, function, structure of the cell membrane, transport of substances, how proteins are made and the protein channel is what we will study next. </a:t>
            </a:r>
          </a:p>
          <a:p>
            <a:pPr>
              <a:buFontTx/>
              <a:buNone/>
            </a:pPr>
            <a:endParaRPr lang="en-GB" altLang="en-US" sz="2800"/>
          </a:p>
        </p:txBody>
      </p:sp>
      <p:sp>
        <p:nvSpPr>
          <p:cNvPr id="18436" name="Rectangle 4">
            <a:extLst>
              <a:ext uri="{FF2B5EF4-FFF2-40B4-BE49-F238E27FC236}">
                <a16:creationId xmlns:a16="http://schemas.microsoft.com/office/drawing/2014/main" id="{82E531F1-5C69-0858-9E85-41A0309C357B}"/>
              </a:ext>
            </a:extLst>
          </p:cNvPr>
          <p:cNvSpPr>
            <a:spLocks noGrp="1" noChangeArrowheads="1"/>
          </p:cNvSpPr>
          <p:nvPr>
            <p:ph sz="half" idx="2"/>
          </p:nvPr>
        </p:nvSpPr>
        <p:spPr>
          <a:xfrm>
            <a:off x="4787900" y="836613"/>
            <a:ext cx="4038600" cy="4525962"/>
          </a:xfrm>
        </p:spPr>
        <p:txBody>
          <a:bodyPr/>
          <a:lstStyle/>
          <a:p>
            <a:endParaRPr lang="en-US" altLang="en-US" sz="2800"/>
          </a:p>
        </p:txBody>
      </p:sp>
      <p:pic>
        <p:nvPicPr>
          <p:cNvPr id="18437" name="Picture 5">
            <a:extLst>
              <a:ext uri="{FF2B5EF4-FFF2-40B4-BE49-F238E27FC236}">
                <a16:creationId xmlns:a16="http://schemas.microsoft.com/office/drawing/2014/main" id="{518B6514-DCC9-5D40-B301-72FCC180B1CF}"/>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292725" y="1557338"/>
            <a:ext cx="3649663" cy="3743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2">
            <a:extLst>
              <a:ext uri="{FF2B5EF4-FFF2-40B4-BE49-F238E27FC236}">
                <a16:creationId xmlns:a16="http://schemas.microsoft.com/office/drawing/2014/main" id="{F2ED89DB-0BCB-33F3-78EC-9AC863C222DB}"/>
              </a:ext>
            </a:extLst>
          </p:cNvPr>
          <p:cNvSpPr txBox="1">
            <a:spLocks noChangeArrowheads="1"/>
          </p:cNvSpPr>
          <p:nvPr/>
        </p:nvSpPr>
        <p:spPr bwMode="auto">
          <a:xfrm>
            <a:off x="2057400" y="1143000"/>
            <a:ext cx="56388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GB" altLang="en-US">
                <a:latin typeface="Georgia" panose="02040502050405020303" pitchFamily="18" charset="0"/>
              </a:rPr>
              <a:t>This powerpoint was kindly donated to</a:t>
            </a:r>
          </a:p>
          <a:p>
            <a:r>
              <a:rPr lang="en-GB" altLang="en-US">
                <a:latin typeface="Georgia" panose="02040502050405020303" pitchFamily="18" charset="0"/>
                <a:hlinkClick r:id="rId3"/>
              </a:rPr>
              <a:t>www.worldofteaching.com</a:t>
            </a:r>
            <a:endParaRPr lang="en-GB" altLang="en-US">
              <a:latin typeface="Georgia" panose="02040502050405020303" pitchFamily="18" charset="0"/>
            </a:endParaRPr>
          </a:p>
          <a:p>
            <a:endParaRPr lang="en-GB" altLang="en-US">
              <a:latin typeface="Georgia" panose="02040502050405020303" pitchFamily="18" charset="0"/>
            </a:endParaRPr>
          </a:p>
          <a:p>
            <a:endParaRPr lang="en-GB" altLang="en-US">
              <a:latin typeface="Georgia" panose="02040502050405020303" pitchFamily="18" charset="0"/>
            </a:endParaRPr>
          </a:p>
          <a:p>
            <a:r>
              <a:rPr lang="en-GB" altLang="en-US">
                <a:latin typeface="Georgia" panose="02040502050405020303" pitchFamily="18" charset="0"/>
                <a:hlinkClick r:id="rId3"/>
              </a:rPr>
              <a:t>http://www.worldofteaching.com</a:t>
            </a:r>
            <a:endParaRPr lang="en-GB" altLang="en-US">
              <a:latin typeface="Georgia" panose="02040502050405020303" pitchFamily="18" charset="0"/>
            </a:endParaRPr>
          </a:p>
          <a:p>
            <a:r>
              <a:rPr lang="en-GB" altLang="en-US">
                <a:latin typeface="Georgia" panose="02040502050405020303" pitchFamily="18" charset="0"/>
              </a:rPr>
              <a:t>Is home to well over a thousand powerpoints submitted by teachers. This a free site. Please visit and I hope it will help in your teaching</a:t>
            </a:r>
          </a:p>
        </p:txBody>
      </p:sp>
    </p:spTree>
  </p:cSld>
  <p:clrMapOvr>
    <a:masterClrMapping/>
  </p:clrMapOvr>
  <p:transition advTm="2000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a:extLst>
              <a:ext uri="{FF2B5EF4-FFF2-40B4-BE49-F238E27FC236}">
                <a16:creationId xmlns:a16="http://schemas.microsoft.com/office/drawing/2014/main" id="{0071F83B-0A67-DC32-0AD2-D6F7C2405F1C}"/>
              </a:ext>
            </a:extLst>
          </p:cNvPr>
          <p:cNvSpPr>
            <a:spLocks noGrp="1" noChangeArrowheads="1"/>
          </p:cNvSpPr>
          <p:nvPr>
            <p:ph type="title"/>
          </p:nvPr>
        </p:nvSpPr>
        <p:spPr/>
        <p:txBody>
          <a:bodyPr/>
          <a:lstStyle/>
          <a:p>
            <a:r>
              <a:rPr lang="en-GB" altLang="en-US" sz="2800"/>
              <a:t>The most common lung diseases include:</a:t>
            </a:r>
            <a:br>
              <a:rPr lang="en-GB" altLang="en-US" sz="2800"/>
            </a:br>
            <a:endParaRPr lang="en-GB" altLang="en-US" sz="2800"/>
          </a:p>
        </p:txBody>
      </p:sp>
      <p:sp>
        <p:nvSpPr>
          <p:cNvPr id="4101" name="Rectangle 5">
            <a:extLst>
              <a:ext uri="{FF2B5EF4-FFF2-40B4-BE49-F238E27FC236}">
                <a16:creationId xmlns:a16="http://schemas.microsoft.com/office/drawing/2014/main" id="{E46A8154-60B7-F9F4-E941-14C6BB9EB579}"/>
              </a:ext>
            </a:extLst>
          </p:cNvPr>
          <p:cNvSpPr>
            <a:spLocks noGrp="1" noChangeArrowheads="1"/>
          </p:cNvSpPr>
          <p:nvPr>
            <p:ph type="body" sz="half" idx="1"/>
          </p:nvPr>
        </p:nvSpPr>
        <p:spPr/>
        <p:txBody>
          <a:bodyPr/>
          <a:lstStyle/>
          <a:p>
            <a:r>
              <a:rPr lang="en-GB" altLang="en-US" sz="2800"/>
              <a:t>Asthma </a:t>
            </a:r>
          </a:p>
          <a:p>
            <a:r>
              <a:rPr lang="en-GB" altLang="en-US" sz="2800"/>
              <a:t>Chronic bronchitis </a:t>
            </a:r>
          </a:p>
          <a:p>
            <a:r>
              <a:rPr lang="en-GB" altLang="en-US" sz="2800">
                <a:hlinkClick r:id="rId3"/>
              </a:rPr>
              <a:t>COPD</a:t>
            </a:r>
            <a:r>
              <a:rPr lang="en-GB" altLang="en-US" sz="2800"/>
              <a:t> (chronic obstructive pulmonary disease) </a:t>
            </a:r>
          </a:p>
          <a:p>
            <a:r>
              <a:rPr lang="en-GB" altLang="en-US" sz="2800"/>
              <a:t>Emphysema </a:t>
            </a:r>
          </a:p>
          <a:p>
            <a:r>
              <a:rPr lang="en-GB" altLang="en-US" sz="2800"/>
              <a:t>Pulmonary fibrosis</a:t>
            </a:r>
          </a:p>
          <a:p>
            <a:endParaRPr lang="en-GB" altLang="en-US" sz="2800"/>
          </a:p>
        </p:txBody>
      </p:sp>
      <p:pic>
        <p:nvPicPr>
          <p:cNvPr id="4103" name="Picture 7">
            <a:extLst>
              <a:ext uri="{FF2B5EF4-FFF2-40B4-BE49-F238E27FC236}">
                <a16:creationId xmlns:a16="http://schemas.microsoft.com/office/drawing/2014/main" id="{6EF13BA6-530E-B80E-5B65-B8471D2BA813}"/>
              </a:ext>
            </a:extLst>
          </p:cNvPr>
          <p:cNvPicPr>
            <a:picLocks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413250" y="1196975"/>
            <a:ext cx="4730750" cy="4784725"/>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a:extLst>
              <a:ext uri="{FF2B5EF4-FFF2-40B4-BE49-F238E27FC236}">
                <a16:creationId xmlns:a16="http://schemas.microsoft.com/office/drawing/2014/main" id="{4B5777B9-5F13-22AD-CAB1-46E7C4CBB49A}"/>
              </a:ext>
            </a:extLst>
          </p:cNvPr>
          <p:cNvSpPr>
            <a:spLocks noGrp="1" noChangeArrowheads="1"/>
          </p:cNvSpPr>
          <p:nvPr>
            <p:ph type="title"/>
          </p:nvPr>
        </p:nvSpPr>
        <p:spPr/>
        <p:txBody>
          <a:bodyPr/>
          <a:lstStyle/>
          <a:p>
            <a:r>
              <a:rPr lang="en-GB" altLang="en-US" sz="2400"/>
              <a:t>Asthma is an inflammatory disorder of the airways, which causes attacks of </a:t>
            </a:r>
            <a:r>
              <a:rPr lang="en-GB" altLang="en-US" sz="2400">
                <a:hlinkClick r:id="rId3"/>
              </a:rPr>
              <a:t>wheezing</a:t>
            </a:r>
            <a:r>
              <a:rPr lang="en-GB" altLang="en-US" sz="2400"/>
              <a:t>, shortness of breath, chest tightness, and coughing.</a:t>
            </a:r>
            <a:r>
              <a:rPr lang="en-GB" altLang="en-US" sz="4000"/>
              <a:t> </a:t>
            </a:r>
          </a:p>
        </p:txBody>
      </p:sp>
      <p:sp>
        <p:nvSpPr>
          <p:cNvPr id="7173" name="Rectangle 5">
            <a:extLst>
              <a:ext uri="{FF2B5EF4-FFF2-40B4-BE49-F238E27FC236}">
                <a16:creationId xmlns:a16="http://schemas.microsoft.com/office/drawing/2014/main" id="{5F927809-F6F7-145C-42A4-B98B9A0D993E}"/>
              </a:ext>
            </a:extLst>
          </p:cNvPr>
          <p:cNvSpPr>
            <a:spLocks noGrp="1" noChangeArrowheads="1"/>
          </p:cNvSpPr>
          <p:nvPr>
            <p:ph type="body" sz="half" idx="1"/>
          </p:nvPr>
        </p:nvSpPr>
        <p:spPr>
          <a:xfrm>
            <a:off x="323850" y="1600200"/>
            <a:ext cx="4392613" cy="5257800"/>
          </a:xfrm>
        </p:spPr>
        <p:txBody>
          <a:bodyPr/>
          <a:lstStyle/>
          <a:p>
            <a:pPr>
              <a:lnSpc>
                <a:spcPct val="80000"/>
              </a:lnSpc>
            </a:pPr>
            <a:r>
              <a:rPr lang="en-GB" altLang="en-US" sz="1800"/>
              <a:t>Asthma is caused by inflammation in the airways. When an asthma attack occurs, the muscles surrounding the airways become tight and the lining of the air passages swell. This reduces the amount of air that can pass by, and can lead to wheezing sounds.</a:t>
            </a:r>
          </a:p>
          <a:p>
            <a:pPr>
              <a:lnSpc>
                <a:spcPct val="80000"/>
              </a:lnSpc>
            </a:pPr>
            <a:r>
              <a:rPr lang="en-GB" altLang="en-US" sz="1800"/>
              <a:t>Most people with asthma have wheezing attacks separated by symptom-free periods. Some patients have long-term shortness of breath with episodes of increased shortness of breath. In others, a cough may be the main symptom. Asthma attacks can last minutes to days and can become dangerous if the airflow becomes severely restricted.</a:t>
            </a:r>
          </a:p>
          <a:p>
            <a:pPr>
              <a:lnSpc>
                <a:spcPct val="80000"/>
              </a:lnSpc>
            </a:pPr>
            <a:r>
              <a:rPr lang="en-GB" altLang="en-US" sz="1800"/>
              <a:t>In sensitive individuals, asthma symptoms can be triggered by breathing in allergy-causing substances (called allergens or triggers).</a:t>
            </a:r>
          </a:p>
        </p:txBody>
      </p:sp>
      <p:pic>
        <p:nvPicPr>
          <p:cNvPr id="7174" name="Picture 6">
            <a:extLst>
              <a:ext uri="{FF2B5EF4-FFF2-40B4-BE49-F238E27FC236}">
                <a16:creationId xmlns:a16="http://schemas.microsoft.com/office/drawing/2014/main" id="{B0561835-7082-02CB-5798-5915FB1E1D14}"/>
              </a:ext>
            </a:extLst>
          </p:cNvPr>
          <p:cNvPicPr>
            <a:picLocks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572000" y="1484313"/>
            <a:ext cx="4394200" cy="4924425"/>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B282195-528D-A482-888A-E436E57B091A}"/>
              </a:ext>
            </a:extLst>
          </p:cNvPr>
          <p:cNvSpPr>
            <a:spLocks noGrp="1" noChangeArrowheads="1"/>
          </p:cNvSpPr>
          <p:nvPr>
            <p:ph type="title"/>
          </p:nvPr>
        </p:nvSpPr>
        <p:spPr/>
        <p:txBody>
          <a:bodyPr/>
          <a:lstStyle/>
          <a:p>
            <a:r>
              <a:rPr lang="en-GB" altLang="en-US" sz="4000"/>
              <a:t>Common asthma triggers include:</a:t>
            </a:r>
          </a:p>
        </p:txBody>
      </p:sp>
      <p:sp>
        <p:nvSpPr>
          <p:cNvPr id="9219" name="Rectangle 3">
            <a:extLst>
              <a:ext uri="{FF2B5EF4-FFF2-40B4-BE49-F238E27FC236}">
                <a16:creationId xmlns:a16="http://schemas.microsoft.com/office/drawing/2014/main" id="{25EB3C6E-F7D7-A5FC-BD7A-D046E2126E82}"/>
              </a:ext>
            </a:extLst>
          </p:cNvPr>
          <p:cNvSpPr>
            <a:spLocks noGrp="1" noChangeArrowheads="1"/>
          </p:cNvSpPr>
          <p:nvPr>
            <p:ph type="body" sz="half" idx="1"/>
          </p:nvPr>
        </p:nvSpPr>
        <p:spPr/>
        <p:txBody>
          <a:bodyPr/>
          <a:lstStyle/>
          <a:p>
            <a:pPr>
              <a:lnSpc>
                <a:spcPct val="90000"/>
              </a:lnSpc>
            </a:pPr>
            <a:endParaRPr lang="en-GB" altLang="en-US" sz="2000"/>
          </a:p>
          <a:p>
            <a:pPr>
              <a:lnSpc>
                <a:spcPct val="90000"/>
              </a:lnSpc>
            </a:pPr>
            <a:r>
              <a:rPr lang="en-GB" altLang="en-US" sz="2000"/>
              <a:t>Animals (pet hair or dander) </a:t>
            </a:r>
          </a:p>
          <a:p>
            <a:pPr>
              <a:lnSpc>
                <a:spcPct val="90000"/>
              </a:lnSpc>
            </a:pPr>
            <a:r>
              <a:rPr lang="en-GB" altLang="en-US" sz="2000"/>
              <a:t>Dust </a:t>
            </a:r>
          </a:p>
          <a:p>
            <a:pPr>
              <a:lnSpc>
                <a:spcPct val="90000"/>
              </a:lnSpc>
            </a:pPr>
            <a:r>
              <a:rPr lang="en-GB" altLang="en-US" sz="2000"/>
              <a:t>Changes in weather (most often cold weather) </a:t>
            </a:r>
          </a:p>
          <a:p>
            <a:pPr>
              <a:lnSpc>
                <a:spcPct val="90000"/>
              </a:lnSpc>
            </a:pPr>
            <a:r>
              <a:rPr lang="en-GB" altLang="en-US" sz="2000"/>
              <a:t>Chemicals in the air or in food </a:t>
            </a:r>
          </a:p>
          <a:p>
            <a:pPr>
              <a:lnSpc>
                <a:spcPct val="90000"/>
              </a:lnSpc>
            </a:pPr>
            <a:r>
              <a:rPr lang="en-GB" altLang="en-US" sz="2000"/>
              <a:t>Exercise </a:t>
            </a:r>
          </a:p>
          <a:p>
            <a:pPr>
              <a:lnSpc>
                <a:spcPct val="90000"/>
              </a:lnSpc>
            </a:pPr>
            <a:r>
              <a:rPr lang="en-GB" altLang="en-US" sz="2000"/>
              <a:t>Mold </a:t>
            </a:r>
          </a:p>
          <a:p>
            <a:pPr>
              <a:lnSpc>
                <a:spcPct val="90000"/>
              </a:lnSpc>
            </a:pPr>
            <a:r>
              <a:rPr lang="en-GB" altLang="en-US" sz="2000"/>
              <a:t>Pollen </a:t>
            </a:r>
          </a:p>
          <a:p>
            <a:pPr>
              <a:lnSpc>
                <a:spcPct val="90000"/>
              </a:lnSpc>
            </a:pPr>
            <a:r>
              <a:rPr lang="en-GB" altLang="en-US" sz="2000"/>
              <a:t>Respiratory infections, such as the common cold </a:t>
            </a:r>
          </a:p>
          <a:p>
            <a:pPr>
              <a:lnSpc>
                <a:spcPct val="90000"/>
              </a:lnSpc>
            </a:pPr>
            <a:r>
              <a:rPr lang="en-GB" altLang="en-US" sz="2000"/>
              <a:t>Strong emotions (stress) </a:t>
            </a:r>
          </a:p>
          <a:p>
            <a:pPr>
              <a:lnSpc>
                <a:spcPct val="90000"/>
              </a:lnSpc>
            </a:pPr>
            <a:r>
              <a:rPr lang="en-GB" altLang="en-US" sz="2000"/>
              <a:t>Tobacco smoke </a:t>
            </a:r>
          </a:p>
        </p:txBody>
      </p:sp>
      <p:sp>
        <p:nvSpPr>
          <p:cNvPr id="9220" name="Rectangle 4">
            <a:extLst>
              <a:ext uri="{FF2B5EF4-FFF2-40B4-BE49-F238E27FC236}">
                <a16:creationId xmlns:a16="http://schemas.microsoft.com/office/drawing/2014/main" id="{8BEE800F-4EE9-51AA-B40D-9BE725834C66}"/>
              </a:ext>
            </a:extLst>
          </p:cNvPr>
          <p:cNvSpPr>
            <a:spLocks noGrp="1" noChangeArrowheads="1"/>
          </p:cNvSpPr>
          <p:nvPr>
            <p:ph type="body" sz="half" idx="2"/>
          </p:nvPr>
        </p:nvSpPr>
        <p:spPr/>
        <p:txBody>
          <a:bodyPr/>
          <a:lstStyle/>
          <a:p>
            <a:pPr>
              <a:lnSpc>
                <a:spcPct val="90000"/>
              </a:lnSpc>
            </a:pPr>
            <a:r>
              <a:rPr lang="en-GB" altLang="en-US" sz="2000"/>
              <a:t>Emergency symptoms:</a:t>
            </a:r>
          </a:p>
          <a:p>
            <a:pPr>
              <a:lnSpc>
                <a:spcPct val="90000"/>
              </a:lnSpc>
            </a:pPr>
            <a:r>
              <a:rPr lang="en-GB" altLang="en-US" sz="2000">
                <a:hlinkClick r:id="rId3"/>
              </a:rPr>
              <a:t>Bluish color</a:t>
            </a:r>
            <a:r>
              <a:rPr lang="en-GB" altLang="en-US" sz="2000"/>
              <a:t> to the lips and face </a:t>
            </a:r>
          </a:p>
          <a:p>
            <a:pPr>
              <a:lnSpc>
                <a:spcPct val="90000"/>
              </a:lnSpc>
            </a:pPr>
            <a:r>
              <a:rPr lang="en-GB" altLang="en-US" sz="2000"/>
              <a:t>Decreased level of alertness such as severe drowsiness or confusion, during an asthma attack </a:t>
            </a:r>
          </a:p>
          <a:p>
            <a:pPr>
              <a:lnSpc>
                <a:spcPct val="90000"/>
              </a:lnSpc>
            </a:pPr>
            <a:r>
              <a:rPr lang="en-GB" altLang="en-US" sz="2000"/>
              <a:t>Extreme </a:t>
            </a:r>
            <a:r>
              <a:rPr lang="en-GB" altLang="en-US" sz="2000">
                <a:hlinkClick r:id="rId4"/>
              </a:rPr>
              <a:t>difficulty breathing</a:t>
            </a:r>
            <a:r>
              <a:rPr lang="en-GB" altLang="en-US" sz="2000"/>
              <a:t> </a:t>
            </a:r>
          </a:p>
          <a:p>
            <a:pPr>
              <a:lnSpc>
                <a:spcPct val="90000"/>
              </a:lnSpc>
            </a:pPr>
            <a:r>
              <a:rPr lang="en-GB" altLang="en-US" sz="2000">
                <a:hlinkClick r:id="rId5"/>
              </a:rPr>
              <a:t>Rapid pulse</a:t>
            </a:r>
            <a:r>
              <a:rPr lang="en-GB" altLang="en-US" sz="2000"/>
              <a:t> </a:t>
            </a:r>
          </a:p>
          <a:p>
            <a:pPr>
              <a:lnSpc>
                <a:spcPct val="90000"/>
              </a:lnSpc>
            </a:pPr>
            <a:r>
              <a:rPr lang="en-GB" altLang="en-US" sz="2000"/>
              <a:t>Severe </a:t>
            </a:r>
            <a:r>
              <a:rPr lang="en-GB" altLang="en-US" sz="2000">
                <a:hlinkClick r:id="rId6"/>
              </a:rPr>
              <a:t>anxiety</a:t>
            </a:r>
            <a:r>
              <a:rPr lang="en-GB" altLang="en-US" sz="2000"/>
              <a:t> due to shortness of breath </a:t>
            </a:r>
          </a:p>
          <a:p>
            <a:pPr>
              <a:lnSpc>
                <a:spcPct val="90000"/>
              </a:lnSpc>
            </a:pPr>
            <a:r>
              <a:rPr lang="en-GB" altLang="en-US" sz="2000"/>
              <a:t>Sweating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4">
            <a:extLst>
              <a:ext uri="{FF2B5EF4-FFF2-40B4-BE49-F238E27FC236}">
                <a16:creationId xmlns:a16="http://schemas.microsoft.com/office/drawing/2014/main" id="{DEF8DD8A-0131-BA33-B759-C2D8184D6A2C}"/>
              </a:ext>
            </a:extLst>
          </p:cNvPr>
          <p:cNvSpPr>
            <a:spLocks noGrp="1" noChangeArrowheads="1"/>
          </p:cNvSpPr>
          <p:nvPr>
            <p:ph type="title"/>
          </p:nvPr>
        </p:nvSpPr>
        <p:spPr/>
        <p:txBody>
          <a:bodyPr/>
          <a:lstStyle/>
          <a:p>
            <a:r>
              <a:rPr lang="en-GB" altLang="en-US"/>
              <a:t>CF</a:t>
            </a:r>
          </a:p>
        </p:txBody>
      </p:sp>
      <p:sp>
        <p:nvSpPr>
          <p:cNvPr id="11267" name="Rectangle 3">
            <a:extLst>
              <a:ext uri="{FF2B5EF4-FFF2-40B4-BE49-F238E27FC236}">
                <a16:creationId xmlns:a16="http://schemas.microsoft.com/office/drawing/2014/main" id="{DA0D0635-871C-5887-A64A-8D5E95D5B08F}"/>
              </a:ext>
            </a:extLst>
          </p:cNvPr>
          <p:cNvSpPr>
            <a:spLocks noGrp="1" noChangeArrowheads="1"/>
          </p:cNvSpPr>
          <p:nvPr>
            <p:ph type="body" sz="half" idx="1"/>
          </p:nvPr>
        </p:nvSpPr>
        <p:spPr>
          <a:xfrm>
            <a:off x="457200" y="1341438"/>
            <a:ext cx="4038600" cy="4784725"/>
          </a:xfrm>
        </p:spPr>
        <p:txBody>
          <a:bodyPr/>
          <a:lstStyle/>
          <a:p>
            <a:pPr>
              <a:lnSpc>
                <a:spcPct val="80000"/>
              </a:lnSpc>
            </a:pPr>
            <a:r>
              <a:rPr lang="en-GB" altLang="en-US" sz="2400"/>
              <a:t>Cystic fibrosis is an inherited disease of the mucus and sweat glands. It affects mostly your lungs, pancreas, liver, intestines, sinuses and sex organs. CF causes your mucus to be thick and sticky. The mucus clogs the lungs, causing breathing problems and making it easy for bacteria to grow. This can lead to problems such as repeated lung infections and lung damage. </a:t>
            </a:r>
          </a:p>
        </p:txBody>
      </p:sp>
      <p:pic>
        <p:nvPicPr>
          <p:cNvPr id="11269" name="Picture 5">
            <a:extLst>
              <a:ext uri="{FF2B5EF4-FFF2-40B4-BE49-F238E27FC236}">
                <a16:creationId xmlns:a16="http://schemas.microsoft.com/office/drawing/2014/main" id="{8ED015D2-247D-4A58-9170-3EB6E1E16758}"/>
              </a:ext>
            </a:extLst>
          </p:cNvPr>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427538" y="1600200"/>
            <a:ext cx="4259262" cy="4525963"/>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a:extLst>
              <a:ext uri="{FF2B5EF4-FFF2-40B4-BE49-F238E27FC236}">
                <a16:creationId xmlns:a16="http://schemas.microsoft.com/office/drawing/2014/main" id="{BD16E86B-8A28-589C-1407-AF6716F5E312}"/>
              </a:ext>
            </a:extLst>
          </p:cNvPr>
          <p:cNvSpPr>
            <a:spLocks noGrp="1" noChangeArrowheads="1"/>
          </p:cNvSpPr>
          <p:nvPr>
            <p:ph type="title"/>
          </p:nvPr>
        </p:nvSpPr>
        <p:spPr/>
        <p:txBody>
          <a:bodyPr/>
          <a:lstStyle/>
          <a:p>
            <a:endParaRPr lang="en-US" altLang="en-US"/>
          </a:p>
        </p:txBody>
      </p:sp>
      <p:sp>
        <p:nvSpPr>
          <p:cNvPr id="13317" name="Rectangle 5">
            <a:extLst>
              <a:ext uri="{FF2B5EF4-FFF2-40B4-BE49-F238E27FC236}">
                <a16:creationId xmlns:a16="http://schemas.microsoft.com/office/drawing/2014/main" id="{1D944F47-08B0-7989-7A3A-17FF26BB72DC}"/>
              </a:ext>
            </a:extLst>
          </p:cNvPr>
          <p:cNvSpPr>
            <a:spLocks noGrp="1" noChangeArrowheads="1"/>
          </p:cNvSpPr>
          <p:nvPr>
            <p:ph type="body" sz="half" idx="1"/>
          </p:nvPr>
        </p:nvSpPr>
        <p:spPr/>
        <p:txBody>
          <a:bodyPr/>
          <a:lstStyle/>
          <a:p>
            <a:r>
              <a:rPr lang="en-GB" altLang="en-US" sz="2400"/>
              <a:t>The symptoms and severity of CF vary widely. Some people have serious problems from birth. Others have a milder version of the disease that doesn't show up until they are teens or young adults. </a:t>
            </a:r>
          </a:p>
        </p:txBody>
      </p:sp>
      <p:sp>
        <p:nvSpPr>
          <p:cNvPr id="13318" name="Rectangle 6">
            <a:extLst>
              <a:ext uri="{FF2B5EF4-FFF2-40B4-BE49-F238E27FC236}">
                <a16:creationId xmlns:a16="http://schemas.microsoft.com/office/drawing/2014/main" id="{5CBD270D-7B7E-251D-A475-09EA8D19C3FA}"/>
              </a:ext>
            </a:extLst>
          </p:cNvPr>
          <p:cNvSpPr>
            <a:spLocks noGrp="1" noChangeArrowheads="1"/>
          </p:cNvSpPr>
          <p:nvPr>
            <p:ph type="body" sz="half" idx="2"/>
          </p:nvPr>
        </p:nvSpPr>
        <p:spPr/>
        <p:txBody>
          <a:bodyPr/>
          <a:lstStyle/>
          <a:p>
            <a:r>
              <a:rPr lang="en-GB" altLang="en-US" sz="2400"/>
              <a:t>Although there is no cure for CF, treatments have improved greatly in recent years. Until the 1980s, most deaths from CF occurred in children and teenagers. Today, with improved treatments, people with CF live, on average, to be more than 35 years old. </a:t>
            </a:r>
          </a:p>
          <a:p>
            <a:endParaRPr lang="en-GB" alt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352AEF3-9C36-2A54-2AF3-0C39B3CD6FAF}"/>
              </a:ext>
            </a:extLst>
          </p:cNvPr>
          <p:cNvSpPr>
            <a:spLocks noGrp="1" noChangeArrowheads="1"/>
          </p:cNvSpPr>
          <p:nvPr>
            <p:ph type="title"/>
          </p:nvPr>
        </p:nvSpPr>
        <p:spPr/>
        <p:txBody>
          <a:bodyPr/>
          <a:lstStyle/>
          <a:p>
            <a:r>
              <a:rPr lang="en-GB" altLang="en-US" sz="4000"/>
              <a:t>Rate of diffusion – 3 properties of gas exchange surface</a:t>
            </a:r>
          </a:p>
        </p:txBody>
      </p:sp>
      <p:sp>
        <p:nvSpPr>
          <p:cNvPr id="15363" name="Rectangle 3">
            <a:extLst>
              <a:ext uri="{FF2B5EF4-FFF2-40B4-BE49-F238E27FC236}">
                <a16:creationId xmlns:a16="http://schemas.microsoft.com/office/drawing/2014/main" id="{BD687CE5-239B-94C9-A0AF-BDF3A4E37F45}"/>
              </a:ext>
            </a:extLst>
          </p:cNvPr>
          <p:cNvSpPr>
            <a:spLocks noGrp="1" noChangeArrowheads="1"/>
          </p:cNvSpPr>
          <p:nvPr>
            <p:ph type="body" sz="half" idx="1"/>
          </p:nvPr>
        </p:nvSpPr>
        <p:spPr>
          <a:xfrm>
            <a:off x="0" y="1341438"/>
            <a:ext cx="5867400" cy="5183187"/>
          </a:xfrm>
        </p:spPr>
        <p:txBody>
          <a:bodyPr/>
          <a:lstStyle/>
          <a:p>
            <a:pPr marL="533400" indent="-533400">
              <a:buFont typeface="Wingdings" panose="05000000000000000000" pitchFamily="2" charset="2"/>
              <a:buAutoNum type="arabicPeriod"/>
            </a:pPr>
            <a:r>
              <a:rPr lang="en-GB" altLang="en-US" sz="2800"/>
              <a:t>Surface area – rate of diffusion is directly proportional. </a:t>
            </a:r>
          </a:p>
          <a:p>
            <a:pPr marL="533400" indent="-533400">
              <a:buFont typeface="Wingdings" panose="05000000000000000000" pitchFamily="2" charset="2"/>
              <a:buAutoNum type="arabicPeriod"/>
            </a:pPr>
            <a:r>
              <a:rPr lang="en-GB" altLang="en-US" sz="2800"/>
              <a:t>Concentration gradient- rate of diffusion is directly proportional to the difference in concentration across the GE surface.  </a:t>
            </a:r>
          </a:p>
          <a:p>
            <a:pPr marL="533400" indent="-533400">
              <a:buFont typeface="Wingdings" panose="05000000000000000000" pitchFamily="2" charset="2"/>
              <a:buAutoNum type="arabicPeriod"/>
            </a:pPr>
            <a:r>
              <a:rPr lang="en-GB" altLang="en-US" sz="2800"/>
              <a:t>Thickness of the GE surface- rate of diffusion is inversely proportional to the thickness of the GE surface. Thicker surface, slower the diffusion. </a:t>
            </a:r>
          </a:p>
        </p:txBody>
      </p:sp>
      <p:sp>
        <p:nvSpPr>
          <p:cNvPr id="15364" name="Rectangle 4">
            <a:extLst>
              <a:ext uri="{FF2B5EF4-FFF2-40B4-BE49-F238E27FC236}">
                <a16:creationId xmlns:a16="http://schemas.microsoft.com/office/drawing/2014/main" id="{A55B9D02-6523-FED6-2127-1D4773FE2267}"/>
              </a:ext>
            </a:extLst>
          </p:cNvPr>
          <p:cNvSpPr>
            <a:spLocks noGrp="1" noChangeArrowheads="1"/>
          </p:cNvSpPr>
          <p:nvPr>
            <p:ph sz="half" idx="2"/>
          </p:nvPr>
        </p:nvSpPr>
        <p:spPr>
          <a:xfrm>
            <a:off x="4859338" y="1484313"/>
            <a:ext cx="4038600" cy="4525962"/>
          </a:xfrm>
        </p:spPr>
        <p:txBody>
          <a:bodyPr/>
          <a:lstStyle/>
          <a:p>
            <a:endParaRPr lang="en-US" altLang="en-US" sz="2800"/>
          </a:p>
        </p:txBody>
      </p:sp>
      <p:pic>
        <p:nvPicPr>
          <p:cNvPr id="15365" name="Picture 5" descr="Image showing gas exchange">
            <a:extLst>
              <a:ext uri="{FF2B5EF4-FFF2-40B4-BE49-F238E27FC236}">
                <a16:creationId xmlns:a16="http://schemas.microsoft.com/office/drawing/2014/main" id="{54A781CC-5F25-EDEF-7499-D733E0A3D3F7}"/>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940425" y="1916113"/>
            <a:ext cx="2989263" cy="39608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93C788D-9CE1-51AE-A8FC-4039F9B11E81}"/>
              </a:ext>
            </a:extLst>
          </p:cNvPr>
          <p:cNvSpPr>
            <a:spLocks noGrp="1" noChangeArrowheads="1"/>
          </p:cNvSpPr>
          <p:nvPr>
            <p:ph type="title"/>
          </p:nvPr>
        </p:nvSpPr>
        <p:spPr/>
        <p:txBody>
          <a:bodyPr/>
          <a:lstStyle/>
          <a:p>
            <a:r>
              <a:rPr lang="en-GB" altLang="en-US"/>
              <a:t>Fick’s Law</a:t>
            </a:r>
          </a:p>
        </p:txBody>
      </p:sp>
      <p:sp>
        <p:nvSpPr>
          <p:cNvPr id="16387" name="Rectangle 3">
            <a:extLst>
              <a:ext uri="{FF2B5EF4-FFF2-40B4-BE49-F238E27FC236}">
                <a16:creationId xmlns:a16="http://schemas.microsoft.com/office/drawing/2014/main" id="{F1EF6172-7CC8-28E6-9B08-9927F3A06D26}"/>
              </a:ext>
            </a:extLst>
          </p:cNvPr>
          <p:cNvSpPr>
            <a:spLocks noGrp="1" noChangeArrowheads="1"/>
          </p:cNvSpPr>
          <p:nvPr>
            <p:ph type="body" idx="1"/>
          </p:nvPr>
        </p:nvSpPr>
        <p:spPr/>
        <p:txBody>
          <a:bodyPr/>
          <a:lstStyle/>
          <a:p>
            <a:pPr marL="609600" indent="-609600"/>
            <a:endParaRPr lang="en-GB" altLang="en-US"/>
          </a:p>
          <a:p>
            <a:pPr marL="609600" indent="-609600">
              <a:buFontTx/>
              <a:buNone/>
            </a:pPr>
            <a:r>
              <a:rPr lang="en-GB" altLang="en-US" sz="2400"/>
              <a:t>Rate of diffusion </a:t>
            </a:r>
            <a:r>
              <a:rPr lang="el-GR" altLang="en-US" sz="2400">
                <a:latin typeface="Times New Roman" panose="02020603050405020304" pitchFamily="18" charset="0"/>
                <a:cs typeface="Times New Roman" panose="02020603050405020304" pitchFamily="18" charset="0"/>
              </a:rPr>
              <a:t>ά</a:t>
            </a:r>
            <a:r>
              <a:rPr lang="en-GB" altLang="en-US" sz="2400">
                <a:latin typeface="Times New Roman" panose="02020603050405020304" pitchFamily="18" charset="0"/>
                <a:cs typeface="Times New Roman" panose="02020603050405020304" pitchFamily="18" charset="0"/>
              </a:rPr>
              <a:t>  surface area x difference in concentration</a:t>
            </a:r>
          </a:p>
          <a:p>
            <a:pPr marL="609600" indent="-609600">
              <a:buFontTx/>
              <a:buNone/>
            </a:pPr>
            <a:r>
              <a:rPr lang="en-GB" altLang="en-US" sz="2400">
                <a:latin typeface="Times New Roman" panose="02020603050405020304" pitchFamily="18" charset="0"/>
                <a:cs typeface="Times New Roman" panose="02020603050405020304" pitchFamily="18" charset="0"/>
              </a:rPr>
              <a:t>				_______________________________</a:t>
            </a:r>
          </a:p>
          <a:p>
            <a:pPr marL="609600" indent="-609600">
              <a:buFontTx/>
              <a:buNone/>
            </a:pPr>
            <a:r>
              <a:rPr lang="en-GB" altLang="en-US" sz="2400">
                <a:latin typeface="Times New Roman" panose="02020603050405020304" pitchFamily="18" charset="0"/>
                <a:cs typeface="Times New Roman" panose="02020603050405020304" pitchFamily="18" charset="0"/>
              </a:rPr>
              <a:t>				thickness of the gas exchange surface</a:t>
            </a:r>
          </a:p>
          <a:p>
            <a:pPr marL="609600" indent="-609600">
              <a:buFontTx/>
              <a:buNone/>
            </a:pPr>
            <a:endParaRPr lang="en-GB" altLang="en-US" sz="2400">
              <a:latin typeface="Times New Roman" panose="02020603050405020304" pitchFamily="18" charset="0"/>
              <a:cs typeface="Times New Roman" panose="02020603050405020304" pitchFamily="18" charset="0"/>
            </a:endParaRPr>
          </a:p>
          <a:p>
            <a:pPr marL="609600" indent="-609600">
              <a:buFontTx/>
              <a:buNone/>
            </a:pPr>
            <a:r>
              <a:rPr lang="en-GB" altLang="en-US" sz="2400">
                <a:latin typeface="Times New Roman" panose="02020603050405020304" pitchFamily="18" charset="0"/>
                <a:cs typeface="Times New Roman" panose="02020603050405020304" pitchFamily="18" charset="0"/>
              </a:rPr>
              <a:t>Features to allow for rapid diffusion across the GE surface: </a:t>
            </a:r>
          </a:p>
          <a:p>
            <a:pPr marL="609600" indent="-609600">
              <a:buFont typeface="Wingdings" panose="05000000000000000000" pitchFamily="2" charset="2"/>
              <a:buAutoNum type="arabicPeriod"/>
            </a:pPr>
            <a:r>
              <a:rPr lang="en-GB" altLang="en-US" sz="2400">
                <a:latin typeface="Times New Roman" panose="02020603050405020304" pitchFamily="18" charset="0"/>
                <a:cs typeface="Times New Roman" panose="02020603050405020304" pitchFamily="18" charset="0"/>
              </a:rPr>
              <a:t>Surface area of the alveoli</a:t>
            </a:r>
          </a:p>
          <a:p>
            <a:pPr marL="609600" indent="-609600">
              <a:buFont typeface="Wingdings" panose="05000000000000000000" pitchFamily="2" charset="2"/>
              <a:buAutoNum type="arabicPeriod"/>
            </a:pPr>
            <a:r>
              <a:rPr lang="en-GB" altLang="en-US" sz="2400">
                <a:latin typeface="Times New Roman" panose="02020603050405020304" pitchFamily="18" charset="0"/>
                <a:cs typeface="Times New Roman" panose="02020603050405020304" pitchFamily="18" charset="0"/>
              </a:rPr>
              <a:t>Steep concentration gradient </a:t>
            </a:r>
          </a:p>
          <a:p>
            <a:pPr marL="609600" indent="-609600">
              <a:buFont typeface="Wingdings" panose="05000000000000000000" pitchFamily="2" charset="2"/>
              <a:buAutoNum type="arabicPeriod"/>
            </a:pPr>
            <a:r>
              <a:rPr lang="en-GB" altLang="en-US" sz="2400">
                <a:latin typeface="Times New Roman" panose="02020603050405020304" pitchFamily="18" charset="0"/>
                <a:cs typeface="Times New Roman" panose="02020603050405020304" pitchFamily="18" charset="0"/>
              </a:rPr>
              <a:t>Thin walls</a:t>
            </a:r>
          </a:p>
          <a:p>
            <a:pPr marL="609600" indent="-609600">
              <a:buFont typeface="Wingdings" panose="05000000000000000000" pitchFamily="2" charset="2"/>
              <a:buAutoNum type="arabicPeriod"/>
            </a:pPr>
            <a:endParaRPr lang="el-GR" altLang="en-US" sz="240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BBC1E1E-FC98-622F-F3CB-042D82AEF558}"/>
              </a:ext>
            </a:extLst>
          </p:cNvPr>
          <p:cNvSpPr>
            <a:spLocks noGrp="1" noChangeArrowheads="1"/>
          </p:cNvSpPr>
          <p:nvPr>
            <p:ph type="title"/>
          </p:nvPr>
        </p:nvSpPr>
        <p:spPr/>
        <p:txBody>
          <a:bodyPr/>
          <a:lstStyle/>
          <a:p>
            <a:r>
              <a:rPr lang="en-GB" altLang="en-US" sz="3600"/>
              <a:t>How sticky mucus affects gas exchange</a:t>
            </a:r>
          </a:p>
        </p:txBody>
      </p:sp>
      <p:sp>
        <p:nvSpPr>
          <p:cNvPr id="17411" name="Rectangle 3">
            <a:extLst>
              <a:ext uri="{FF2B5EF4-FFF2-40B4-BE49-F238E27FC236}">
                <a16:creationId xmlns:a16="http://schemas.microsoft.com/office/drawing/2014/main" id="{D6E00661-A152-E9F0-0829-BE4FFCED14F9}"/>
              </a:ext>
            </a:extLst>
          </p:cNvPr>
          <p:cNvSpPr>
            <a:spLocks noGrp="1" noChangeArrowheads="1"/>
          </p:cNvSpPr>
          <p:nvPr>
            <p:ph type="body" sz="half" idx="1"/>
          </p:nvPr>
        </p:nvSpPr>
        <p:spPr>
          <a:xfrm>
            <a:off x="323850" y="1196975"/>
            <a:ext cx="4248150" cy="5256213"/>
          </a:xfrm>
        </p:spPr>
        <p:txBody>
          <a:bodyPr/>
          <a:lstStyle/>
          <a:p>
            <a:r>
              <a:rPr lang="en-GB" altLang="en-US" sz="2800" b="1" u="sng"/>
              <a:t>Objective</a:t>
            </a:r>
            <a:r>
              <a:rPr lang="en-GB" altLang="en-US" sz="2800"/>
              <a:t> – CF caused by the expression of a </a:t>
            </a:r>
            <a:r>
              <a:rPr lang="en-GB" altLang="en-US" sz="2800" b="1" u="sng"/>
              <a:t>gene mutation</a:t>
            </a:r>
            <a:r>
              <a:rPr lang="en-GB" altLang="en-US" sz="2800"/>
              <a:t> that impairs the functioning of the gas exchange, reproductive and digestive system. </a:t>
            </a:r>
          </a:p>
          <a:p>
            <a:pPr>
              <a:buFontTx/>
              <a:buNone/>
            </a:pPr>
            <a:r>
              <a:rPr lang="en-GB" altLang="en-US" sz="2800"/>
              <a:t>(CFTR the gene associated with CF – cystic fibrosis transmembrane conductance regulator) </a:t>
            </a:r>
          </a:p>
          <a:p>
            <a:pPr>
              <a:buFontTx/>
              <a:buNone/>
            </a:pPr>
            <a:r>
              <a:rPr lang="en-GB" altLang="en-US" sz="2800"/>
              <a:t>Genes are proteins</a:t>
            </a:r>
          </a:p>
        </p:txBody>
      </p:sp>
      <p:sp>
        <p:nvSpPr>
          <p:cNvPr id="17412" name="Rectangle 4">
            <a:extLst>
              <a:ext uri="{FF2B5EF4-FFF2-40B4-BE49-F238E27FC236}">
                <a16:creationId xmlns:a16="http://schemas.microsoft.com/office/drawing/2014/main" id="{F46A983E-4FF6-6090-B83C-E29694224EF2}"/>
              </a:ext>
            </a:extLst>
          </p:cNvPr>
          <p:cNvSpPr>
            <a:spLocks noGrp="1" noChangeArrowheads="1"/>
          </p:cNvSpPr>
          <p:nvPr>
            <p:ph sz="half" idx="2"/>
          </p:nvPr>
        </p:nvSpPr>
        <p:spPr/>
        <p:txBody>
          <a:bodyPr/>
          <a:lstStyle/>
          <a:p>
            <a:endParaRPr lang="en-US" altLang="en-US" sz="2800"/>
          </a:p>
        </p:txBody>
      </p:sp>
      <p:pic>
        <p:nvPicPr>
          <p:cNvPr id="17413" name="Picture 5" descr="Chromosome 7">
            <a:extLst>
              <a:ext uri="{FF2B5EF4-FFF2-40B4-BE49-F238E27FC236}">
                <a16:creationId xmlns:a16="http://schemas.microsoft.com/office/drawing/2014/main" id="{D4F8F200-6A34-C637-C249-B18249C418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725" y="1557338"/>
            <a:ext cx="3024188" cy="43926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914</Words>
  <Application>Microsoft Office PowerPoint</Application>
  <PresentationFormat>On-screen Show (4:3)</PresentationFormat>
  <Paragraphs>77</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Wingdings</vt:lpstr>
      <vt:lpstr>Times New Roman</vt:lpstr>
      <vt:lpstr>Georgia</vt:lpstr>
      <vt:lpstr>Calibri</vt:lpstr>
      <vt:lpstr>Default Design</vt:lpstr>
      <vt:lpstr>Three main types of lung disease </vt:lpstr>
      <vt:lpstr>The most common lung diseases include: </vt:lpstr>
      <vt:lpstr>Asthma is an inflammatory disorder of the airways, which causes attacks of wheezing, shortness of breath, chest tightness, and coughing. </vt:lpstr>
      <vt:lpstr>Common asthma triggers include:</vt:lpstr>
      <vt:lpstr>CF</vt:lpstr>
      <vt:lpstr>PowerPoint Presentation</vt:lpstr>
      <vt:lpstr>Rate of diffusion – 3 properties of gas exchange surface</vt:lpstr>
      <vt:lpstr>Fick’s Law</vt:lpstr>
      <vt:lpstr>How sticky mucus affects gas exchange</vt:lpstr>
      <vt:lpstr>Why is CF mucus so sticky?</vt:lpstr>
      <vt:lpstr>PowerPoint Presentation</vt:lpstr>
    </vt:vector>
  </TitlesOfParts>
  <Company>LBN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Three main types of lung disease </dc:title>
  <dc:creator>Haimanti</dc:creator>
  <cp:lastModifiedBy>Nayan GRIFFITHS</cp:lastModifiedBy>
  <cp:revision>4</cp:revision>
  <dcterms:created xsi:type="dcterms:W3CDTF">2010-01-25T21:46:43Z</dcterms:created>
  <dcterms:modified xsi:type="dcterms:W3CDTF">2023-03-14T11:35:02Z</dcterms:modified>
</cp:coreProperties>
</file>