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37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1DB280A-F0C1-612B-8289-B9E40DD8574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C690B8-78F9-9175-633A-94E95D9695E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6584BC38-B346-406B-87C3-7B56D7DD7CA2}" type="datetimeFigureOut">
              <a:rPr lang="en-US"/>
              <a:pPr>
                <a:defRPr/>
              </a:pPr>
              <a:t>3/14/2023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19005A8-A06E-6EB0-86C4-DCB14B8AE77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76B51F88-E3B9-6C27-D815-D50E351A77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E812A5-22AA-05B4-E106-8564C6E2FCB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C9A9A6-2927-C037-DDC6-7FD1C058EC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C09372F9-5650-411E-A5A8-1ABB87D5C278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>
            <a:extLst>
              <a:ext uri="{FF2B5EF4-FFF2-40B4-BE49-F238E27FC236}">
                <a16:creationId xmlns:a16="http://schemas.microsoft.com/office/drawing/2014/main" id="{181B867A-8412-6B5D-1344-159841BF074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>
            <a:extLst>
              <a:ext uri="{FF2B5EF4-FFF2-40B4-BE49-F238E27FC236}">
                <a16:creationId xmlns:a16="http://schemas.microsoft.com/office/drawing/2014/main" id="{356E5736-2CFB-4F36-070B-B80D21E19CB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15364" name="Slide Number Placeholder 3">
            <a:extLst>
              <a:ext uri="{FF2B5EF4-FFF2-40B4-BE49-F238E27FC236}">
                <a16:creationId xmlns:a16="http://schemas.microsoft.com/office/drawing/2014/main" id="{A79A2695-9B70-F00A-58A7-5D0C2238C6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C6363680-41DA-4822-A75F-F52993C0BBA9}" type="slidenum">
              <a:rPr lang="en-GB" altLang="en-US">
                <a:latin typeface="Calibri" panose="020F0502020204030204" pitchFamily="34" charset="0"/>
              </a:rPr>
              <a:pPr/>
              <a:t>1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B14DFC1C-C8AA-329D-3848-BBA40ADFFAD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A1B5D916-1ADE-4DEC-144D-B3F1172A797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A5DBC33F-F863-2D62-6ACB-B05ACF2532E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5DFFDE0D-415D-4C26-8EA6-622E41441774}" type="slidenum">
              <a:rPr lang="en-GB" altLang="en-US">
                <a:latin typeface="Calibri" panose="020F0502020204030204" pitchFamily="34" charset="0"/>
              </a:rPr>
              <a:pPr/>
              <a:t>2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>
            <a:extLst>
              <a:ext uri="{FF2B5EF4-FFF2-40B4-BE49-F238E27FC236}">
                <a16:creationId xmlns:a16="http://schemas.microsoft.com/office/drawing/2014/main" id="{A97C4A80-E78E-1256-69CD-DA179250D70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>
            <a:extLst>
              <a:ext uri="{FF2B5EF4-FFF2-40B4-BE49-F238E27FC236}">
                <a16:creationId xmlns:a16="http://schemas.microsoft.com/office/drawing/2014/main" id="{7F36D151-5217-63CC-0A52-F5E6B561AB9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17412" name="Slide Number Placeholder 3">
            <a:extLst>
              <a:ext uri="{FF2B5EF4-FFF2-40B4-BE49-F238E27FC236}">
                <a16:creationId xmlns:a16="http://schemas.microsoft.com/office/drawing/2014/main" id="{A51C7E65-3D44-A60D-6D7F-48273D08AF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47A52DD8-10B8-46A3-A8CD-FBB7B2206DC8}" type="slidenum">
              <a:rPr lang="en-GB" altLang="en-US">
                <a:latin typeface="Calibri" panose="020F0502020204030204" pitchFamily="34" charset="0"/>
              </a:rPr>
              <a:pPr/>
              <a:t>3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C6169D1F-A578-AFF9-4B5A-3FE7792F9EC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0971BFF3-D3BA-27DF-6AEE-75C611AB2B4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69CCFDC7-A9D6-532C-313C-C0C3F781B3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8F61A3BB-DA37-4A39-8F3E-DEF5BD892FEB}" type="slidenum">
              <a:rPr lang="en-GB" altLang="en-US">
                <a:latin typeface="Calibri" panose="020F0502020204030204" pitchFamily="34" charset="0"/>
              </a:rPr>
              <a:pPr/>
              <a:t>4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id="{75B5C8E0-F4ED-5A1E-C1F8-98DB29E906F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id="{A2484C6F-AA93-C8CD-4222-14F8E17E183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5226E924-00B9-3F3C-CC8C-BD4684D30D8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394D45CD-E281-4E76-9EA2-D9E650682749}" type="slidenum">
              <a:rPr lang="en-GB" altLang="en-US">
                <a:latin typeface="Calibri" panose="020F0502020204030204" pitchFamily="34" charset="0"/>
              </a:rPr>
              <a:pPr/>
              <a:t>5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221A9EF0-103B-98B1-1AA3-C3DD70E773F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735C6C89-2D28-D8DC-89B3-E1CC246EBD9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F6A6FF07-713B-6F69-F18C-7AE6E30AF1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934EF15F-8D53-4471-AAC5-F20D78CDC528}" type="slidenum">
              <a:rPr lang="en-GB" altLang="en-US">
                <a:latin typeface="Calibri" panose="020F0502020204030204" pitchFamily="34" charset="0"/>
              </a:rPr>
              <a:pPr/>
              <a:t>6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id="{A611EF38-14A8-8EDA-62A5-F564A3AAD6A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>
            <a:extLst>
              <a:ext uri="{FF2B5EF4-FFF2-40B4-BE49-F238E27FC236}">
                <a16:creationId xmlns:a16="http://schemas.microsoft.com/office/drawing/2014/main" id="{DAB888D4-8351-78C7-DD47-26BD80FD7D0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7E86205D-8262-AD15-1530-5FF571B3D3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9CB0D0AA-5B60-47A1-8F96-88B0AB9D07FF}" type="slidenum">
              <a:rPr lang="en-GB" altLang="en-US">
                <a:latin typeface="Calibri" panose="020F0502020204030204" pitchFamily="34" charset="0"/>
              </a:rPr>
              <a:pPr/>
              <a:t>7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A3D7E2A5-15C9-FFC7-285D-FBB63AAA693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0F62BC4B-E6E6-C02C-BF45-1CBADA8D0E3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D42B0D84-2379-4A05-184E-D6BAEE7B57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3C49E479-0EBF-4AEA-AD1E-2ABA005BE18A}" type="slidenum">
              <a:rPr lang="en-GB" altLang="en-US">
                <a:latin typeface="Calibri" panose="020F0502020204030204" pitchFamily="34" charset="0"/>
              </a:rPr>
              <a:pPr/>
              <a:t>8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9">
            <a:extLst>
              <a:ext uri="{FF2B5EF4-FFF2-40B4-BE49-F238E27FC236}">
                <a16:creationId xmlns:a16="http://schemas.microsoft.com/office/drawing/2014/main" id="{ABEA36B5-31B8-3123-AF99-5D4079610127}"/>
              </a:ext>
            </a:extLst>
          </p:cNvPr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Rounded Rectangle 10">
            <a:extLst>
              <a:ext uri="{FF2B5EF4-FFF2-40B4-BE49-F238E27FC236}">
                <a16:creationId xmlns:a16="http://schemas.microsoft.com/office/drawing/2014/main" id="{14E5471C-82BA-66D1-EC0E-4CFE2348E4DD}"/>
              </a:ext>
            </a:extLst>
          </p:cNvPr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18">
            <a:extLst>
              <a:ext uri="{FF2B5EF4-FFF2-40B4-BE49-F238E27FC236}">
                <a16:creationId xmlns:a16="http://schemas.microsoft.com/office/drawing/2014/main" id="{B0C27DE1-A9EF-DAE9-AD4E-E9BC3F86B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FA9ECC-6E9C-4204-B131-55BDA9536002}" type="datetimeFigureOut">
              <a:rPr lang="en-US"/>
              <a:pPr>
                <a:defRPr/>
              </a:pPr>
              <a:t>3/14/2023</a:t>
            </a:fld>
            <a:endParaRPr lang="en-US"/>
          </a:p>
        </p:txBody>
      </p:sp>
      <p:sp>
        <p:nvSpPr>
          <p:cNvPr id="6" name="Footer Placeholder 7">
            <a:extLst>
              <a:ext uri="{FF2B5EF4-FFF2-40B4-BE49-F238E27FC236}">
                <a16:creationId xmlns:a16="http://schemas.microsoft.com/office/drawing/2014/main" id="{D9B1AE6E-990F-64FA-26A0-149A79E19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0">
            <a:extLst>
              <a:ext uri="{FF2B5EF4-FFF2-40B4-BE49-F238E27FC236}">
                <a16:creationId xmlns:a16="http://schemas.microsoft.com/office/drawing/2014/main" id="{49BC2230-66E7-5DD0-AA49-0964554DD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DE7415-8DE2-42ED-82CF-554D09AA6CC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4576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4">
            <a:extLst>
              <a:ext uri="{FF2B5EF4-FFF2-40B4-BE49-F238E27FC236}">
                <a16:creationId xmlns:a16="http://schemas.microsoft.com/office/drawing/2014/main" id="{D4925F36-6AFC-89F0-D104-6775BACC8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81BE6E-1FC6-4561-A0A3-8C37C1A92EF6}" type="datetimeFigureOut">
              <a:rPr lang="en-US"/>
              <a:pPr>
                <a:defRPr/>
              </a:pPr>
              <a:t>3/14/2023</a:t>
            </a:fld>
            <a:endParaRPr lang="en-US"/>
          </a:p>
        </p:txBody>
      </p:sp>
      <p:sp>
        <p:nvSpPr>
          <p:cNvPr id="5" name="Footer Placeholder 17">
            <a:extLst>
              <a:ext uri="{FF2B5EF4-FFF2-40B4-BE49-F238E27FC236}">
                <a16:creationId xmlns:a16="http://schemas.microsoft.com/office/drawing/2014/main" id="{A8F0F6EA-5ABB-6090-8046-CA7916F31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6D1F8D25-49B1-5B0A-B33D-6C5CC3340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747778-E22C-4031-8351-3C65FE5D15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3891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4">
            <a:extLst>
              <a:ext uri="{FF2B5EF4-FFF2-40B4-BE49-F238E27FC236}">
                <a16:creationId xmlns:a16="http://schemas.microsoft.com/office/drawing/2014/main" id="{641B2F2E-15BA-F934-BB5D-0AA28F8DF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9B5DBF-4F9F-4BA5-A2F0-8F21C46E9F14}" type="datetimeFigureOut">
              <a:rPr lang="en-US"/>
              <a:pPr>
                <a:defRPr/>
              </a:pPr>
              <a:t>3/14/2023</a:t>
            </a:fld>
            <a:endParaRPr lang="en-US"/>
          </a:p>
        </p:txBody>
      </p:sp>
      <p:sp>
        <p:nvSpPr>
          <p:cNvPr id="5" name="Footer Placeholder 17">
            <a:extLst>
              <a:ext uri="{FF2B5EF4-FFF2-40B4-BE49-F238E27FC236}">
                <a16:creationId xmlns:a16="http://schemas.microsoft.com/office/drawing/2014/main" id="{45E814B7-DD63-0CEC-136C-F4E548C99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CE6C23DD-1A3F-34B2-A8A0-2E04817D6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C4DC92-BE90-4EE1-97EA-24A6FF10E5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6504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4">
            <a:extLst>
              <a:ext uri="{FF2B5EF4-FFF2-40B4-BE49-F238E27FC236}">
                <a16:creationId xmlns:a16="http://schemas.microsoft.com/office/drawing/2014/main" id="{2C998992-8E6A-CF21-B1FB-DC1C32CC5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FAA2C9-A830-4CE4-B468-10E2AEC08E22}" type="datetimeFigureOut">
              <a:rPr lang="en-US"/>
              <a:pPr>
                <a:defRPr/>
              </a:pPr>
              <a:t>3/14/2023</a:t>
            </a:fld>
            <a:endParaRPr lang="en-US"/>
          </a:p>
        </p:txBody>
      </p:sp>
      <p:sp>
        <p:nvSpPr>
          <p:cNvPr id="5" name="Footer Placeholder 17">
            <a:extLst>
              <a:ext uri="{FF2B5EF4-FFF2-40B4-BE49-F238E27FC236}">
                <a16:creationId xmlns:a16="http://schemas.microsoft.com/office/drawing/2014/main" id="{5A7BD08E-75B1-37CE-61FC-6BCD89996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4AFAE3A3-98E0-DB8C-F1CD-5A56A4A2B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E5AAFF-027F-4DFB-9AC5-DB98E038C38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4926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9">
            <a:extLst>
              <a:ext uri="{FF2B5EF4-FFF2-40B4-BE49-F238E27FC236}">
                <a16:creationId xmlns:a16="http://schemas.microsoft.com/office/drawing/2014/main" id="{ABC23B10-88D8-6884-D648-0C50EBB8274B}"/>
              </a:ext>
            </a:extLst>
          </p:cNvPr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ounded Rectangle 10">
            <a:extLst>
              <a:ext uri="{FF2B5EF4-FFF2-40B4-BE49-F238E27FC236}">
                <a16:creationId xmlns:a16="http://schemas.microsoft.com/office/drawing/2014/main" id="{BE505535-715D-A9EF-3737-5DB6A936DD8D}"/>
              </a:ext>
            </a:extLst>
          </p:cNvPr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52486F1A-1025-DFE2-7AD9-FEA421B5B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467ACF-E94A-4AFA-A73B-9795459012C5}" type="datetimeFigureOut">
              <a:rPr lang="en-US"/>
              <a:pPr>
                <a:defRPr/>
              </a:pPr>
              <a:t>3/14/2023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BCFAC832-06DB-F0DC-481D-6565416D3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346858F7-7259-EE4A-6080-68427BD4C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729A79-9B47-43D3-A9F4-20AB83CF44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9120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24">
            <a:extLst>
              <a:ext uri="{FF2B5EF4-FFF2-40B4-BE49-F238E27FC236}">
                <a16:creationId xmlns:a16="http://schemas.microsoft.com/office/drawing/2014/main" id="{623A3634-EB30-D6CC-CDD5-999537240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9D3F1-F08E-432C-BF24-627E69D2F581}" type="datetimeFigureOut">
              <a:rPr lang="en-US"/>
              <a:pPr>
                <a:defRPr/>
              </a:pPr>
              <a:t>3/14/2023</a:t>
            </a:fld>
            <a:endParaRPr lang="en-US"/>
          </a:p>
        </p:txBody>
      </p:sp>
      <p:sp>
        <p:nvSpPr>
          <p:cNvPr id="6" name="Footer Placeholder 17">
            <a:extLst>
              <a:ext uri="{FF2B5EF4-FFF2-40B4-BE49-F238E27FC236}">
                <a16:creationId xmlns:a16="http://schemas.microsoft.com/office/drawing/2014/main" id="{A613AB79-9D85-8DE7-2CEF-BE9832AFD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6116D526-1B63-E855-A6B9-2C6DCCA84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186777-7D41-4E5B-A769-1EF639A266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8543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24">
            <a:extLst>
              <a:ext uri="{FF2B5EF4-FFF2-40B4-BE49-F238E27FC236}">
                <a16:creationId xmlns:a16="http://schemas.microsoft.com/office/drawing/2014/main" id="{6616475D-3496-A5F9-8F83-7B84BA230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3B94BA-1952-4C76-824A-27E7F782D2A5}" type="datetimeFigureOut">
              <a:rPr lang="en-US"/>
              <a:pPr>
                <a:defRPr/>
              </a:pPr>
              <a:t>3/14/2023</a:t>
            </a:fld>
            <a:endParaRPr lang="en-US"/>
          </a:p>
        </p:txBody>
      </p:sp>
      <p:sp>
        <p:nvSpPr>
          <p:cNvPr id="8" name="Footer Placeholder 17">
            <a:extLst>
              <a:ext uri="{FF2B5EF4-FFF2-40B4-BE49-F238E27FC236}">
                <a16:creationId xmlns:a16="http://schemas.microsoft.com/office/drawing/2014/main" id="{B8B87DB7-D933-46AD-F079-05962549E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877CA531-7A8A-2F8A-2827-EC162B508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93DDD1-C04D-4CBB-A27D-EBE607D3BB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5025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4">
            <a:extLst>
              <a:ext uri="{FF2B5EF4-FFF2-40B4-BE49-F238E27FC236}">
                <a16:creationId xmlns:a16="http://schemas.microsoft.com/office/drawing/2014/main" id="{4F44FE63-38AE-77F7-A5BF-6C514FB13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4AA5B0-FE58-4E60-A031-F280D28D37C5}" type="datetimeFigureOut">
              <a:rPr lang="en-US"/>
              <a:pPr>
                <a:defRPr/>
              </a:pPr>
              <a:t>3/14/2023</a:t>
            </a:fld>
            <a:endParaRPr lang="en-US"/>
          </a:p>
        </p:txBody>
      </p:sp>
      <p:sp>
        <p:nvSpPr>
          <p:cNvPr id="4" name="Footer Placeholder 17">
            <a:extLst>
              <a:ext uri="{FF2B5EF4-FFF2-40B4-BE49-F238E27FC236}">
                <a16:creationId xmlns:a16="http://schemas.microsoft.com/office/drawing/2014/main" id="{75D184C8-41E4-73BC-0302-D12292653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0CF0B0-13BC-1FD4-F236-86C440D7C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989A95-A709-44CF-B92A-5F55D87635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4020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9">
            <a:extLst>
              <a:ext uri="{FF2B5EF4-FFF2-40B4-BE49-F238E27FC236}">
                <a16:creationId xmlns:a16="http://schemas.microsoft.com/office/drawing/2014/main" id="{734AB147-64CA-C751-1810-D1E6C26A2822}"/>
              </a:ext>
            </a:extLst>
          </p:cNvPr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E055A24E-E08E-C5B1-FF9C-57B08D757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CFA0C5-48DF-4B34-8DD6-CE6E455F96C8}" type="datetimeFigureOut">
              <a:rPr lang="en-US"/>
              <a:pPr>
                <a:defRPr/>
              </a:pPr>
              <a:t>3/14/2023</a:t>
            </a:fld>
            <a:endParaRPr lang="en-US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E09EDF9B-89E4-28AF-20DA-BD3327F72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DB6EE29E-0772-D447-1891-963A43B4D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065289-7CB1-4423-86E6-D99365DD60A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1456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24">
            <a:extLst>
              <a:ext uri="{FF2B5EF4-FFF2-40B4-BE49-F238E27FC236}">
                <a16:creationId xmlns:a16="http://schemas.microsoft.com/office/drawing/2014/main" id="{8A66C788-6711-81D3-6477-0851FBC15F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793218-F701-4CD8-8EFB-2A6B2056DE40}" type="datetimeFigureOut">
              <a:rPr lang="en-US"/>
              <a:pPr>
                <a:defRPr/>
              </a:pPr>
              <a:t>3/14/2023</a:t>
            </a:fld>
            <a:endParaRPr lang="en-US"/>
          </a:p>
        </p:txBody>
      </p:sp>
      <p:sp>
        <p:nvSpPr>
          <p:cNvPr id="6" name="Footer Placeholder 17">
            <a:extLst>
              <a:ext uri="{FF2B5EF4-FFF2-40B4-BE49-F238E27FC236}">
                <a16:creationId xmlns:a16="http://schemas.microsoft.com/office/drawing/2014/main" id="{0D491FA9-5916-1D56-3648-C7658C24C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F64C5F78-5332-CBE1-8B58-70F767BE7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74B424-3D79-470B-815E-09B2B2C7920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1724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9">
            <a:extLst>
              <a:ext uri="{FF2B5EF4-FFF2-40B4-BE49-F238E27FC236}">
                <a16:creationId xmlns:a16="http://schemas.microsoft.com/office/drawing/2014/main" id="{1E6627B2-8211-2220-ABC1-E503179AFD6A}"/>
              </a:ext>
            </a:extLst>
          </p:cNvPr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ound Single Corner Rectangle 10">
            <a:extLst>
              <a:ext uri="{FF2B5EF4-FFF2-40B4-BE49-F238E27FC236}">
                <a16:creationId xmlns:a16="http://schemas.microsoft.com/office/drawing/2014/main" id="{85A426B9-BEEB-AEEB-3FA3-F3FEF9EAD7C2}"/>
              </a:ext>
            </a:extLst>
          </p:cNvPr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0148E6DB-864E-123A-B20E-5C14B66E4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F5813B-5456-4C3F-A3D8-4A6212477B0D}" type="datetimeFigureOut">
              <a:rPr lang="en-US"/>
              <a:pPr>
                <a:defRPr/>
              </a:pPr>
              <a:t>3/14/2023</a:t>
            </a:fld>
            <a:endParaRPr 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E8F9637F-7D6F-777D-FA04-170240DBF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4B2048DD-C684-906A-B688-1CE3EF3F8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F395B4-2FA1-457E-B4FA-B4F15072F6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099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DAB8BE24-E3FE-43E3-AFB8-E3E48FF2665D}"/>
              </a:ext>
            </a:extLst>
          </p:cNvPr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A87137B1-4689-20A8-9C8E-0AE895C2223F}"/>
              </a:ext>
            </a:extLst>
          </p:cNvPr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Title Placeholder 12">
            <a:extLst>
              <a:ext uri="{FF2B5EF4-FFF2-40B4-BE49-F238E27FC236}">
                <a16:creationId xmlns:a16="http://schemas.microsoft.com/office/drawing/2014/main" id="{CD9B6EBA-288C-BC5C-507E-4DDEB1B19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1" name="Text Placeholder 3">
            <a:extLst>
              <a:ext uri="{FF2B5EF4-FFF2-40B4-BE49-F238E27FC236}">
                <a16:creationId xmlns:a16="http://schemas.microsoft.com/office/drawing/2014/main" id="{3F3751D9-1238-D384-55C9-96AF736006D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5" name="Date Placeholder 24">
            <a:extLst>
              <a:ext uri="{FF2B5EF4-FFF2-40B4-BE49-F238E27FC236}">
                <a16:creationId xmlns:a16="http://schemas.microsoft.com/office/drawing/2014/main" id="{BB41D76F-A614-0718-0CE6-DACA68F8B4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bg2">
                    <a:shade val="5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3EFF35C1-0A43-47E7-80DC-05D631F3A56D}" type="datetimeFigureOut">
              <a:rPr lang="en-US"/>
              <a:pPr>
                <a:defRPr/>
              </a:pPr>
              <a:t>3/14/2023</a:t>
            </a:fld>
            <a:endParaRPr lang="en-US"/>
          </a:p>
        </p:txBody>
      </p:sp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455E2DFF-2EFB-72D0-FCF3-895CA15D5A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8D7466-A1F1-3AAD-2622-2FFA200F6B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A7A399"/>
                </a:solidFill>
                <a:latin typeface="Verdana" panose="020B0604030504040204" pitchFamily="34" charset="0"/>
              </a:defRPr>
            </a:lvl1pPr>
          </a:lstStyle>
          <a:p>
            <a:fld id="{BCA3768B-31FE-4FDE-BF6A-329BFA5FF4F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6" r:id="rId2"/>
    <p:sldLayoutId id="2147483684" r:id="rId3"/>
    <p:sldLayoutId id="2147483677" r:id="rId4"/>
    <p:sldLayoutId id="2147483678" r:id="rId5"/>
    <p:sldLayoutId id="2147483679" r:id="rId6"/>
    <p:sldLayoutId id="2147483685" r:id="rId7"/>
    <p:sldLayoutId id="2147483680" r:id="rId8"/>
    <p:sldLayoutId id="2147483686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b="1" kern="1200">
          <a:solidFill>
            <a:srgbClr val="FF8D3E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anose="020B060403050404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anose="020B060403050404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anose="020B060403050404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anose="020B0604030504040204" pitchFamily="34" charset="0"/>
        </a:defRPr>
      </a:lvl9pPr>
      <a:extLst/>
    </p:titleStyle>
    <p:bodyStyle>
      <a:lvl1pPr marL="265113" indent="-265113" algn="l" rtl="0" fontAlgn="base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fontAlgn="base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anose="020B0604030504040204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fontAlgn="base">
        <a:spcBef>
          <a:spcPts val="250"/>
        </a:spcBef>
        <a:spcAft>
          <a:spcPct val="0"/>
        </a:spcAft>
        <a:buClr>
          <a:srgbClr val="ED3742"/>
        </a:buClr>
        <a:buSzPct val="100000"/>
        <a:buFont typeface="Wingdings 2" panose="05020102010507070707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fontAlgn="base">
        <a:spcBef>
          <a:spcPts val="225"/>
        </a:spcBef>
        <a:spcAft>
          <a:spcPct val="0"/>
        </a:spcAft>
        <a:buClr>
          <a:srgbClr val="ED3742"/>
        </a:buClr>
        <a:buSzPct val="112000"/>
        <a:buFont typeface="Verdana" panose="020B0604030504040204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fontAlgn="base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anose="05020102010507070707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12.jpe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image" Target="../media/image14.png"/><Relationship Id="rId4" Type="http://schemas.openxmlformats.org/officeDocument/2006/relationships/image" Target="../media/image13.jpeg"/><Relationship Id="rId9" Type="http://schemas.openxmlformats.org/officeDocument/2006/relationships/image" Target="../media/image1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CE7D3-59D7-466C-D540-ECC37EA17B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2313" y="1820863"/>
            <a:ext cx="7772400" cy="18288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Trees as Homes</a:t>
            </a:r>
            <a:br>
              <a:rPr lang="en-US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en-US" sz="1600" dirty="0">
                <a:solidFill>
                  <a:schemeClr val="accent3">
                    <a:lumMod val="50000"/>
                  </a:schemeClr>
                </a:solidFill>
              </a:rPr>
              <a:t>a presentation created by Carolyn </a:t>
            </a:r>
            <a:r>
              <a:rPr lang="en-US" sz="1600" dirty="0" err="1">
                <a:solidFill>
                  <a:schemeClr val="accent3">
                    <a:lumMod val="50000"/>
                  </a:schemeClr>
                </a:solidFill>
              </a:rPr>
              <a:t>Kinne</a:t>
            </a:r>
            <a:br>
              <a:rPr lang="en-US" dirty="0">
                <a:solidFill>
                  <a:schemeClr val="accent3">
                    <a:lumMod val="50000"/>
                  </a:schemeClr>
                </a:solidFill>
              </a:rPr>
            </a:br>
            <a:endParaRPr lang="en-US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83AA72-6800-E825-5091-94BF8DBF2E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2313" y="3684588"/>
            <a:ext cx="7772400" cy="9144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Animals need food, water, and a safe place to call home.  Many animals use trees as their homes.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A0547A-8BFE-D844-69C3-9B7E24A19A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>Trees can be home to birds.</a:t>
            </a:r>
          </a:p>
        </p:txBody>
      </p:sp>
      <p:pic>
        <p:nvPicPr>
          <p:cNvPr id="7171" name="Content Placeholder 3" descr="birds-in-tree250.jpg">
            <a:extLst>
              <a:ext uri="{FF2B5EF4-FFF2-40B4-BE49-F238E27FC236}">
                <a16:creationId xmlns:a16="http://schemas.microsoft.com/office/drawing/2014/main" id="{1FBEE23E-6156-B8ED-91ED-F0510CF43D3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95400" y="990600"/>
            <a:ext cx="6477000" cy="4022725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14130-71F2-1FA2-74B0-284B9EBF8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>Trees can be home to squirrels.</a:t>
            </a:r>
          </a:p>
        </p:txBody>
      </p:sp>
      <p:pic>
        <p:nvPicPr>
          <p:cNvPr id="8195" name="Content Placeholder 3" descr="squirrel in a tree.jpg">
            <a:extLst>
              <a:ext uri="{FF2B5EF4-FFF2-40B4-BE49-F238E27FC236}">
                <a16:creationId xmlns:a16="http://schemas.microsoft.com/office/drawing/2014/main" id="{1D535E1B-FC71-39FF-7D51-E3F5B360853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95400" y="990600"/>
            <a:ext cx="6477000" cy="411480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61F1A6-C7CC-6E9C-4FEB-7E3064D72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>Trees can be home to raccoons.</a:t>
            </a:r>
          </a:p>
        </p:txBody>
      </p:sp>
      <p:pic>
        <p:nvPicPr>
          <p:cNvPr id="9219" name="Content Placeholder 3" descr="raccoon in a tree.jpg">
            <a:extLst>
              <a:ext uri="{FF2B5EF4-FFF2-40B4-BE49-F238E27FC236}">
                <a16:creationId xmlns:a16="http://schemas.microsoft.com/office/drawing/2014/main" id="{1797B12B-91DA-4112-CA2A-27DD8620AB2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19200" y="1219200"/>
            <a:ext cx="6400800" cy="403860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8983E-7F2A-8097-C261-F2835D745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>Trees can even be home for bears.</a:t>
            </a:r>
          </a:p>
        </p:txBody>
      </p:sp>
      <p:pic>
        <p:nvPicPr>
          <p:cNvPr id="10243" name="Content Placeholder 3" descr="bear under a tree.jpg">
            <a:extLst>
              <a:ext uri="{FF2B5EF4-FFF2-40B4-BE49-F238E27FC236}">
                <a16:creationId xmlns:a16="http://schemas.microsoft.com/office/drawing/2014/main" id="{CE2DBB7C-778E-5D08-53E4-D4B14F44FD5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57300" y="990600"/>
            <a:ext cx="6324600" cy="419100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A27256-9154-F9A5-50F4-8C27087717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>What other animals might use a tree for home?</a:t>
            </a:r>
          </a:p>
        </p:txBody>
      </p:sp>
      <p:pic>
        <p:nvPicPr>
          <p:cNvPr id="11267" name="Content Placeholder 3" descr="TreeHive(SouthAmerica).jpg">
            <a:extLst>
              <a:ext uri="{FF2B5EF4-FFF2-40B4-BE49-F238E27FC236}">
                <a16:creationId xmlns:a16="http://schemas.microsoft.com/office/drawing/2014/main" id="{F329F017-883D-07BB-CB50-FE552FD43A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62000" y="762000"/>
            <a:ext cx="2509838" cy="1676400"/>
          </a:xfrm>
        </p:spPr>
      </p:pic>
      <p:pic>
        <p:nvPicPr>
          <p:cNvPr id="11268" name="Picture 4" descr="bugs on tree.jpg">
            <a:extLst>
              <a:ext uri="{FF2B5EF4-FFF2-40B4-BE49-F238E27FC236}">
                <a16:creationId xmlns:a16="http://schemas.microsoft.com/office/drawing/2014/main" id="{C44C066B-C36F-531D-950D-805E5EBCA13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914400"/>
            <a:ext cx="2286000" cy="179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Picture 5" descr="snake in a tree.jpg">
            <a:extLst>
              <a:ext uri="{FF2B5EF4-FFF2-40B4-BE49-F238E27FC236}">
                <a16:creationId xmlns:a16="http://schemas.microsoft.com/office/drawing/2014/main" id="{B90284C6-43D7-2264-BC96-501183CB984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685800"/>
            <a:ext cx="2362200" cy="180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Picture 6" descr="butterflies in tree.jpg">
            <a:extLst>
              <a:ext uri="{FF2B5EF4-FFF2-40B4-BE49-F238E27FC236}">
                <a16:creationId xmlns:a16="http://schemas.microsoft.com/office/drawing/2014/main" id="{B6C97D3B-417E-8A2B-FBFA-B21FFBEDBA6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590800"/>
            <a:ext cx="2286000" cy="223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1" name="Picture 7" descr="FirstOwlEntireButterfly.jpg">
            <a:extLst>
              <a:ext uri="{FF2B5EF4-FFF2-40B4-BE49-F238E27FC236}">
                <a16:creationId xmlns:a16="http://schemas.microsoft.com/office/drawing/2014/main" id="{AF1AB2BC-64B1-E1A8-DFE8-CFE37456466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2743200"/>
            <a:ext cx="25146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2" name="Picture 8" descr="butterfly in tree.jpg">
            <a:extLst>
              <a:ext uri="{FF2B5EF4-FFF2-40B4-BE49-F238E27FC236}">
                <a16:creationId xmlns:a16="http://schemas.microsoft.com/office/drawing/2014/main" id="{75CEE085-7492-9BB5-3564-5629CBE2E0A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2590800"/>
            <a:ext cx="2360613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88258-53E6-F533-6DDA-15A24B0494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>Can you think of more?</a:t>
            </a:r>
          </a:p>
        </p:txBody>
      </p:sp>
      <p:pic>
        <p:nvPicPr>
          <p:cNvPr id="12291" name="Content Placeholder 3" descr="tarsier_2.jpg">
            <a:extLst>
              <a:ext uri="{FF2B5EF4-FFF2-40B4-BE49-F238E27FC236}">
                <a16:creationId xmlns:a16="http://schemas.microsoft.com/office/drawing/2014/main" id="{B7DCFD93-A746-F680-133F-133C833FC33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9600" y="609600"/>
            <a:ext cx="1981200" cy="2209800"/>
          </a:xfrm>
        </p:spPr>
      </p:pic>
      <p:pic>
        <p:nvPicPr>
          <p:cNvPr id="12292" name="Picture 4" descr="redpanda.jpg">
            <a:extLst>
              <a:ext uri="{FF2B5EF4-FFF2-40B4-BE49-F238E27FC236}">
                <a16:creationId xmlns:a16="http://schemas.microsoft.com/office/drawing/2014/main" id="{FEC374B7-D254-B11B-6DB7-ADEEC14DB9D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685800"/>
            <a:ext cx="19812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5" descr="treefrogtiny.bmp">
            <a:extLst>
              <a:ext uri="{FF2B5EF4-FFF2-40B4-BE49-F238E27FC236}">
                <a16:creationId xmlns:a16="http://schemas.microsoft.com/office/drawing/2014/main" id="{8AC4D37E-683C-C0ED-372B-01A36531531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685800"/>
            <a:ext cx="20574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4" name="Picture 6" descr="treeoctopus.jpg">
            <a:extLst>
              <a:ext uri="{FF2B5EF4-FFF2-40B4-BE49-F238E27FC236}">
                <a16:creationId xmlns:a16="http://schemas.microsoft.com/office/drawing/2014/main" id="{88591730-8A29-E10B-8B9F-103B3EDB2AF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762000"/>
            <a:ext cx="13716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5" name="Picture 7" descr="sloth.bmp">
            <a:extLst>
              <a:ext uri="{FF2B5EF4-FFF2-40B4-BE49-F238E27FC236}">
                <a16:creationId xmlns:a16="http://schemas.microsoft.com/office/drawing/2014/main" id="{CF5BE80D-604E-7E44-0548-F5DF0BFE3A8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124200"/>
            <a:ext cx="3048000" cy="228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6" name="Picture 8" descr="tree kangaroo.jpg">
            <a:extLst>
              <a:ext uri="{FF2B5EF4-FFF2-40B4-BE49-F238E27FC236}">
                <a16:creationId xmlns:a16="http://schemas.microsoft.com/office/drawing/2014/main" id="{A798B0F8-2635-F98A-5045-DE7A6141117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2895600"/>
            <a:ext cx="16002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7" name="Picture 9" descr="Owl.jpg">
            <a:extLst>
              <a:ext uri="{FF2B5EF4-FFF2-40B4-BE49-F238E27FC236}">
                <a16:creationId xmlns:a16="http://schemas.microsoft.com/office/drawing/2014/main" id="{2B78A2DB-D032-DE86-080A-83A62806194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457450"/>
            <a:ext cx="2209800" cy="302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2">
            <a:extLst>
              <a:ext uri="{FF2B5EF4-FFF2-40B4-BE49-F238E27FC236}">
                <a16:creationId xmlns:a16="http://schemas.microsoft.com/office/drawing/2014/main" id="{436D5EE5-E6B6-EC5D-97AF-379CDD6D98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1143000"/>
            <a:ext cx="56388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GB" altLang="en-US"/>
              <a:t>This powerpoint was kindly donated to</a:t>
            </a:r>
          </a:p>
          <a:p>
            <a:r>
              <a:rPr lang="en-GB" altLang="en-US">
                <a:hlinkClick r:id="rId3"/>
              </a:rPr>
              <a:t>www.worldofteaching.com</a:t>
            </a:r>
            <a:endParaRPr lang="en-GB" altLang="en-US"/>
          </a:p>
          <a:p>
            <a:endParaRPr lang="en-GB" altLang="en-US"/>
          </a:p>
          <a:p>
            <a:endParaRPr lang="en-GB" altLang="en-US"/>
          </a:p>
          <a:p>
            <a:r>
              <a:rPr lang="en-GB" altLang="en-US">
                <a:hlinkClick r:id="rId3"/>
              </a:rPr>
              <a:t>http://www.worldofteaching.com</a:t>
            </a:r>
            <a:endParaRPr lang="en-GB" altLang="en-US"/>
          </a:p>
          <a:p>
            <a:r>
              <a:rPr lang="en-GB" altLang="en-US"/>
              <a:t>Is home to well over a thousand powerpoints submitted by teachers. This a free site. Please visit and I hope it will help in your teaching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585</TotalTime>
  <Words>132</Words>
  <Application>Microsoft Office PowerPoint</Application>
  <PresentationFormat>On-screen Show (4:3)</PresentationFormat>
  <Paragraphs>22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Verdana</vt:lpstr>
      <vt:lpstr>Arial</vt:lpstr>
      <vt:lpstr>Wingdings 2</vt:lpstr>
      <vt:lpstr>Calibri</vt:lpstr>
      <vt:lpstr>Aspect</vt:lpstr>
      <vt:lpstr>Trees as Homes a presentation created by Carolyn Kinne </vt:lpstr>
      <vt:lpstr>Trees can be home to birds.</vt:lpstr>
      <vt:lpstr>Trees can be home to squirrels.</vt:lpstr>
      <vt:lpstr>Trees can be home to raccoons.</vt:lpstr>
      <vt:lpstr>Trees can even be home for bears.</vt:lpstr>
      <vt:lpstr>What other animals might use a tree for home?</vt:lpstr>
      <vt:lpstr>Can you think of more?</vt:lpstr>
      <vt:lpstr>PowerPoint Presentation</vt:lpstr>
    </vt:vector>
  </TitlesOfParts>
  <Company>Ector County ISD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Trees as Homes</dc:title>
  <dc:creator>Ector County ISD Employee</dc:creator>
  <cp:lastModifiedBy>Nayan GRIFFITHS</cp:lastModifiedBy>
  <cp:revision>10</cp:revision>
  <dcterms:created xsi:type="dcterms:W3CDTF">2008-10-29T13:43:48Z</dcterms:created>
  <dcterms:modified xsi:type="dcterms:W3CDTF">2023-03-14T11:56:40Z</dcterms:modified>
</cp:coreProperties>
</file>