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61" r:id="rId4"/>
    <p:sldId id="258" r:id="rId5"/>
    <p:sldId id="259" r:id="rId6"/>
    <p:sldId id="260" r:id="rId7"/>
    <p:sldId id="262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37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1E072E4-2C4F-1369-7F62-C29FFF24329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666E1E-D08E-7196-C05C-2EE70912A868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EAD5CDF9-1031-45B5-9E37-EACE72C2573D}" type="datetimeFigureOut">
              <a:rPr lang="en-US"/>
              <a:pPr>
                <a:defRPr/>
              </a:pPr>
              <a:t>3/14/2023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854DF7A6-771B-F9ED-34B2-42AE0F45962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E57DDF1F-B7A9-1769-96A5-85EF8209F2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34D77B-65FC-63BC-8201-E5C0649E45C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161821-CF99-099C-9792-15611C0D6A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0862FE7E-BB64-4F36-A4BA-D3A0FB1022B3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>
            <a:extLst>
              <a:ext uri="{FF2B5EF4-FFF2-40B4-BE49-F238E27FC236}">
                <a16:creationId xmlns:a16="http://schemas.microsoft.com/office/drawing/2014/main" id="{BE453B52-E371-B03D-26A7-61BA3D603D2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Notes Placeholder 2">
            <a:extLst>
              <a:ext uri="{FF2B5EF4-FFF2-40B4-BE49-F238E27FC236}">
                <a16:creationId xmlns:a16="http://schemas.microsoft.com/office/drawing/2014/main" id="{994AEBA5-7207-5642-15DD-4BAE626FA5C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/>
          </a:p>
        </p:txBody>
      </p:sp>
      <p:sp>
        <p:nvSpPr>
          <p:cNvPr id="11268" name="Slide Number Placeholder 3">
            <a:extLst>
              <a:ext uri="{FF2B5EF4-FFF2-40B4-BE49-F238E27FC236}">
                <a16:creationId xmlns:a16="http://schemas.microsoft.com/office/drawing/2014/main" id="{4E982694-31C6-BE3F-1C66-D578C964CF8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fld id="{BFC1CC4B-44AA-480E-BA43-D2A9539EF7C7}" type="slidenum">
              <a:rPr lang="en-GB" altLang="en-US">
                <a:latin typeface="Calibri" panose="020F0502020204030204" pitchFamily="34" charset="0"/>
              </a:rPr>
              <a:pPr/>
              <a:t>1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>
            <a:extLst>
              <a:ext uri="{FF2B5EF4-FFF2-40B4-BE49-F238E27FC236}">
                <a16:creationId xmlns:a16="http://schemas.microsoft.com/office/drawing/2014/main" id="{A1A9F1D8-BC26-367B-71F9-67E4A7C85F4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>
            <a:extLst>
              <a:ext uri="{FF2B5EF4-FFF2-40B4-BE49-F238E27FC236}">
                <a16:creationId xmlns:a16="http://schemas.microsoft.com/office/drawing/2014/main" id="{AE9C46E7-2765-B62D-3329-597FEADD8D6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/>
          </a:p>
        </p:txBody>
      </p:sp>
      <p:sp>
        <p:nvSpPr>
          <p:cNvPr id="12292" name="Slide Number Placeholder 3">
            <a:extLst>
              <a:ext uri="{FF2B5EF4-FFF2-40B4-BE49-F238E27FC236}">
                <a16:creationId xmlns:a16="http://schemas.microsoft.com/office/drawing/2014/main" id="{D09A3C25-DE90-D246-60E4-9306DC5C06C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fld id="{9157BB04-F39F-441B-99CD-EEE2A73A7980}" type="slidenum">
              <a:rPr lang="en-GB" altLang="en-US">
                <a:latin typeface="Calibri" panose="020F0502020204030204" pitchFamily="34" charset="0"/>
              </a:rPr>
              <a:pPr/>
              <a:t>2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>
            <a:extLst>
              <a:ext uri="{FF2B5EF4-FFF2-40B4-BE49-F238E27FC236}">
                <a16:creationId xmlns:a16="http://schemas.microsoft.com/office/drawing/2014/main" id="{73F72C85-F213-B0AA-CB62-9316C2BABFF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>
            <a:extLst>
              <a:ext uri="{FF2B5EF4-FFF2-40B4-BE49-F238E27FC236}">
                <a16:creationId xmlns:a16="http://schemas.microsoft.com/office/drawing/2014/main" id="{EE82C216-B9BA-D7D1-FE12-63A6B87F57C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/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id="{1FED01C4-F6EA-4808-73E1-B8D61497BA7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fld id="{2B0F3C4D-3935-442C-A99F-6C7A61CFB26D}" type="slidenum">
              <a:rPr lang="en-GB" altLang="en-US">
                <a:latin typeface="Calibri" panose="020F0502020204030204" pitchFamily="34" charset="0"/>
              </a:rPr>
              <a:pPr/>
              <a:t>3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33D97A2F-5361-7037-0AC7-BAF00919376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18C6B4E2-E412-FC11-F6CB-ADCED3B0E08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/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1EADD381-DD49-AB26-EED3-505AEEB7F6D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fld id="{1537472C-52AC-4ED0-92AA-06088397ADC7}" type="slidenum">
              <a:rPr lang="en-GB" altLang="en-US">
                <a:latin typeface="Calibri" panose="020F0502020204030204" pitchFamily="34" charset="0"/>
              </a:rPr>
              <a:pPr/>
              <a:t>4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>
            <a:extLst>
              <a:ext uri="{FF2B5EF4-FFF2-40B4-BE49-F238E27FC236}">
                <a16:creationId xmlns:a16="http://schemas.microsoft.com/office/drawing/2014/main" id="{0BB1BDC4-CA67-41AA-CDD3-520F3C4D53A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>
            <a:extLst>
              <a:ext uri="{FF2B5EF4-FFF2-40B4-BE49-F238E27FC236}">
                <a16:creationId xmlns:a16="http://schemas.microsoft.com/office/drawing/2014/main" id="{B00DABA8-6B7B-07A1-8FC0-81EE1574D77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/>
          </a:p>
        </p:txBody>
      </p:sp>
      <p:sp>
        <p:nvSpPr>
          <p:cNvPr id="15364" name="Slide Number Placeholder 3">
            <a:extLst>
              <a:ext uri="{FF2B5EF4-FFF2-40B4-BE49-F238E27FC236}">
                <a16:creationId xmlns:a16="http://schemas.microsoft.com/office/drawing/2014/main" id="{288D1B87-B7EB-EF3C-8D8C-83A68A6D0AF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fld id="{6DD7AA4D-0541-4BD6-AF65-484D99F123DD}" type="slidenum">
              <a:rPr lang="en-GB" altLang="en-US">
                <a:latin typeface="Calibri" panose="020F0502020204030204" pitchFamily="34" charset="0"/>
              </a:rPr>
              <a:pPr/>
              <a:t>5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:a16="http://schemas.microsoft.com/office/drawing/2014/main" id="{48266618-0984-F327-7F0A-4F11ECBF3A0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>
            <a:extLst>
              <a:ext uri="{FF2B5EF4-FFF2-40B4-BE49-F238E27FC236}">
                <a16:creationId xmlns:a16="http://schemas.microsoft.com/office/drawing/2014/main" id="{D6A43DBE-E40E-8484-7D97-0D22A52993A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/>
          </a:p>
        </p:txBody>
      </p:sp>
      <p:sp>
        <p:nvSpPr>
          <p:cNvPr id="16388" name="Slide Number Placeholder 3">
            <a:extLst>
              <a:ext uri="{FF2B5EF4-FFF2-40B4-BE49-F238E27FC236}">
                <a16:creationId xmlns:a16="http://schemas.microsoft.com/office/drawing/2014/main" id="{3CF18C09-0101-A57A-0E04-666D3D40A9C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fld id="{35F22764-DE33-46CF-8557-941D5E669A0C}" type="slidenum">
              <a:rPr lang="en-GB" altLang="en-US">
                <a:latin typeface="Calibri" panose="020F0502020204030204" pitchFamily="34" charset="0"/>
              </a:rPr>
              <a:pPr/>
              <a:t>6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>
            <a:extLst>
              <a:ext uri="{FF2B5EF4-FFF2-40B4-BE49-F238E27FC236}">
                <a16:creationId xmlns:a16="http://schemas.microsoft.com/office/drawing/2014/main" id="{E78F5CEB-E448-4C75-10A6-FA0B9B081FE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>
            <a:extLst>
              <a:ext uri="{FF2B5EF4-FFF2-40B4-BE49-F238E27FC236}">
                <a16:creationId xmlns:a16="http://schemas.microsoft.com/office/drawing/2014/main" id="{6D078418-80C6-66B7-8BB9-30D95772E77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/>
          </a:p>
        </p:txBody>
      </p:sp>
      <p:sp>
        <p:nvSpPr>
          <p:cNvPr id="17412" name="Slide Number Placeholder 3">
            <a:extLst>
              <a:ext uri="{FF2B5EF4-FFF2-40B4-BE49-F238E27FC236}">
                <a16:creationId xmlns:a16="http://schemas.microsoft.com/office/drawing/2014/main" id="{24DE6FCB-F016-0734-E093-F833FDE7849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fld id="{115E7F80-CDD2-48B2-B0B8-D4BF71CE66A0}" type="slidenum">
              <a:rPr lang="en-GB" altLang="en-US">
                <a:latin typeface="Calibri" panose="020F0502020204030204" pitchFamily="34" charset="0"/>
              </a:rPr>
              <a:pPr/>
              <a:t>7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" name="Date Placeholder 9">
            <a:extLst>
              <a:ext uri="{FF2B5EF4-FFF2-40B4-BE49-F238E27FC236}">
                <a16:creationId xmlns:a16="http://schemas.microsoft.com/office/drawing/2014/main" id="{B4D53B96-00D9-E1C0-E474-DB35335F62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E38C22-D6CA-4726-B746-115116ED60D8}" type="datetimeFigureOut">
              <a:rPr lang="en-US"/>
              <a:pPr>
                <a:defRPr/>
              </a:pPr>
              <a:t>3/14/2023</a:t>
            </a:fld>
            <a:endParaRPr lang="en-US"/>
          </a:p>
        </p:txBody>
      </p:sp>
      <p:sp>
        <p:nvSpPr>
          <p:cNvPr id="3" name="Footer Placeholder 21">
            <a:extLst>
              <a:ext uri="{FF2B5EF4-FFF2-40B4-BE49-F238E27FC236}">
                <a16:creationId xmlns:a16="http://schemas.microsoft.com/office/drawing/2014/main" id="{E0DCB006-6FB4-BDEB-EB89-791C9EEFD8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>
            <a:extLst>
              <a:ext uri="{FF2B5EF4-FFF2-40B4-BE49-F238E27FC236}">
                <a16:creationId xmlns:a16="http://schemas.microsoft.com/office/drawing/2014/main" id="{9DD7F576-1CDE-BD93-89AC-093BC145A8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F1BADA-458B-4D40-9376-FC520ADF21F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4386619"/>
      </p:ext>
    </p:extLst>
  </p:cSld>
  <p:clrMapOvr>
    <a:masterClrMapping/>
  </p:clrMapOvr>
  <p:transition spd="med">
    <p:wipe dir="d"/>
    <p:sndAc>
      <p:stSnd>
        <p:snd r:embed="rId1" name="camera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3AE6152D-6783-1533-199A-0E55F4EFEC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42045A-54A2-44A4-A74E-CECC3E86A5CA}" type="datetimeFigureOut">
              <a:rPr lang="en-US"/>
              <a:pPr>
                <a:defRPr/>
              </a:pPr>
              <a:t>3/14/2023</a:t>
            </a:fld>
            <a:endParaRPr lang="en-US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A016D07E-8702-BD2F-C597-EE52222D9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6942AAA9-8A9F-CF2B-395E-FD0F4A05F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9CC5D9-F340-4237-AA26-04F02BB9D41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9699789"/>
      </p:ext>
    </p:extLst>
  </p:cSld>
  <p:clrMapOvr>
    <a:masterClrMapping/>
  </p:clrMapOvr>
  <p:transition spd="med">
    <p:wipe dir="d"/>
    <p:sndAc>
      <p:stSnd>
        <p:snd r:embed="rId1" name="camera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B7D3A14D-7715-6926-E9E3-E8910DD8A5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8431D0-F975-48ED-9F29-6F55D578CC6D}" type="datetimeFigureOut">
              <a:rPr lang="en-US"/>
              <a:pPr>
                <a:defRPr/>
              </a:pPr>
              <a:t>3/14/2023</a:t>
            </a:fld>
            <a:endParaRPr lang="en-US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44209FB5-648E-D15C-C6E8-70AEF5887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A8F11371-39F6-AB18-A142-26B4BD028B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FD9AE7-28E1-4224-9297-51B7651DC94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7401133"/>
      </p:ext>
    </p:extLst>
  </p:cSld>
  <p:clrMapOvr>
    <a:masterClrMapping/>
  </p:clrMapOvr>
  <p:transition spd="med">
    <p:wipe dir="d"/>
    <p:sndAc>
      <p:stSnd>
        <p:snd r:embed="rId1" name="camera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AA34ADC5-A9D3-8574-8E37-9B96CDFC90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4FD192-56CA-49DB-A9BF-FB7E19D37284}" type="datetimeFigureOut">
              <a:rPr lang="en-US"/>
              <a:pPr>
                <a:defRPr/>
              </a:pPr>
              <a:t>3/14/2023</a:t>
            </a:fld>
            <a:endParaRPr lang="en-US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B78B45DE-3DA2-F4AE-882C-9812499B96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5CB49C57-E6E2-87D0-77BC-FA06066801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EB006B-4143-403F-8889-4450BF036B3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3889791"/>
      </p:ext>
    </p:extLst>
  </p:cSld>
  <p:clrMapOvr>
    <a:masterClrMapping/>
  </p:clrMapOvr>
  <p:transition spd="med">
    <p:wipe dir="d"/>
    <p:sndAc>
      <p:stSnd>
        <p:snd r:embed="rId1" name="camera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3747B5B0-4A5E-60AD-1883-BDFA6DFE5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8764DF-A5FC-4785-9153-175C9748A99A}" type="datetimeFigureOut">
              <a:rPr lang="en-US"/>
              <a:pPr>
                <a:defRPr/>
              </a:pPr>
              <a:t>3/14/2023</a:t>
            </a:fld>
            <a:endParaRPr lang="en-US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0F16215A-6D61-219B-28A0-EF5BC1832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5A3701E9-612C-F2BC-E9C6-EDF8D1AFC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A1A321-31AB-4DC0-84AF-3C315C0C4D9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4447617"/>
      </p:ext>
    </p:extLst>
  </p:cSld>
  <p:clrMapOvr>
    <a:masterClrMapping/>
  </p:clrMapOvr>
  <p:transition spd="med">
    <p:wipe dir="d"/>
    <p:sndAc>
      <p:stSnd>
        <p:snd r:embed="rId1" name="camera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>
            <a:extLst>
              <a:ext uri="{FF2B5EF4-FFF2-40B4-BE49-F238E27FC236}">
                <a16:creationId xmlns:a16="http://schemas.microsoft.com/office/drawing/2014/main" id="{445FB145-6572-394E-3578-63B5CC0E17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AF4F08-B414-461F-BE41-7801F95E883F}" type="datetimeFigureOut">
              <a:rPr lang="en-US"/>
              <a:pPr>
                <a:defRPr/>
              </a:pPr>
              <a:t>3/14/2023</a:t>
            </a:fld>
            <a:endParaRPr lang="en-US"/>
          </a:p>
        </p:txBody>
      </p:sp>
      <p:sp>
        <p:nvSpPr>
          <p:cNvPr id="6" name="Footer Placeholder 21">
            <a:extLst>
              <a:ext uri="{FF2B5EF4-FFF2-40B4-BE49-F238E27FC236}">
                <a16:creationId xmlns:a16="http://schemas.microsoft.com/office/drawing/2014/main" id="{3D00624B-2288-73D0-6FA4-E4469EEDA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>
            <a:extLst>
              <a:ext uri="{FF2B5EF4-FFF2-40B4-BE49-F238E27FC236}">
                <a16:creationId xmlns:a16="http://schemas.microsoft.com/office/drawing/2014/main" id="{7D7A6EA1-725F-E2AA-AD78-247CB436C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9099F5-282F-4A96-8A6A-421B32B42A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5600306"/>
      </p:ext>
    </p:extLst>
  </p:cSld>
  <p:clrMapOvr>
    <a:masterClrMapping/>
  </p:clrMapOvr>
  <p:transition spd="med">
    <p:wipe dir="d"/>
    <p:sndAc>
      <p:stSnd>
        <p:snd r:embed="rId1" name="camera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9">
            <a:extLst>
              <a:ext uri="{FF2B5EF4-FFF2-40B4-BE49-F238E27FC236}">
                <a16:creationId xmlns:a16="http://schemas.microsoft.com/office/drawing/2014/main" id="{84E9F3B5-C4FB-0318-6C28-5B3CFB5C7B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0E2DF4-3F18-42CC-87CC-2441851F48F7}" type="datetimeFigureOut">
              <a:rPr lang="en-US"/>
              <a:pPr>
                <a:defRPr/>
              </a:pPr>
              <a:t>3/14/2023</a:t>
            </a:fld>
            <a:endParaRPr lang="en-US"/>
          </a:p>
        </p:txBody>
      </p:sp>
      <p:sp>
        <p:nvSpPr>
          <p:cNvPr id="8" name="Footer Placeholder 21">
            <a:extLst>
              <a:ext uri="{FF2B5EF4-FFF2-40B4-BE49-F238E27FC236}">
                <a16:creationId xmlns:a16="http://schemas.microsoft.com/office/drawing/2014/main" id="{E5FAB2AC-7260-B752-4C07-F771887AA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>
            <a:extLst>
              <a:ext uri="{FF2B5EF4-FFF2-40B4-BE49-F238E27FC236}">
                <a16:creationId xmlns:a16="http://schemas.microsoft.com/office/drawing/2014/main" id="{5F873F73-1B33-382F-A38A-14D4D7CE44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2F0687-E936-4650-A100-82929404136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0674960"/>
      </p:ext>
    </p:extLst>
  </p:cSld>
  <p:clrMapOvr>
    <a:masterClrMapping/>
  </p:clrMapOvr>
  <p:transition spd="med">
    <p:wipe dir="d"/>
    <p:sndAc>
      <p:stSnd>
        <p:snd r:embed="rId1" name="camera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9">
            <a:extLst>
              <a:ext uri="{FF2B5EF4-FFF2-40B4-BE49-F238E27FC236}">
                <a16:creationId xmlns:a16="http://schemas.microsoft.com/office/drawing/2014/main" id="{64B64CD9-675C-450F-BA26-482B56216A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71CFF6-273D-417A-9D35-F0D0ADC5E1D2}" type="datetimeFigureOut">
              <a:rPr lang="en-US"/>
              <a:pPr>
                <a:defRPr/>
              </a:pPr>
              <a:t>3/14/2023</a:t>
            </a:fld>
            <a:endParaRPr lang="en-US"/>
          </a:p>
        </p:txBody>
      </p:sp>
      <p:sp>
        <p:nvSpPr>
          <p:cNvPr id="4" name="Footer Placeholder 21">
            <a:extLst>
              <a:ext uri="{FF2B5EF4-FFF2-40B4-BE49-F238E27FC236}">
                <a16:creationId xmlns:a16="http://schemas.microsoft.com/office/drawing/2014/main" id="{7F6BFC98-D5CF-C080-927E-AB195E623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>
            <a:extLst>
              <a:ext uri="{FF2B5EF4-FFF2-40B4-BE49-F238E27FC236}">
                <a16:creationId xmlns:a16="http://schemas.microsoft.com/office/drawing/2014/main" id="{D0312998-96E3-524F-E7D9-AC7F0208B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798904-7F94-476A-9D11-233771BDA2B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8574795"/>
      </p:ext>
    </p:extLst>
  </p:cSld>
  <p:clrMapOvr>
    <a:masterClrMapping/>
  </p:clrMapOvr>
  <p:transition spd="med">
    <p:wipe dir="d"/>
    <p:sndAc>
      <p:stSnd>
        <p:snd r:embed="rId1" name="camera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>
            <a:extLst>
              <a:ext uri="{FF2B5EF4-FFF2-40B4-BE49-F238E27FC236}">
                <a16:creationId xmlns:a16="http://schemas.microsoft.com/office/drawing/2014/main" id="{C5088E17-3C24-EAE8-967C-07C6E37877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FBF87C-99F7-429B-B143-A1A6D71BF4ED}" type="datetimeFigureOut">
              <a:rPr lang="en-US"/>
              <a:pPr>
                <a:defRPr/>
              </a:pPr>
              <a:t>3/14/2023</a:t>
            </a:fld>
            <a:endParaRPr lang="en-US"/>
          </a:p>
        </p:txBody>
      </p:sp>
      <p:sp>
        <p:nvSpPr>
          <p:cNvPr id="3" name="Footer Placeholder 21">
            <a:extLst>
              <a:ext uri="{FF2B5EF4-FFF2-40B4-BE49-F238E27FC236}">
                <a16:creationId xmlns:a16="http://schemas.microsoft.com/office/drawing/2014/main" id="{476300B2-8A8D-8727-7695-8FC09502A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>
            <a:extLst>
              <a:ext uri="{FF2B5EF4-FFF2-40B4-BE49-F238E27FC236}">
                <a16:creationId xmlns:a16="http://schemas.microsoft.com/office/drawing/2014/main" id="{612AAB10-F672-996E-4093-1CBD01DD0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5BFCB4-5193-433A-8757-6B218270E26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9403127"/>
      </p:ext>
    </p:extLst>
  </p:cSld>
  <p:clrMapOvr>
    <a:masterClrMapping/>
  </p:clrMapOvr>
  <p:transition spd="med">
    <p:wipe dir="d"/>
    <p:sndAc>
      <p:stSnd>
        <p:snd r:embed="rId1" name="camera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>
            <a:extLst>
              <a:ext uri="{FF2B5EF4-FFF2-40B4-BE49-F238E27FC236}">
                <a16:creationId xmlns:a16="http://schemas.microsoft.com/office/drawing/2014/main" id="{2BCF03EA-7ED4-03D4-0DD0-F35BA4E9FF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7F54EA-9836-439F-9536-4142BD4FDC8E}" type="datetimeFigureOut">
              <a:rPr lang="en-US"/>
              <a:pPr>
                <a:defRPr/>
              </a:pPr>
              <a:t>3/14/2023</a:t>
            </a:fld>
            <a:endParaRPr lang="en-US"/>
          </a:p>
        </p:txBody>
      </p:sp>
      <p:sp>
        <p:nvSpPr>
          <p:cNvPr id="6" name="Footer Placeholder 21">
            <a:extLst>
              <a:ext uri="{FF2B5EF4-FFF2-40B4-BE49-F238E27FC236}">
                <a16:creationId xmlns:a16="http://schemas.microsoft.com/office/drawing/2014/main" id="{37C27300-0989-C080-E306-1A8AE5383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>
            <a:extLst>
              <a:ext uri="{FF2B5EF4-FFF2-40B4-BE49-F238E27FC236}">
                <a16:creationId xmlns:a16="http://schemas.microsoft.com/office/drawing/2014/main" id="{AB4F4D6D-38F8-497D-190D-FEA25823A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70B80A-2055-4240-8C6E-1435B4DAAB4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173834"/>
      </p:ext>
    </p:extLst>
  </p:cSld>
  <p:clrMapOvr>
    <a:masterClrMapping/>
  </p:clrMapOvr>
  <p:transition spd="med">
    <p:wipe dir="d"/>
    <p:sndAc>
      <p:stSnd>
        <p:snd r:embed="rId1" name="camera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13">
            <a:extLst>
              <a:ext uri="{FF2B5EF4-FFF2-40B4-BE49-F238E27FC236}">
                <a16:creationId xmlns:a16="http://schemas.microsoft.com/office/drawing/2014/main" id="{50706789-E56F-BCFE-D1D1-F1DB85712B17}"/>
              </a:ext>
            </a:extLst>
          </p:cNvPr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ight Triangle 5">
            <a:extLst>
              <a:ext uri="{FF2B5EF4-FFF2-40B4-BE49-F238E27FC236}">
                <a16:creationId xmlns:a16="http://schemas.microsoft.com/office/drawing/2014/main" id="{84EE377B-17E7-4C28-659F-878548378C5C}"/>
              </a:ext>
            </a:extLst>
          </p:cNvPr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reeform 15">
            <a:extLst>
              <a:ext uri="{FF2B5EF4-FFF2-40B4-BE49-F238E27FC236}">
                <a16:creationId xmlns:a16="http://schemas.microsoft.com/office/drawing/2014/main" id="{5C19A184-30AD-CE4F-583E-34F0D702A461}"/>
              </a:ext>
            </a:extLst>
          </p:cNvPr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16">
            <a:extLst>
              <a:ext uri="{FF2B5EF4-FFF2-40B4-BE49-F238E27FC236}">
                <a16:creationId xmlns:a16="http://schemas.microsoft.com/office/drawing/2014/main" id="{1AFE8975-13D9-1C95-823B-75F2657C03E6}"/>
              </a:ext>
            </a:extLst>
          </p:cNvPr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Date Placeholder 4">
            <a:extLst>
              <a:ext uri="{FF2B5EF4-FFF2-40B4-BE49-F238E27FC236}">
                <a16:creationId xmlns:a16="http://schemas.microsoft.com/office/drawing/2014/main" id="{8EE81007-FAC7-E02D-6D1F-0C4008CE6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8842E3-5DD3-48CD-BD0B-9101C1FD15AD}" type="datetimeFigureOut">
              <a:rPr lang="en-US"/>
              <a:pPr>
                <a:defRPr/>
              </a:pPr>
              <a:t>3/14/2023</a:t>
            </a:fld>
            <a:endParaRPr lang="en-US"/>
          </a:p>
        </p:txBody>
      </p:sp>
      <p:sp>
        <p:nvSpPr>
          <p:cNvPr id="10" name="Footer Placeholder 5">
            <a:extLst>
              <a:ext uri="{FF2B5EF4-FFF2-40B4-BE49-F238E27FC236}">
                <a16:creationId xmlns:a16="http://schemas.microsoft.com/office/drawing/2014/main" id="{4D4F2B89-29FE-156A-3180-B1EE247EF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>
            <a:extLst>
              <a:ext uri="{FF2B5EF4-FFF2-40B4-BE49-F238E27FC236}">
                <a16:creationId xmlns:a16="http://schemas.microsoft.com/office/drawing/2014/main" id="{437371AC-925A-6AB1-1FE2-2E00EE874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fld id="{5D10C311-E37E-419D-B295-68B91E6AC91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418"/>
      </p:ext>
    </p:extLst>
  </p:cSld>
  <p:clrMapOvr>
    <a:masterClrMapping/>
  </p:clrMapOvr>
  <p:transition spd="med">
    <p:wipe dir="d"/>
    <p:sndAc>
      <p:stSnd>
        <p:snd r:embed="rId1" name="camera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>
            <a:extLst>
              <a:ext uri="{FF2B5EF4-FFF2-40B4-BE49-F238E27FC236}">
                <a16:creationId xmlns:a16="http://schemas.microsoft.com/office/drawing/2014/main" id="{079785C5-E5DA-515A-FDE9-0ECF88F2FEA4}"/>
              </a:ext>
            </a:extLst>
          </p:cNvPr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D70015A0-C5E8-8223-3059-7A367BE44B19}"/>
              </a:ext>
            </a:extLst>
          </p:cNvPr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Title Placeholder 8">
            <a:extLst>
              <a:ext uri="{FF2B5EF4-FFF2-40B4-BE49-F238E27FC236}">
                <a16:creationId xmlns:a16="http://schemas.microsoft.com/office/drawing/2014/main" id="{8C5161D2-EDC0-DAF9-EE87-824BD186CF9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29">
            <a:extLst>
              <a:ext uri="{FF2B5EF4-FFF2-40B4-BE49-F238E27FC236}">
                <a16:creationId xmlns:a16="http://schemas.microsoft.com/office/drawing/2014/main" id="{B9119B89-8392-7D71-3F4D-187A7979B60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C7AE68AE-434C-83E5-27CF-F99C3662F6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1D264D1-F28B-445F-BA8A-9838ADBB439E}" type="datetimeFigureOut">
              <a:rPr lang="en-US"/>
              <a:pPr>
                <a:defRPr/>
              </a:pPr>
              <a:t>3/14/2023</a:t>
            </a:fld>
            <a:endParaRPr lang="en-US"/>
          </a:p>
        </p:txBody>
      </p:sp>
      <p:sp>
        <p:nvSpPr>
          <p:cNvPr id="22" name="Footer Placeholder 21">
            <a:extLst>
              <a:ext uri="{FF2B5EF4-FFF2-40B4-BE49-F238E27FC236}">
                <a16:creationId xmlns:a16="http://schemas.microsoft.com/office/drawing/2014/main" id="{798391E7-2974-5D08-7E54-D948D6B68A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F8D14C65-559B-E8D1-1CEE-9E70BCC8C7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045C75"/>
                </a:solidFill>
                <a:latin typeface="Constantia" panose="02030602050306030303" pitchFamily="18" charset="0"/>
              </a:defRPr>
            </a:lvl1pPr>
          </a:lstStyle>
          <a:p>
            <a:fld id="{D03C0FED-805C-4A8F-BE6A-32A9BA932A96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033" name="Group 1">
            <a:extLst>
              <a:ext uri="{FF2B5EF4-FFF2-40B4-BE49-F238E27FC236}">
                <a16:creationId xmlns:a16="http://schemas.microsoft.com/office/drawing/2014/main" id="{C14591EA-1B62-6C58-021D-5F5C03C22DA2}"/>
              </a:ext>
            </a:extLst>
          </p:cNvPr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5765CFF9-E6AF-E59C-A530-18531ACDAEBC}"/>
                </a:ext>
              </a:extLst>
            </p:cNvPr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13F3D36F-7CD1-7EA2-7A61-E9D6C7A5AA8E}"/>
                </a:ext>
              </a:extLst>
            </p:cNvPr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3" r:id="rId9"/>
    <p:sldLayoutId id="2147483681" r:id="rId10"/>
    <p:sldLayoutId id="2147483682" r:id="rId11"/>
  </p:sldLayoutIdLst>
  <p:transition spd="med">
    <p:wipe dir="d"/>
    <p:sndAc>
      <p:stSnd>
        <p:snd r:embed="rId13" name="camera.wav"/>
      </p:stSnd>
    </p:sndAc>
  </p:transition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worldofteaching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8E0101-0E86-A725-B840-6BA97B8F7533}"/>
              </a:ext>
            </a:extLst>
          </p:cNvPr>
          <p:cNvSpPr>
            <a:spLocks noGrp="1"/>
          </p:cNvSpPr>
          <p:nvPr>
            <p:ph type="ctr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solidFill>
                  <a:srgbClr val="C00000"/>
                </a:solidFill>
              </a:rPr>
              <a:t>Spiders and Insects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51AC12-6EF2-BC58-B7E7-908A6CABFA8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A</a:t>
            </a:r>
            <a:r>
              <a:rPr lang="en-US" dirty="0"/>
              <a:t> </a:t>
            </a:r>
            <a:r>
              <a:rPr lang="en-US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Lesson for Kindergarten</a:t>
            </a:r>
          </a:p>
        </p:txBody>
      </p:sp>
    </p:spTree>
  </p:cSld>
  <p:clrMapOvr>
    <a:masterClrMapping/>
  </p:clrMapOvr>
  <p:transition spd="med">
    <p:wipe dir="d"/>
    <p:sndAc>
      <p:stSnd>
        <p:snd r:embed="rId3" name="camera.wav"/>
      </p:stSnd>
    </p:sndAc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7CF00A9C-19A9-C68B-3A92-8374CCA9DD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176338"/>
            <a:ext cx="2212975" cy="1582737"/>
          </a:xfrm>
        </p:spPr>
        <p:txBody>
          <a:bodyPr/>
          <a:lstStyle/>
          <a:p>
            <a:r>
              <a:rPr lang="en-US" altLang="en-US" sz="5400"/>
              <a:t>Spiders </a:t>
            </a:r>
          </a:p>
        </p:txBody>
      </p:sp>
      <p:sp>
        <p:nvSpPr>
          <p:cNvPr id="4099" name="Text Placeholder 3">
            <a:extLst>
              <a:ext uri="{FF2B5EF4-FFF2-40B4-BE49-F238E27FC236}">
                <a16:creationId xmlns:a16="http://schemas.microsoft.com/office/drawing/2014/main" id="{BE95286A-B7DC-E966-3304-98C0521F0B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0" y="2828925"/>
            <a:ext cx="2209800" cy="2179638"/>
          </a:xfrm>
        </p:spPr>
        <p:txBody>
          <a:bodyPr/>
          <a:lstStyle/>
          <a:p>
            <a:r>
              <a:rPr lang="en-US" altLang="en-US" sz="2000"/>
              <a:t>Spiders have two body parts, the </a:t>
            </a:r>
            <a:r>
              <a:rPr lang="en-US" altLang="en-US" sz="2000" i="1"/>
              <a:t>head</a:t>
            </a:r>
            <a:r>
              <a:rPr lang="en-US" altLang="en-US" sz="2000"/>
              <a:t> and the </a:t>
            </a:r>
            <a:r>
              <a:rPr lang="en-US" altLang="en-US" sz="2000" i="1"/>
              <a:t>abdomen</a:t>
            </a:r>
            <a:r>
              <a:rPr lang="en-US" altLang="en-US" sz="2000"/>
              <a:t>.  </a:t>
            </a:r>
          </a:p>
          <a:p>
            <a:r>
              <a:rPr lang="en-US" altLang="en-US" sz="2000"/>
              <a:t>Spiders do not have antennae.</a:t>
            </a:r>
          </a:p>
        </p:txBody>
      </p:sp>
      <p:pic>
        <p:nvPicPr>
          <p:cNvPr id="4100" name="Picture Placeholder 4" descr="spider 2.jpg">
            <a:extLst>
              <a:ext uri="{FF2B5EF4-FFF2-40B4-BE49-F238E27FC236}">
                <a16:creationId xmlns:a16="http://schemas.microsoft.com/office/drawing/2014/main" id="{B6A9E7E7-01DE-5269-E3A3-5D2116FF8060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442" b="7442"/>
          <a:stretch>
            <a:fillRect/>
          </a:stretch>
        </p:blipFill>
        <p:spPr>
          <a:xfrm rot="420000">
            <a:off x="3486150" y="1200150"/>
            <a:ext cx="4618038" cy="3930650"/>
          </a:xfrm>
          <a:ln>
            <a:headEnd/>
            <a:tailEnd/>
          </a:ln>
        </p:spPr>
      </p:pic>
    </p:spTree>
  </p:cSld>
  <p:clrMapOvr>
    <a:masterClrMapping/>
  </p:clrMapOvr>
  <p:transition spd="med">
    <p:wipe dir="d"/>
    <p:sndAc>
      <p:stSnd>
        <p:snd r:embed="rId3" name="camera.wav"/>
      </p:stSnd>
    </p:sndAc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911FA28A-80E3-EEC1-779C-D8FCED243F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176338"/>
            <a:ext cx="2212975" cy="1582737"/>
          </a:xfrm>
        </p:spPr>
        <p:txBody>
          <a:bodyPr/>
          <a:lstStyle/>
          <a:p>
            <a:r>
              <a:rPr lang="en-US" altLang="en-US"/>
              <a:t>Spiders are not Insects</a:t>
            </a:r>
          </a:p>
        </p:txBody>
      </p:sp>
      <p:sp>
        <p:nvSpPr>
          <p:cNvPr id="5123" name="Text Placeholder 2">
            <a:extLst>
              <a:ext uri="{FF2B5EF4-FFF2-40B4-BE49-F238E27FC236}">
                <a16:creationId xmlns:a16="http://schemas.microsoft.com/office/drawing/2014/main" id="{9C6B1CAF-C48F-5239-490E-6B4138BE8A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0" y="2828925"/>
            <a:ext cx="2209800" cy="2179638"/>
          </a:xfrm>
        </p:spPr>
        <p:txBody>
          <a:bodyPr/>
          <a:lstStyle/>
          <a:p>
            <a:r>
              <a:rPr lang="en-US" altLang="en-US" sz="2000"/>
              <a:t>Although they are small, spiders are not insects.  </a:t>
            </a:r>
          </a:p>
          <a:p>
            <a:endParaRPr lang="en-US" altLang="en-US" sz="2000"/>
          </a:p>
          <a:p>
            <a:r>
              <a:rPr lang="en-US" altLang="en-US" sz="2000"/>
              <a:t>Most insects fly, and spiders can’t.</a:t>
            </a:r>
          </a:p>
        </p:txBody>
      </p:sp>
      <p:pic>
        <p:nvPicPr>
          <p:cNvPr id="5124" name="Picture Placeholder 5" descr="spider 3.jpg">
            <a:extLst>
              <a:ext uri="{FF2B5EF4-FFF2-40B4-BE49-F238E27FC236}">
                <a16:creationId xmlns:a16="http://schemas.microsoft.com/office/drawing/2014/main" id="{0D4D4871-4911-7782-4591-61BA95142B09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082" b="18082"/>
          <a:stretch>
            <a:fillRect/>
          </a:stretch>
        </p:blipFill>
        <p:spPr>
          <a:xfrm rot="420000">
            <a:off x="3486150" y="1200150"/>
            <a:ext cx="4618038" cy="3930650"/>
          </a:xfrm>
          <a:ln>
            <a:headEnd/>
            <a:tailEnd/>
          </a:ln>
        </p:spPr>
      </p:pic>
    </p:spTree>
  </p:cSld>
  <p:clrMapOvr>
    <a:masterClrMapping/>
  </p:clrMapOvr>
  <p:transition spd="med">
    <p:wipe dir="d"/>
    <p:sndAc>
      <p:stSnd>
        <p:snd r:embed="rId3" name="camera.wav"/>
      </p:stSnd>
    </p:sndAc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47675D6C-D751-A074-AC28-2A5415C388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176338"/>
            <a:ext cx="2212975" cy="1582737"/>
          </a:xfrm>
        </p:spPr>
        <p:txBody>
          <a:bodyPr/>
          <a:lstStyle/>
          <a:p>
            <a:r>
              <a:rPr lang="en-US" altLang="en-US" sz="5400"/>
              <a:t>Insects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4ED390-2B98-66EE-0D6D-DD28CAF445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0" y="2828925"/>
            <a:ext cx="2209800" cy="2179638"/>
          </a:xfrm>
        </p:spPr>
        <p:txBody>
          <a:bodyPr>
            <a:normAutofit lnSpcReduction="10000"/>
          </a:bodyPr>
          <a:lstStyle/>
          <a:p>
            <a:pPr fontAlgn="auto">
              <a:spcAft>
                <a:spcPts val="0"/>
              </a:spcAft>
              <a:buClr>
                <a:schemeClr val="accent3"/>
              </a:buClr>
              <a:defRPr/>
            </a:pPr>
            <a:r>
              <a:rPr lang="en-US" sz="2800" dirty="0"/>
              <a:t>There are many different kinds of insects.</a:t>
            </a:r>
          </a:p>
        </p:txBody>
      </p:sp>
      <p:pic>
        <p:nvPicPr>
          <p:cNvPr id="6148" name="Picture Placeholder 6" descr="insects2.jpg">
            <a:extLst>
              <a:ext uri="{FF2B5EF4-FFF2-40B4-BE49-F238E27FC236}">
                <a16:creationId xmlns:a16="http://schemas.microsoft.com/office/drawing/2014/main" id="{E645F585-1890-C72B-0551-AA9373B62FB6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628" r="20628"/>
          <a:stretch>
            <a:fillRect/>
          </a:stretch>
        </p:blipFill>
        <p:spPr>
          <a:xfrm rot="420000">
            <a:off x="3486150" y="1200150"/>
            <a:ext cx="4618038" cy="3930650"/>
          </a:xfrm>
          <a:ln>
            <a:headEnd/>
            <a:tailEnd/>
          </a:ln>
        </p:spPr>
      </p:pic>
    </p:spTree>
  </p:cSld>
  <p:clrMapOvr>
    <a:masterClrMapping/>
  </p:clrMapOvr>
  <p:transition spd="med">
    <p:wipe dir="d"/>
    <p:sndAc>
      <p:stSnd>
        <p:snd r:embed="rId3" name="camera.wav"/>
      </p:stSnd>
    </p:sndAc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EA1BD282-5F43-AA65-428B-E1FB2B48FA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176338"/>
            <a:ext cx="2212975" cy="1582737"/>
          </a:xfrm>
        </p:spPr>
        <p:txBody>
          <a:bodyPr/>
          <a:lstStyle/>
          <a:p>
            <a:r>
              <a:rPr lang="en-US" altLang="en-US" sz="6000"/>
              <a:t>Ants</a:t>
            </a:r>
          </a:p>
        </p:txBody>
      </p:sp>
      <p:sp>
        <p:nvSpPr>
          <p:cNvPr id="7171" name="Text Placeholder 2">
            <a:extLst>
              <a:ext uri="{FF2B5EF4-FFF2-40B4-BE49-F238E27FC236}">
                <a16:creationId xmlns:a16="http://schemas.microsoft.com/office/drawing/2014/main" id="{9B9CA2BF-AE9A-402E-3E18-C119E33E89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0" y="2828925"/>
            <a:ext cx="2209800" cy="2179638"/>
          </a:xfrm>
        </p:spPr>
        <p:txBody>
          <a:bodyPr/>
          <a:lstStyle/>
          <a:p>
            <a:r>
              <a:rPr lang="en-US" altLang="en-US" sz="2800"/>
              <a:t>Ants are one of the most common insects.</a:t>
            </a:r>
          </a:p>
        </p:txBody>
      </p:sp>
      <p:pic>
        <p:nvPicPr>
          <p:cNvPr id="7172" name="Picture Placeholder 4" descr="ant 3.jpg">
            <a:extLst>
              <a:ext uri="{FF2B5EF4-FFF2-40B4-BE49-F238E27FC236}">
                <a16:creationId xmlns:a16="http://schemas.microsoft.com/office/drawing/2014/main" id="{4B3FA876-A965-BEEC-5A7B-E21C5B3CAAD5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40" b="3040"/>
          <a:stretch>
            <a:fillRect/>
          </a:stretch>
        </p:blipFill>
        <p:spPr>
          <a:xfrm rot="420000">
            <a:off x="3486150" y="1200150"/>
            <a:ext cx="4618038" cy="3930650"/>
          </a:xfrm>
          <a:ln>
            <a:headEnd/>
            <a:tailEnd/>
          </a:ln>
        </p:spPr>
      </p:pic>
    </p:spTree>
  </p:cSld>
  <p:clrMapOvr>
    <a:masterClrMapping/>
  </p:clrMapOvr>
  <p:transition spd="med">
    <p:wipe dir="d"/>
    <p:sndAc>
      <p:stSnd>
        <p:snd r:embed="rId3" name="camera.wav"/>
      </p:stSnd>
    </p:sndAc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D3B07516-E23C-B6D3-602F-6FB02370B3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176338"/>
            <a:ext cx="2212975" cy="1582737"/>
          </a:xfrm>
        </p:spPr>
        <p:txBody>
          <a:bodyPr/>
          <a:lstStyle/>
          <a:p>
            <a:r>
              <a:rPr lang="en-US" altLang="en-US"/>
              <a:t>Ants are insects</a:t>
            </a:r>
          </a:p>
        </p:txBody>
      </p:sp>
      <p:sp>
        <p:nvSpPr>
          <p:cNvPr id="8195" name="Text Placeholder 2">
            <a:extLst>
              <a:ext uri="{FF2B5EF4-FFF2-40B4-BE49-F238E27FC236}">
                <a16:creationId xmlns:a16="http://schemas.microsoft.com/office/drawing/2014/main" id="{0F4FD1F5-29D8-0744-52EC-C7FC6E6D87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0" y="2828925"/>
            <a:ext cx="2209800" cy="2179638"/>
          </a:xfrm>
        </p:spPr>
        <p:txBody>
          <a:bodyPr/>
          <a:lstStyle/>
          <a:p>
            <a:r>
              <a:rPr lang="en-US" altLang="en-US" sz="2000"/>
              <a:t>Insects have three body parts and six legs.</a:t>
            </a:r>
          </a:p>
          <a:p>
            <a:r>
              <a:rPr lang="en-US" altLang="en-US" sz="2000"/>
              <a:t>Most insects do have antennae.</a:t>
            </a:r>
          </a:p>
        </p:txBody>
      </p:sp>
      <p:pic>
        <p:nvPicPr>
          <p:cNvPr id="5" name="Picture Placeholder 4" descr="ants 2.jpg">
            <a:extLst>
              <a:ext uri="{FF2B5EF4-FFF2-40B4-BE49-F238E27FC236}">
                <a16:creationId xmlns:a16="http://schemas.microsoft.com/office/drawing/2014/main" id="{3E2B737E-B252-F7E9-33F0-5B33B6531C41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4"/>
          <a:srcRect l="10837" r="10837"/>
          <a:stretch>
            <a:fillRect/>
          </a:stretch>
        </p:blipFill>
        <p:spPr>
          <a:ln w="190500" cap="sq">
            <a:solidFill>
              <a:srgbClr val="C8C6BD"/>
            </a:solidFill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ransition spd="med">
    <p:wipe dir="d"/>
    <p:sndAc>
      <p:stSnd>
        <p:snd r:embed="rId3" name="camera.wav"/>
      </p:stSnd>
    </p:sndAc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Box 2">
            <a:extLst>
              <a:ext uri="{FF2B5EF4-FFF2-40B4-BE49-F238E27FC236}">
                <a16:creationId xmlns:a16="http://schemas.microsoft.com/office/drawing/2014/main" id="{6E4BE930-BE9E-5AF7-DEA9-59232C4C5F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1143000"/>
            <a:ext cx="56388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r>
              <a:rPr lang="en-GB" altLang="en-US"/>
              <a:t>This powerpoint was kindly donated to</a:t>
            </a:r>
          </a:p>
          <a:p>
            <a:r>
              <a:rPr lang="en-GB" altLang="en-US">
                <a:hlinkClick r:id="rId4"/>
              </a:rPr>
              <a:t>www.worldofteaching.com</a:t>
            </a:r>
            <a:endParaRPr lang="en-GB" altLang="en-US"/>
          </a:p>
          <a:p>
            <a:endParaRPr lang="en-GB" altLang="en-US"/>
          </a:p>
          <a:p>
            <a:endParaRPr lang="en-GB" altLang="en-US"/>
          </a:p>
          <a:p>
            <a:r>
              <a:rPr lang="en-GB" altLang="en-US">
                <a:hlinkClick r:id="rId4"/>
              </a:rPr>
              <a:t>http://www.worldofteaching.com</a:t>
            </a:r>
            <a:endParaRPr lang="en-GB" altLang="en-US"/>
          </a:p>
          <a:p>
            <a:r>
              <a:rPr lang="en-GB" altLang="en-US"/>
              <a:t>Is home to well over a thousand powerpoints submitted by teachers. This a free site. Please visit and I hope it will help in your teaching</a:t>
            </a:r>
          </a:p>
        </p:txBody>
      </p:sp>
    </p:spTree>
  </p:cSld>
  <p:clrMapOvr>
    <a:masterClrMapping/>
  </p:clrMapOvr>
  <p:transition spd="med">
    <p:wipe dir="d"/>
    <p:sndAc>
      <p:stSnd>
        <p:snd r:embed="rId3" name="camera.wav"/>
      </p:stSnd>
    </p:sndAc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419</TotalTime>
  <Words>138</Words>
  <Application>Microsoft Office PowerPoint</Application>
  <PresentationFormat>On-screen Show (4:3)</PresentationFormat>
  <Paragraphs>29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Constantia</vt:lpstr>
      <vt:lpstr>Arial</vt:lpstr>
      <vt:lpstr>Calibri</vt:lpstr>
      <vt:lpstr>Wingdings 2</vt:lpstr>
      <vt:lpstr>Flow</vt:lpstr>
      <vt:lpstr>Spiders and Insects</vt:lpstr>
      <vt:lpstr>Spiders </vt:lpstr>
      <vt:lpstr>Spiders are not Insects</vt:lpstr>
      <vt:lpstr>Insects</vt:lpstr>
      <vt:lpstr>Ants</vt:lpstr>
      <vt:lpstr>Ants are insects</vt:lpstr>
      <vt:lpstr>PowerPoint Presentation</vt:lpstr>
    </vt:vector>
  </TitlesOfParts>
  <Company>Ector County ISD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Spiders and Insects</dc:title>
  <dc:creator>Ector County ISD Employee</dc:creator>
  <cp:lastModifiedBy>Nayan GRIFFITHS</cp:lastModifiedBy>
  <cp:revision>5</cp:revision>
  <dcterms:created xsi:type="dcterms:W3CDTF">2008-10-16T17:54:27Z</dcterms:created>
  <dcterms:modified xsi:type="dcterms:W3CDTF">2023-03-14T11:49:19Z</dcterms:modified>
</cp:coreProperties>
</file>