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205AD1-7425-10F1-0491-A46A946A60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EAB94-01A9-3AE1-39E6-34BB6E93EB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039202-2020-4AC7-BABC-16E489B91966}" type="datetimeFigureOut">
              <a:rPr lang="en-US"/>
              <a:pPr>
                <a:defRPr/>
              </a:pPr>
              <a:t>3/14/2023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7679901-1BD5-6030-5FD8-CB0991DA45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5198601-3A36-E5B9-51F5-2B90C7786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EA72E-741E-7235-11C0-E61BBC2A66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3680-D1A7-AB5F-B897-FF878FADD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6E60912-CCFA-4001-A5C7-03A675713B6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F0EA3C7E-4AB1-779A-79E9-13B080DEE0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9305A2A0-BFE0-8D90-5FE7-CB442F6288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830EA85A-F5A8-E754-EBEF-9E87D0C36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A9F730DA-3DAC-462B-8D52-76CADA82A924}" type="slidenum">
              <a:rPr lang="en-GB" altLang="en-US">
                <a:latin typeface="Calibri" panose="020F0502020204030204" pitchFamily="34" charset="0"/>
              </a:rPr>
              <a:pPr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ADC4D72B-4A07-4812-C26E-6B3D566793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D4D43B6-5FE3-5BF5-A1F7-C730904367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5155FEB7-FF88-A429-D84F-54F144BE8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A6DA6F4A-3C7B-4154-A57F-FCC085057B3D}" type="slidenum">
              <a:rPr lang="en-GB" altLang="en-US">
                <a:latin typeface="Calibri" panose="020F0502020204030204" pitchFamily="34" charset="0"/>
              </a:rPr>
              <a:pPr/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D6D770F-6015-844F-A6BC-1FA233BAC4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6D071B2-72F5-07BF-03ED-FFA70392DF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BDB8E1D-D45F-AAAB-0BCB-DD4E90853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52FCCF57-2016-4C4E-B25E-7B71FA887512}" type="slidenum">
              <a:rPr lang="en-GB" altLang="en-US">
                <a:latin typeface="Calibri" panose="020F0502020204030204" pitchFamily="34" charset="0"/>
              </a:rPr>
              <a:pPr/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76488C6-7506-D009-E309-E06476917D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8A744FA-6A8E-6211-5D44-5DE6A71060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EC91A02-3DD3-2059-3C49-531B3FFB3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C5CFEAC1-DC6C-4701-B54D-50449A286B18}" type="slidenum">
              <a:rPr lang="en-GB" altLang="en-US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8FAEA32-14F3-5075-AE53-DADF8C6CFF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B8512A0-4A24-FD17-F105-BBB5CC61EE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3B0F522-B2AE-F2A2-E086-01C3D2B78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310C133E-9DE2-4B0A-B053-82E2E40F2B1E}" type="slidenum">
              <a:rPr lang="en-GB" altLang="en-US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F21640F-F8BD-72E3-7B80-2FC1F57045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E0A3C84-F94C-8060-A276-73F4837E9D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85D204A-201B-91E0-E537-BBA976ADB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E41CF34D-947C-4EA8-A423-34DE5AD87757}" type="slidenum">
              <a:rPr lang="en-GB" altLang="en-US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F56CFC1-20CE-F413-073F-2AB485E5A6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D413D72-9FCC-158C-5124-586B14339A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2CD03D9-96C6-887B-A0CD-5BA7B7C24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42253E3E-51D4-4756-BA3E-AE8B845FBF2A}" type="slidenum">
              <a:rPr lang="en-GB" altLang="en-US">
                <a:latin typeface="Calibri" panose="020F0502020204030204" pitchFamily="34" charset="0"/>
              </a:rPr>
              <a:pPr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59CF66DA-5F10-E309-1E83-934FD67BA5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E95C317-FDEF-DBFD-4DFB-96646C340A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161DB311-D06A-A8D2-959E-78FDC107A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B4F527E-F779-4F05-8B46-73716F3AABB2}" type="slidenum">
              <a:rPr lang="en-GB" altLang="en-US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5B81CB8-5007-50BD-59B8-3662ACFAB1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D1EDAA1-3805-1AEF-0F68-F69D8D75C5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D7A0CDD-32EE-24BD-7C4D-03F72D03C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58970B1B-C00F-40CE-B223-BC460B1085C0}" type="slidenum">
              <a:rPr lang="en-GB" altLang="en-US">
                <a:latin typeface="Calibri" panose="020F0502020204030204" pitchFamily="34" charset="0"/>
              </a:rPr>
              <a:pPr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FBBF99C-814D-C686-329C-44E018403E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0560A4F6-5528-8EDF-345A-07E716D191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C1198EF-0313-931E-2336-E5ABCFE01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3B185AFC-C23E-4CD1-BBD0-46E2819F189D}" type="slidenum">
              <a:rPr lang="en-GB" altLang="en-US">
                <a:latin typeface="Calibri" panose="020F0502020204030204" pitchFamily="34" charset="0"/>
              </a:rPr>
              <a:pPr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2720B198-2EEA-78D7-2195-6C4DF7470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2CA5-C22D-4EC3-8B76-D22788AE8737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B1E31026-0DC8-9EB6-C01D-72EB119F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A9B4140B-9048-1EEC-86AF-2F80CE85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3585C51-C0A2-4A35-97DA-2B3F31D64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050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0A8005A-19A4-6271-77D5-55FF6DD4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F9331-FD4B-47CC-9385-321A77005A36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D81A6EF-7173-BB23-9C7E-5D7F68E3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1B8C2A3-8CF2-57AC-D824-E6EF79D5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11B9C-FA10-4A1E-BC53-5FBCF9E09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13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F22DAE7-BB7C-D30B-B086-95B90B36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EB0B-4491-4FA2-8825-424987216FCC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23CDE94-C568-CA6B-F87E-833E14E3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82DCE7B-B6ED-E53E-1B7A-832C03F7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9FF59-1042-4B62-839C-E4BF48F68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85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51F2F83-55CF-70C9-4D16-21E0075A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DB63-B3B9-4D76-9232-BDFE3449361C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65CB396-B8AC-1D64-6D86-F0EF707C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DDF2516-FFA4-D44A-92E4-9EFC463F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9232A-34BA-4D2A-9BB0-440C5A106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94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55909-CC81-DDDC-90D8-1106CEDD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7F6F7-4352-4D5B-8B53-4AC9749CD301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C3E98-1526-3315-BAFB-8BBCF85A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7FC66-B664-3FC5-FAEC-DDCDF7F1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702AEC5-F417-4809-81E5-8C68178C7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491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28CF25E7-06AB-741B-DDAE-92547110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BC7BC-D1E3-40B9-B214-5C855707C384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F795C6D6-8616-0B01-7CFD-1E2EC574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256B874-175D-6049-8EA7-31C5EB84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B4F32-380C-4281-B629-057DDD8C2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8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82693828-04A6-7C36-0ECB-3D437556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4371B-0DC7-40D6-85E2-B4EE6CC32124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31C01E19-2FE5-09D7-D04F-BE4A28C4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4ABBBF28-F93E-2D28-2D63-E480E833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197A9-1D78-40C3-AED1-84A80955F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71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49D3F336-823B-7CFE-9914-EA66C111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8788-59BE-4F38-9C36-E69C82871B1E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47FDB0F0-A308-885A-C94B-26C411D9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69E87590-27E8-3077-9CDE-C76EF077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DAA59-6271-413A-82FC-929BAB236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24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EB0924CC-9968-0423-4CDA-C75DCB0E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D772-4E46-43A1-9087-0F92BD2376E8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7F4A2FE2-FAC2-96FD-6732-17B8A2703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012B1BE-DFD4-BEBE-F526-232CE3B1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1B1F7-5A0D-4E0D-9EB8-B83F02449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38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1BE959E4-07CA-2459-2B2F-CF3865B8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316A6-A4DD-420C-BD05-77153D2DFDFC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1649AD78-2EE6-B4AF-B9B1-58A456B8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8648E899-EBBE-5287-CE21-12FD7144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ADC16-485A-4F11-8A12-9DB08EAA91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16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0EF88622-8153-988E-B1A7-911F30803393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D7CFF7BB-1560-CADC-3309-1AF56E56739A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4044781D-AC75-BDC0-E284-B64DEF4E8593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C688B209-C96A-6B4D-182C-C0BD1CFA37E0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932EEBF-EFCF-0A96-DBC1-5CAC0014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C680-4F45-45EC-A24B-41CDCD1700F0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9B4E17D-714F-D4DE-ABA5-78CF3E78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9C58006-10B7-A170-28AA-F313D49C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7B002BB-27D1-4655-B335-4891A6933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2A00B65-3814-9918-1D08-E0E84580A8B6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7E4D98F-900C-BE12-FBBF-841C408C3D09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0FF0CCB1-F0B0-C32B-6C0A-ED64E3D060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B08FCEA4-D16B-18E3-39F2-03B4C99F54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8F632B-E616-D899-83A4-DA53D3C7C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E0C361-2140-4645-9B2B-3AE747D8A733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DA1A015-9086-2F8E-2759-44BAAE42A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F4CF5DD-2CD9-CB4D-EC8B-67A9A5A8E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A30DD551-C6BD-4FC5-BF9A-A2520994EE0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19F48788-6232-E74F-F565-81D84B86FAD8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5707A96-F8C0-1070-18E5-6ACC443351B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2090F38-7DD6-ECD7-C1A8-8C979B5AB89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wmf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png"/><Relationship Id="rId9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9E8B-063D-CBC1-304C-07A0398A12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Nutrition and You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9D3031B9-A095-3D50-B0F5-5FC6A59B0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en-US" altLang="en-US"/>
              <a:t>What you need to keep you healthy</a:t>
            </a:r>
          </a:p>
        </p:txBody>
      </p:sp>
      <p:pic>
        <p:nvPicPr>
          <p:cNvPr id="5124" name="Picture 2" descr="C:\Documents and Settings\carolyn.kinne\Local Settings\Temporary Internet Files\Content.IE5\60TCN93U\MCj04380710000[1].png">
            <a:extLst>
              <a:ext uri="{FF2B5EF4-FFF2-40B4-BE49-F238E27FC236}">
                <a16:creationId xmlns:a16="http://schemas.microsoft.com/office/drawing/2014/main" id="{3F238CAB-3B79-6FAF-FACF-147B0A4EE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C:\Documents and Settings\carolyn.kinne\Local Settings\Temporary Internet Files\Content.IE5\E2LUDJLQ\MCj04369000000[1].png">
            <a:extLst>
              <a:ext uri="{FF2B5EF4-FFF2-40B4-BE49-F238E27FC236}">
                <a16:creationId xmlns:a16="http://schemas.microsoft.com/office/drawing/2014/main" id="{47D85EAE-658D-B921-0EEB-7CB66F540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6482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C:\Documents and Settings\carolyn.kinne\Local Settings\Temporary Internet Files\Content.IE5\XKKQW3N2\MCj04368970000[1].png">
            <a:extLst>
              <a:ext uri="{FF2B5EF4-FFF2-40B4-BE49-F238E27FC236}">
                <a16:creationId xmlns:a16="http://schemas.microsoft.com/office/drawing/2014/main" id="{CD442314-F415-66C3-C41D-2AAC655A2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C:\Documents and Settings\carolyn.kinne\Local Settings\Temporary Internet Files\Content.IE5\MNV8FF4K\MCj04369070000[1].png">
            <a:extLst>
              <a:ext uri="{FF2B5EF4-FFF2-40B4-BE49-F238E27FC236}">
                <a16:creationId xmlns:a16="http://schemas.microsoft.com/office/drawing/2014/main" id="{28DD5134-DF88-3214-7ED0-A770AB7D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814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 descr="C:\Documents and Settings\carolyn.kinne\Local Settings\Temporary Internet Files\Content.IE5\E2LUDJLQ\MCj04369030000[1].png">
            <a:extLst>
              <a:ext uri="{FF2B5EF4-FFF2-40B4-BE49-F238E27FC236}">
                <a16:creationId xmlns:a16="http://schemas.microsoft.com/office/drawing/2014/main" id="{DA3ACC04-E95F-A2F3-628F-2E5974C46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8" descr="C:\Documents and Settings\carolyn.kinne\Local Settings\Temporary Internet Files\Content.IE5\60TCN93U\MCj04368990000[1].png">
            <a:extLst>
              <a:ext uri="{FF2B5EF4-FFF2-40B4-BE49-F238E27FC236}">
                <a16:creationId xmlns:a16="http://schemas.microsoft.com/office/drawing/2014/main" id="{3F1BF332-4F83-85F5-F280-B104B86D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9" descr="C:\Documents and Settings\carolyn.kinne\Local Settings\Temporary Internet Files\Content.IE5\E2LUDJLQ\MCj04363570000[1].png">
            <a:extLst>
              <a:ext uri="{FF2B5EF4-FFF2-40B4-BE49-F238E27FC236}">
                <a16:creationId xmlns:a16="http://schemas.microsoft.com/office/drawing/2014/main" id="{B1D01009-94F5-8C00-A9EF-D4CBD2E4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0" descr="C:\Documents and Settings\carolyn.kinne\Local Settings\Temporary Internet Files\Content.IE5\XKKQW3N2\MCj04369060000[1].png">
            <a:extLst>
              <a:ext uri="{FF2B5EF4-FFF2-40B4-BE49-F238E27FC236}">
                <a16:creationId xmlns:a16="http://schemas.microsoft.com/office/drawing/2014/main" id="{C5F5B740-5445-70E4-12F1-D1ECFCED4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1" descr="C:\Documents and Settings\carolyn.kinne\Local Settings\Temporary Internet Files\Content.IE5\MNV8FF4K\MCj04368960000[1].png">
            <a:extLst>
              <a:ext uri="{FF2B5EF4-FFF2-40B4-BE49-F238E27FC236}">
                <a16:creationId xmlns:a16="http://schemas.microsoft.com/office/drawing/2014/main" id="{5ABFD3C2-D180-9525-062D-4215FF8FB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2" descr="C:\Documents and Settings\carolyn.kinne\Local Settings\Temporary Internet Files\Content.IE5\E2LUDJLQ\MCj04369090000[1].png">
            <a:extLst>
              <a:ext uri="{FF2B5EF4-FFF2-40B4-BE49-F238E27FC236}">
                <a16:creationId xmlns:a16="http://schemas.microsoft.com/office/drawing/2014/main" id="{8BD87460-C2AE-148F-F3C3-7F8ACD67D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3" descr="C:\Documents and Settings\carolyn.kinne\Local Settings\Temporary Internet Files\Content.IE5\60TCN93U\MCj04369110000[1].png">
            <a:extLst>
              <a:ext uri="{FF2B5EF4-FFF2-40B4-BE49-F238E27FC236}">
                <a16:creationId xmlns:a16="http://schemas.microsoft.com/office/drawing/2014/main" id="{4DAF2507-B636-B251-BFC3-F9A07B840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>
            <a:extLst>
              <a:ext uri="{FF2B5EF4-FFF2-40B4-BE49-F238E27FC236}">
                <a16:creationId xmlns:a16="http://schemas.microsoft.com/office/drawing/2014/main" id="{E9503489-60B7-7C14-8F25-1AF997F96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143000"/>
            <a:ext cx="563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GB" altLang="en-US"/>
              <a:t>This powerpoint was kindly donated to</a:t>
            </a:r>
          </a:p>
          <a:p>
            <a:r>
              <a:rPr lang="en-GB" altLang="en-US">
                <a:hlinkClick r:id="rId3"/>
              </a:rPr>
              <a:t>www.worldofteaching.com</a:t>
            </a:r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>
                <a:hlinkClick r:id="rId3"/>
              </a:rPr>
              <a:t>http://www.worldofteaching.com</a:t>
            </a:r>
            <a:endParaRPr lang="en-GB" altLang="en-US"/>
          </a:p>
          <a:p>
            <a:r>
              <a:rPr lang="en-GB" altLang="en-US"/>
              <a:t>Is home to well over a thousand powerpoints submitted by teachers. This a free site. Please visit and I hope it will help in your teaching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B2450C2-A729-C4AF-0902-AAA91C3E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Food Groups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8729C7A0-4382-77C1-E6A0-A60F5FD2B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You need each of the 6 food groups every day for best nutrition</a:t>
            </a:r>
          </a:p>
          <a:p>
            <a:r>
              <a:rPr lang="en-US" altLang="en-US"/>
              <a:t>The groups are 	</a:t>
            </a:r>
          </a:p>
          <a:p>
            <a:pPr lvl="1"/>
            <a:r>
              <a:rPr lang="en-US" altLang="en-US">
                <a:solidFill>
                  <a:srgbClr val="FF6600"/>
                </a:solidFill>
              </a:rPr>
              <a:t>Grains </a:t>
            </a:r>
          </a:p>
          <a:p>
            <a:pPr lvl="1"/>
            <a:r>
              <a:rPr lang="en-US" altLang="en-US">
                <a:solidFill>
                  <a:srgbClr val="00B050"/>
                </a:solidFill>
              </a:rPr>
              <a:t>Vegetables</a:t>
            </a:r>
          </a:p>
          <a:p>
            <a:pPr lvl="1"/>
            <a:r>
              <a:rPr lang="en-US" altLang="en-US">
                <a:solidFill>
                  <a:srgbClr val="C00000"/>
                </a:solidFill>
              </a:rPr>
              <a:t>Fruits</a:t>
            </a:r>
          </a:p>
          <a:p>
            <a:pPr lvl="1"/>
            <a:r>
              <a:rPr lang="en-US" altLang="en-US">
                <a:solidFill>
                  <a:srgbClr val="0070C0"/>
                </a:solidFill>
              </a:rPr>
              <a:t>Milk and cheese</a:t>
            </a:r>
          </a:p>
          <a:p>
            <a:pPr lvl="1"/>
            <a:r>
              <a:rPr lang="en-US" altLang="en-US">
                <a:solidFill>
                  <a:srgbClr val="FFC000"/>
                </a:solidFill>
              </a:rPr>
              <a:t>Oils</a:t>
            </a:r>
            <a:r>
              <a:rPr lang="en-US" altLang="en-US"/>
              <a:t> </a:t>
            </a:r>
          </a:p>
          <a:p>
            <a:pPr lvl="1"/>
            <a:r>
              <a:rPr lang="en-US" altLang="en-US">
                <a:solidFill>
                  <a:srgbClr val="7030A0"/>
                </a:solidFill>
              </a:rPr>
              <a:t>Meat and beans</a:t>
            </a:r>
          </a:p>
        </p:txBody>
      </p:sp>
      <p:pic>
        <p:nvPicPr>
          <p:cNvPr id="6148" name="Picture 3" descr="C:\Documents and Settings\carolyn.kinne\Local Settings\Temporary Internet Files\Content.IE5\XKKQW3N2\MCj04109690000[1].wmf">
            <a:extLst>
              <a:ext uri="{FF2B5EF4-FFF2-40B4-BE49-F238E27FC236}">
                <a16:creationId xmlns:a16="http://schemas.microsoft.com/office/drawing/2014/main" id="{531EF088-FF28-F372-13E4-01D1DE4DE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3748088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38FF-EEFF-13B1-ADC9-F44872E3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/>
            </a:br>
            <a:r>
              <a:rPr lang="en-US" dirty="0">
                <a:solidFill>
                  <a:srgbClr val="FF6600"/>
                </a:solidFill>
              </a:rPr>
              <a:t>Grains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758E19C-AC8B-F2B9-655C-F38A5888A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Grains are breads and cereals</a:t>
            </a:r>
          </a:p>
          <a:p>
            <a:r>
              <a:rPr lang="en-US" altLang="en-US"/>
              <a:t>Rice and pasta are also from grains</a:t>
            </a:r>
          </a:p>
          <a:p>
            <a:r>
              <a:rPr lang="en-US" altLang="en-US"/>
              <a:t>Kids need 6 servings a day</a:t>
            </a:r>
          </a:p>
        </p:txBody>
      </p:sp>
      <p:pic>
        <p:nvPicPr>
          <p:cNvPr id="7172" name="Picture 2" descr="C:\Documents and Settings\carolyn.kinne\Local Settings\Temporary Internet Files\Content.IE5\MNV8FF4K\MCj02155230000[1].wmf">
            <a:extLst>
              <a:ext uri="{FF2B5EF4-FFF2-40B4-BE49-F238E27FC236}">
                <a16:creationId xmlns:a16="http://schemas.microsoft.com/office/drawing/2014/main" id="{61C88102-E71A-F37B-6957-81A4006F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248602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Documents and Settings\carolyn.kinne\Local Settings\Temporary Internet Files\Content.IE5\MNV8FF4K\MCj02334950000[1].wmf">
            <a:extLst>
              <a:ext uri="{FF2B5EF4-FFF2-40B4-BE49-F238E27FC236}">
                <a16:creationId xmlns:a16="http://schemas.microsoft.com/office/drawing/2014/main" id="{F24AB7DB-94E4-36F1-DA78-7791864FE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22320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C:\Documents and Settings\carolyn.kinne\Local Settings\Temporary Internet Files\Content.IE5\XKKQW3N2\MCj02813270000[1].wmf">
            <a:extLst>
              <a:ext uri="{FF2B5EF4-FFF2-40B4-BE49-F238E27FC236}">
                <a16:creationId xmlns:a16="http://schemas.microsoft.com/office/drawing/2014/main" id="{C6E88CC7-EF72-B7ED-3C7C-F9192591C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1706563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BF85B55-2873-7736-D0D8-96DC4038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B050"/>
                </a:solidFill>
              </a:rPr>
              <a:t>Vegetables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A96A71D9-5F4F-8446-4E45-A2094F46B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Vegetables are carrots, corn, broccoli, beans, peppers, tomatoes, spinach, lettuce, cabbage, and squash</a:t>
            </a:r>
          </a:p>
          <a:p>
            <a:r>
              <a:rPr lang="en-US" altLang="en-US"/>
              <a:t>You need 2½ cups of vegetables every day</a:t>
            </a:r>
          </a:p>
        </p:txBody>
      </p:sp>
      <p:pic>
        <p:nvPicPr>
          <p:cNvPr id="8196" name="Picture 3" descr="C:\Documents and Settings\carolyn.kinne\Local Settings\Temporary Internet Files\Content.IE5\XKKQW3N2\MCj04301290000[1].wmf">
            <a:extLst>
              <a:ext uri="{FF2B5EF4-FFF2-40B4-BE49-F238E27FC236}">
                <a16:creationId xmlns:a16="http://schemas.microsoft.com/office/drawing/2014/main" id="{A7BC27C3-478D-2959-7919-C7674DB3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1835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Documents and Settings\carolyn.kinne\Local Settings\Temporary Internet Files\Content.IE5\E2LUDJLQ\MCj02961510000[1].wmf">
            <a:extLst>
              <a:ext uri="{FF2B5EF4-FFF2-40B4-BE49-F238E27FC236}">
                <a16:creationId xmlns:a16="http://schemas.microsoft.com/office/drawing/2014/main" id="{2E97BCE1-DDDC-1AAB-69A6-F1F4302F5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23606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:\Documents and Settings\carolyn.kinne\Local Settings\Temporary Internet Files\Content.IE5\E2LUDJLQ\MCj02378780000[1].wmf">
            <a:extLst>
              <a:ext uri="{FF2B5EF4-FFF2-40B4-BE49-F238E27FC236}">
                <a16:creationId xmlns:a16="http://schemas.microsoft.com/office/drawing/2014/main" id="{330B371C-160D-12D0-12A7-7F1159E1D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28130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B253E27-BE78-1E60-E259-CFD4DCC91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Fruits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0A6BD9F-E070-22DA-8D60-E9A4B9F3E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Fruits include apples, oranges, pineapple, strawberries, mangoes, kiwi, pears, peaches, and apricots – but there are many more</a:t>
            </a:r>
          </a:p>
          <a:p>
            <a:r>
              <a:rPr lang="en-US" altLang="en-US"/>
              <a:t>You need 1 ½ cups of fruit a day</a:t>
            </a:r>
          </a:p>
        </p:txBody>
      </p:sp>
      <p:pic>
        <p:nvPicPr>
          <p:cNvPr id="9220" name="Picture 3" descr="C:\Documents and Settings\carolyn.kinne\Local Settings\Temporary Internet Files\Content.IE5\XKKQW3N2\MCj04300510000[1].wmf">
            <a:extLst>
              <a:ext uri="{FF2B5EF4-FFF2-40B4-BE49-F238E27FC236}">
                <a16:creationId xmlns:a16="http://schemas.microsoft.com/office/drawing/2014/main" id="{B4598B39-C9D2-E25C-FAC8-190C6109E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1828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C:\Documents and Settings\carolyn.kinne\Local Settings\Temporary Internet Files\Content.IE5\XKKQW3N2\MCj04125180000[1].wmf">
            <a:extLst>
              <a:ext uri="{FF2B5EF4-FFF2-40B4-BE49-F238E27FC236}">
                <a16:creationId xmlns:a16="http://schemas.microsoft.com/office/drawing/2014/main" id="{5344DF8F-9457-0687-30EF-4FFFBC36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217646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C:\Documents and Settings\carolyn.kinne\Local Settings\Temporary Internet Files\Content.IE5\XKKQW3N2\MCj04368910000[1].png">
            <a:extLst>
              <a:ext uri="{FF2B5EF4-FFF2-40B4-BE49-F238E27FC236}">
                <a16:creationId xmlns:a16="http://schemas.microsoft.com/office/drawing/2014/main" id="{B2AFBE6B-8D8F-2EFE-D77D-C4657EE5C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C:\Documents and Settings\carolyn.kinne\Local Settings\Temporary Internet Files\Content.IE5\MNV8FF4K\MCj04369140000[1].png">
            <a:extLst>
              <a:ext uri="{FF2B5EF4-FFF2-40B4-BE49-F238E27FC236}">
                <a16:creationId xmlns:a16="http://schemas.microsoft.com/office/drawing/2014/main" id="{E04BA31F-E86E-811C-DA44-CFAA4117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 descr="C:\Documents and Settings\carolyn.kinne\Local Settings\Temporary Internet Files\Content.IE5\MNV8FF4K\MCj04368980000[1].png">
            <a:extLst>
              <a:ext uri="{FF2B5EF4-FFF2-40B4-BE49-F238E27FC236}">
                <a16:creationId xmlns:a16="http://schemas.microsoft.com/office/drawing/2014/main" id="{84878DDC-2745-78EB-BD1E-BEE60EA5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2" descr="C:\Documents and Settings\carolyn.kinne\Local Settings\Temporary Internet Files\Content.IE5\E2LUDJLQ\MCj04369040000[1].png">
            <a:extLst>
              <a:ext uri="{FF2B5EF4-FFF2-40B4-BE49-F238E27FC236}">
                <a16:creationId xmlns:a16="http://schemas.microsoft.com/office/drawing/2014/main" id="{CF5DF2B0-84AC-8511-7375-C0947885A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67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3" descr="C:\Documents and Settings\carolyn.kinne\Local Settings\Temporary Internet Files\Content.IE5\E2LUDJLQ\MCj04368920000[1].png">
            <a:extLst>
              <a:ext uri="{FF2B5EF4-FFF2-40B4-BE49-F238E27FC236}">
                <a16:creationId xmlns:a16="http://schemas.microsoft.com/office/drawing/2014/main" id="{09AE5C90-9BC0-D4BE-13C3-96A474E49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68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4" descr="C:\Documents and Settings\carolyn.kinne\Local Settings\Temporary Internet Files\Content.IE5\60TCN93U\MCj04368930000[1].png">
            <a:extLst>
              <a:ext uri="{FF2B5EF4-FFF2-40B4-BE49-F238E27FC236}">
                <a16:creationId xmlns:a16="http://schemas.microsoft.com/office/drawing/2014/main" id="{D23D5868-3511-347F-86B2-1EF28E107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39D4AE7-CF3A-DE67-D5B7-E5B436B3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Milk and Cheese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1192D85C-B59F-1F00-2A0E-DAC5F6D31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Milk, yogurt and cheese build strong teeth and bones</a:t>
            </a:r>
          </a:p>
          <a:p>
            <a:r>
              <a:rPr lang="en-US" altLang="en-US"/>
              <a:t>You need 3 cups or servings a day</a:t>
            </a:r>
          </a:p>
        </p:txBody>
      </p:sp>
      <p:pic>
        <p:nvPicPr>
          <p:cNvPr id="10244" name="Picture 5" descr="C:\Documents and Settings\carolyn.kinne\Local Settings\Temporary Internet Files\Content.IE5\E2LUDJLQ\MCFD00893_0000[1].wmf">
            <a:extLst>
              <a:ext uri="{FF2B5EF4-FFF2-40B4-BE49-F238E27FC236}">
                <a16:creationId xmlns:a16="http://schemas.microsoft.com/office/drawing/2014/main" id="{58AAD844-47C0-DCB0-98E2-B381417B5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3786188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0F7BC11-611A-1921-3D8F-3247B5F4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Meat and Beans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8FE08A5-7EE0-C389-E19C-12963E7ED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Meats and beans build strong muscles and brains</a:t>
            </a:r>
          </a:p>
          <a:p>
            <a:r>
              <a:rPr lang="en-US" altLang="en-US"/>
              <a:t>Meats can be beef, pork, chicken, fish and more</a:t>
            </a:r>
          </a:p>
          <a:p>
            <a:r>
              <a:rPr lang="en-US" altLang="en-US"/>
              <a:t>Peanut butter and eggs are in this group, too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/>
          </a:p>
        </p:txBody>
      </p:sp>
      <p:pic>
        <p:nvPicPr>
          <p:cNvPr id="11268" name="Picture 2" descr="C:\Documents and Settings\carolyn.kinne\Local Settings\Temporary Internet Files\Content.IE5\60TCN93U\MCj04130240000[1].wmf">
            <a:extLst>
              <a:ext uri="{FF2B5EF4-FFF2-40B4-BE49-F238E27FC236}">
                <a16:creationId xmlns:a16="http://schemas.microsoft.com/office/drawing/2014/main" id="{304B94B0-9BE8-98C0-C3BB-C273E9392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3238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Documents and Settings\carolyn.kinne\Local Settings\Temporary Internet Files\Content.IE5\XKKQW3N2\MCj04363360000[1].png">
            <a:extLst>
              <a:ext uri="{FF2B5EF4-FFF2-40B4-BE49-F238E27FC236}">
                <a16:creationId xmlns:a16="http://schemas.microsoft.com/office/drawing/2014/main" id="{9D32B74C-87B7-6DF0-9786-0904B5C17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C:\Documents and Settings\carolyn.kinne\Local Settings\Temporary Internet Files\Content.IE5\E2LUDJLQ\MCj02904780000[1].wmf">
            <a:extLst>
              <a:ext uri="{FF2B5EF4-FFF2-40B4-BE49-F238E27FC236}">
                <a16:creationId xmlns:a16="http://schemas.microsoft.com/office/drawing/2014/main" id="{EF3F4833-D20F-79FD-9BE4-2108CB12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19669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C:\Documents and Settings\carolyn.kinne\Local Settings\Temporary Internet Files\Content.IE5\60TCN93U\MCj02904810000[1].wmf">
            <a:extLst>
              <a:ext uri="{FF2B5EF4-FFF2-40B4-BE49-F238E27FC236}">
                <a16:creationId xmlns:a16="http://schemas.microsoft.com/office/drawing/2014/main" id="{4026A24E-2709-945A-BE91-E3657551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14478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C:\Documents and Settings\carolyn.kinne\Local Settings\Temporary Internet Files\Content.IE5\XKKQW3N2\MCj02904800000[1].wmf">
            <a:extLst>
              <a:ext uri="{FF2B5EF4-FFF2-40B4-BE49-F238E27FC236}">
                <a16:creationId xmlns:a16="http://schemas.microsoft.com/office/drawing/2014/main" id="{EF11289D-96A7-7EB0-0B5D-D85E3F792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13747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 descr="C:\Documents and Settings\carolyn.kinne\Local Settings\Temporary Internet Files\Content.IE5\60TCN93U\MCj04125000000[1].wmf">
            <a:extLst>
              <a:ext uri="{FF2B5EF4-FFF2-40B4-BE49-F238E27FC236}">
                <a16:creationId xmlns:a16="http://schemas.microsoft.com/office/drawing/2014/main" id="{C73FB69F-DE69-323D-54A6-18130D6CB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22923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 descr="C:\Documents and Settings\carolyn.kinne\Local Settings\Temporary Internet Files\Content.IE5\60TCN93U\MCj02508190000[1].wmf">
            <a:extLst>
              <a:ext uri="{FF2B5EF4-FFF2-40B4-BE49-F238E27FC236}">
                <a16:creationId xmlns:a16="http://schemas.microsoft.com/office/drawing/2014/main" id="{6C91129E-4466-1FBA-1DEE-25F6A101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17748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3" descr="C:\Documents and Settings\carolyn.kinne\Local Settings\Temporary Internet Files\Content.IE5\XKKQW3N2\MCj02723620000[1].wmf">
            <a:extLst>
              <a:ext uri="{FF2B5EF4-FFF2-40B4-BE49-F238E27FC236}">
                <a16:creationId xmlns:a16="http://schemas.microsoft.com/office/drawing/2014/main" id="{7C45CF77-BBA1-BDBD-7457-933994259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188753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A7DB2B0-9458-83C9-5DCF-15FE95BB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C000"/>
                </a:solidFill>
              </a:rPr>
              <a:t>Oils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164953A-5E11-6FD4-3267-6C6A58E74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Butter, margarine, salad dressing and fried foods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/>
              <a:t>        are mostly oil</a:t>
            </a:r>
          </a:p>
          <a:p>
            <a:r>
              <a:rPr lang="en-US" altLang="en-US"/>
              <a:t>Oil is good in </a:t>
            </a:r>
            <a:r>
              <a:rPr lang="en-US" altLang="en-US" i="1"/>
              <a:t>small</a:t>
            </a:r>
            <a:r>
              <a:rPr lang="en-US" altLang="en-US"/>
              <a:t> amounts -  don’t get the large fries!</a:t>
            </a:r>
          </a:p>
        </p:txBody>
      </p:sp>
      <p:pic>
        <p:nvPicPr>
          <p:cNvPr id="12292" name="Picture 2" descr="C:\Documents and Settings\carolyn.kinne\Local Settings\Temporary Internet Files\Content.IE5\XKKQW3N2\MCj01993200000[1].wmf">
            <a:extLst>
              <a:ext uri="{FF2B5EF4-FFF2-40B4-BE49-F238E27FC236}">
                <a16:creationId xmlns:a16="http://schemas.microsoft.com/office/drawing/2014/main" id="{24D4CC83-B4FF-BC8F-3662-1228660A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595563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Documents and Settings\carolyn.kinne\Local Settings\Temporary Internet Files\Content.IE5\XKKQW3N2\MCFD00028_0000[1].wmf">
            <a:extLst>
              <a:ext uri="{FF2B5EF4-FFF2-40B4-BE49-F238E27FC236}">
                <a16:creationId xmlns:a16="http://schemas.microsoft.com/office/drawing/2014/main" id="{735E03B4-768F-0752-CFAF-10837C38F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0"/>
            <a:ext cx="18891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Documents and Settings\carolyn.kinne\Local Settings\Temporary Internet Files\Content.IE5\E2LUDJLQ\MCj04134480000[1].wmf">
            <a:extLst>
              <a:ext uri="{FF2B5EF4-FFF2-40B4-BE49-F238E27FC236}">
                <a16:creationId xmlns:a16="http://schemas.microsoft.com/office/drawing/2014/main" id="{04C0E61D-9A58-8DAC-77F8-096A90ED1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18319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040E304-83F7-0938-0829-6A340F06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B050"/>
                </a:solidFill>
              </a:rPr>
              <a:t>Eat healthy to stay healthy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CB748-6455-37A3-B307-BD99DB728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66CC"/>
                </a:solidFill>
              </a:rPr>
              <a:t>Limit sweets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C000"/>
                </a:solidFill>
              </a:rPr>
              <a:t>Limit fried and fatty foods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00B050"/>
                </a:solidFill>
              </a:rPr>
              <a:t>Eat lots of veggies and fruit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0070C0"/>
                </a:solidFill>
              </a:rPr>
              <a:t>Drink lots of milk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002060"/>
                </a:solidFill>
              </a:rPr>
              <a:t>Drink lots of water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00B0F0"/>
                </a:solidFill>
              </a:rPr>
              <a:t>EXERCISE every day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5400" dirty="0">
                <a:solidFill>
                  <a:srgbClr val="C00000"/>
                </a:solidFill>
              </a:rPr>
              <a:t>Now you’re on your way!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697</TotalTime>
  <Words>299</Words>
  <Application>Microsoft Office PowerPoint</Application>
  <PresentationFormat>On-screen Show (4:3)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Constantia</vt:lpstr>
      <vt:lpstr>Arial</vt:lpstr>
      <vt:lpstr>Calibri</vt:lpstr>
      <vt:lpstr>Wingdings 2</vt:lpstr>
      <vt:lpstr>Flow</vt:lpstr>
      <vt:lpstr>Nutrition and You</vt:lpstr>
      <vt:lpstr>Food Groups</vt:lpstr>
      <vt:lpstr> Grains</vt:lpstr>
      <vt:lpstr>Vegetables</vt:lpstr>
      <vt:lpstr>Fruits</vt:lpstr>
      <vt:lpstr>Milk and Cheese</vt:lpstr>
      <vt:lpstr>Meat and Beans</vt:lpstr>
      <vt:lpstr>Oils</vt:lpstr>
      <vt:lpstr>Eat healthy to stay healthy</vt:lpstr>
      <vt:lpstr>PowerPoint Presentation</vt:lpstr>
    </vt:vector>
  </TitlesOfParts>
  <Company>Ector County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and You</dc:title>
  <dc:creator>Ector County ISD Employee</dc:creator>
  <cp:lastModifiedBy>Nayan GRIFFITHS</cp:lastModifiedBy>
  <cp:revision>32</cp:revision>
  <dcterms:created xsi:type="dcterms:W3CDTF">2009-03-31T17:57:50Z</dcterms:created>
  <dcterms:modified xsi:type="dcterms:W3CDTF">2023-03-14T11:39:00Z</dcterms:modified>
</cp:coreProperties>
</file>