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342" r:id="rId3"/>
    <p:sldId id="307" r:id="rId4"/>
    <p:sldId id="306" r:id="rId5"/>
    <p:sldId id="278" r:id="rId6"/>
    <p:sldId id="268" r:id="rId7"/>
    <p:sldId id="308" r:id="rId8"/>
    <p:sldId id="309" r:id="rId9"/>
    <p:sldId id="333" r:id="rId10"/>
    <p:sldId id="334" r:id="rId11"/>
    <p:sldId id="335" r:id="rId12"/>
    <p:sldId id="337" r:id="rId13"/>
    <p:sldId id="270" r:id="rId14"/>
    <p:sldId id="336" r:id="rId15"/>
    <p:sldId id="343" r:id="rId16"/>
    <p:sldId id="312" r:id="rId17"/>
    <p:sldId id="338" r:id="rId18"/>
    <p:sldId id="313" r:id="rId19"/>
    <p:sldId id="314" r:id="rId20"/>
    <p:sldId id="320" r:id="rId21"/>
    <p:sldId id="315" r:id="rId22"/>
    <p:sldId id="339" r:id="rId23"/>
    <p:sldId id="341" r:id="rId24"/>
    <p:sldId id="269" r:id="rId25"/>
    <p:sldId id="317" r:id="rId26"/>
    <p:sldId id="331" r:id="rId27"/>
    <p:sldId id="316" r:id="rId28"/>
    <p:sldId id="330" r:id="rId29"/>
    <p:sldId id="281" r:id="rId30"/>
    <p:sldId id="340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BC1508"/>
    <a:srgbClr val="2FC7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3560" autoAdjust="0"/>
  </p:normalViewPr>
  <p:slideViewPr>
    <p:cSldViewPr>
      <p:cViewPr>
        <p:scale>
          <a:sx n="69" d="100"/>
          <a:sy n="69" d="100"/>
        </p:scale>
        <p:origin x="-51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0A7FE-DD8F-4174-9214-9FBC6AD184BE}" type="datetimeFigureOut">
              <a:rPr lang="en-US" smtClean="0"/>
              <a:t>8/12/2014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F600C-EE09-449A-95C7-1ACE8E62E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42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FC844-F37C-4842-A2C9-2C2478072D9B}" type="datetimeFigureOut">
              <a:rPr lang="en-US"/>
              <a:pPr>
                <a:defRPr/>
              </a:pPr>
              <a:t>8/12/2014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1AE39-5C1A-41CB-8E70-86D284B02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863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8F8FD-EA07-46FA-8CAE-92265AE61BE2}" type="datetimeFigureOut">
              <a:rPr lang="en-US"/>
              <a:pPr>
                <a:defRPr/>
              </a:pPr>
              <a:t>8/12/2014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A8BDB-1B7F-469F-959D-5887C51CD9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67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C7FDC-24B8-48B1-BA68-6D1E6F3383A8}" type="datetimeFigureOut">
              <a:rPr lang="en-US"/>
              <a:pPr>
                <a:defRPr/>
              </a:pPr>
              <a:t>8/12/2014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A7F80-65D2-4159-8B85-F3CE4682E0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636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C44AE-C4EA-4D40-9754-8FC94F6FCF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219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C37A3-FDA2-4404-A69D-F23DC08936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176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E407C-B7AC-42D0-894B-AA62B3F35A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6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CA122-F99E-4866-84E5-D1148CCB70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054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89543-DF77-4E31-A27F-99E6E04BD7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299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773C2-4BD7-431A-9978-9B254E0623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940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53BDF-3739-4B8D-AA8F-4B274DC125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604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8B7F6-2E9F-4358-98A9-752BAB325A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86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73154-AA66-493C-97BA-3E1D0ABDA183}" type="datetimeFigureOut">
              <a:rPr lang="en-US"/>
              <a:pPr>
                <a:defRPr/>
              </a:pPr>
              <a:t>8/12/2014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BF298-FB31-4C1A-BFD7-8D0C09964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9939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A95EA-659C-4D5B-9F9E-528E9EB814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860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18595-529E-400F-81A4-DE4E5BB0C5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077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06493-6944-4899-A2D6-44E29B5DC8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6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808FC-C4C4-4714-8916-EB0C8021F7EC}" type="datetimeFigureOut">
              <a:rPr lang="en-US"/>
              <a:pPr>
                <a:defRPr/>
              </a:pPr>
              <a:t>8/12/2014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DBFDF-434D-4125-8367-5F1D9505C2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543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39BDC-2D52-4F83-8335-80CD35CCB63E}" type="datetimeFigureOut">
              <a:rPr lang="en-US"/>
              <a:pPr>
                <a:defRPr/>
              </a:pPr>
              <a:t>8/12/2014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E6E09-D01B-41B4-A19D-2092964E85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869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9EFDA-2BE3-495B-B390-D9642DADE7FA}" type="datetimeFigureOut">
              <a:rPr lang="en-US"/>
              <a:pPr>
                <a:defRPr/>
              </a:pPr>
              <a:t>8/12/2014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604CF-56B0-43ED-B0CA-3E6AD00A82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99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A97F1-2753-4084-8ED5-F58594046810}" type="datetimeFigureOut">
              <a:rPr lang="en-US"/>
              <a:pPr>
                <a:defRPr/>
              </a:pPr>
              <a:t>8/12/2014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5BE0C-AEC3-40D1-9D69-273F502384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3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2EE1-A69D-40B7-979E-871D2CAFDBE1}" type="datetimeFigureOut">
              <a:rPr lang="en-US"/>
              <a:pPr>
                <a:defRPr/>
              </a:pPr>
              <a:t>8/12/2014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E4FA2-53F9-4AF0-ACDE-0ADF30C1E0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37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CE5D9-A606-4B3F-8E0D-A3ACF81C38D7}" type="datetimeFigureOut">
              <a:rPr lang="en-US"/>
              <a:pPr>
                <a:defRPr/>
              </a:pPr>
              <a:t>8/12/2014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9D8EA-9CE2-4A8C-9692-C9136DB495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86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5A447-4BAC-468E-B5DA-6A7C0383AB4E}" type="datetimeFigureOut">
              <a:rPr lang="en-US"/>
              <a:pPr>
                <a:defRPr/>
              </a:pPr>
              <a:t>8/12/2014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69C19-1990-4A17-95A5-73256CD676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84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B532F4-805E-4BDA-B962-CCC0E8B2B9EF}" type="datetimeFigureOut">
              <a:rPr lang="en-US"/>
              <a:pPr>
                <a:defRPr/>
              </a:pPr>
              <a:t>8/12/2014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C558D9-1E2E-48AC-AA0E-5CE3662CD2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E8DA89A-5B8A-4394-AB29-4E1D16567D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audio" Target="../media/audio2.wav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audio" Target="../media/audio2.wav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audio" Target="../media/audio2.wav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4.png"/><Relationship Id="rId4" Type="http://schemas.openxmlformats.org/officeDocument/2006/relationships/audio" Target="../media/audio7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9.jp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-76200" y="5562600"/>
            <a:ext cx="9296400" cy="12192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76200" cmpd="tri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15363" name="Group 17"/>
          <p:cNvGrpSpPr>
            <a:grpSpLocks/>
          </p:cNvGrpSpPr>
          <p:nvPr/>
        </p:nvGrpSpPr>
        <p:grpSpPr bwMode="auto">
          <a:xfrm>
            <a:off x="6019800" y="5791200"/>
            <a:ext cx="381000" cy="381000"/>
            <a:chOff x="3936" y="1776"/>
            <a:chExt cx="240" cy="240"/>
          </a:xfrm>
        </p:grpSpPr>
        <p:sp>
          <p:nvSpPr>
            <p:cNvPr id="15389" name="AutoShape 18"/>
            <p:cNvSpPr>
              <a:spLocks noChangeArrowheads="1"/>
            </p:cNvSpPr>
            <p:nvPr/>
          </p:nvSpPr>
          <p:spPr bwMode="auto">
            <a:xfrm>
              <a:off x="3936" y="1776"/>
              <a:ext cx="240" cy="240"/>
            </a:xfrm>
            <a:prstGeom prst="octagon">
              <a:avLst>
                <a:gd name="adj" fmla="val 2928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390" name="Line 19"/>
            <p:cNvSpPr>
              <a:spLocks noChangeShapeType="1"/>
            </p:cNvSpPr>
            <p:nvPr/>
          </p:nvSpPr>
          <p:spPr bwMode="auto">
            <a:xfrm flipV="1">
              <a:off x="4032" y="1872"/>
              <a:ext cx="48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184" name="Rectangle 29"/>
          <p:cNvSpPr>
            <a:spLocks noChangeArrowheads="1"/>
          </p:cNvSpPr>
          <p:nvPr/>
        </p:nvSpPr>
        <p:spPr bwMode="auto">
          <a:xfrm>
            <a:off x="0" y="5638800"/>
            <a:ext cx="9144000" cy="9906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12700" cmpd="dbl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5365" name="Rectangle 58"/>
          <p:cNvSpPr>
            <a:spLocks noChangeArrowheads="1"/>
          </p:cNvSpPr>
          <p:nvPr/>
        </p:nvSpPr>
        <p:spPr bwMode="auto">
          <a:xfrm>
            <a:off x="76200" y="5638800"/>
            <a:ext cx="90678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6" name="Line 110"/>
          <p:cNvSpPr>
            <a:spLocks noChangeShapeType="1"/>
          </p:cNvSpPr>
          <p:nvPr/>
        </p:nvSpPr>
        <p:spPr bwMode="auto">
          <a:xfrm>
            <a:off x="8610600" y="57912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67" name="Line 111"/>
          <p:cNvSpPr>
            <a:spLocks noChangeShapeType="1"/>
          </p:cNvSpPr>
          <p:nvPr/>
        </p:nvSpPr>
        <p:spPr bwMode="auto">
          <a:xfrm>
            <a:off x="8839200" y="57912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68" name="Oval 112"/>
          <p:cNvSpPr>
            <a:spLocks noChangeArrowheads="1"/>
          </p:cNvSpPr>
          <p:nvPr/>
        </p:nvSpPr>
        <p:spPr bwMode="auto">
          <a:xfrm>
            <a:off x="8534400" y="5867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9" name="Oval 113"/>
          <p:cNvSpPr>
            <a:spLocks noChangeArrowheads="1"/>
          </p:cNvSpPr>
          <p:nvPr/>
        </p:nvSpPr>
        <p:spPr bwMode="auto">
          <a:xfrm>
            <a:off x="8763000" y="60198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70" name="AutoShape 32"/>
          <p:cNvSpPr>
            <a:spLocks noChangeArrowheads="1"/>
          </p:cNvSpPr>
          <p:nvPr/>
        </p:nvSpPr>
        <p:spPr bwMode="auto">
          <a:xfrm>
            <a:off x="304800" y="5754688"/>
            <a:ext cx="685800" cy="685800"/>
          </a:xfrm>
          <a:prstGeom prst="roundRect">
            <a:avLst>
              <a:gd name="adj" fmla="val 16667"/>
            </a:avLst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71" name="Rectangle 33"/>
          <p:cNvSpPr>
            <a:spLocks noChangeArrowheads="1"/>
          </p:cNvSpPr>
          <p:nvPr/>
        </p:nvSpPr>
        <p:spPr bwMode="auto">
          <a:xfrm>
            <a:off x="381000" y="5849938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64" name="Rectangle 34"/>
          <p:cNvSpPr>
            <a:spLocks noChangeArrowheads="1"/>
          </p:cNvSpPr>
          <p:nvPr/>
        </p:nvSpPr>
        <p:spPr bwMode="auto">
          <a:xfrm>
            <a:off x="742950" y="5851525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73" name="Rectangle 35"/>
          <p:cNvSpPr>
            <a:spLocks noChangeArrowheads="1"/>
          </p:cNvSpPr>
          <p:nvPr/>
        </p:nvSpPr>
        <p:spPr bwMode="auto">
          <a:xfrm>
            <a:off x="747713" y="6172200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74" name="Rectangle 36"/>
          <p:cNvSpPr>
            <a:spLocks noChangeArrowheads="1"/>
          </p:cNvSpPr>
          <p:nvPr/>
        </p:nvSpPr>
        <p:spPr bwMode="auto">
          <a:xfrm>
            <a:off x="381000" y="6172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" name="Snip Same Side Corner Rectangle 47"/>
          <p:cNvSpPr/>
          <p:nvPr/>
        </p:nvSpPr>
        <p:spPr>
          <a:xfrm>
            <a:off x="3505200" y="4953000"/>
            <a:ext cx="2667000" cy="1600200"/>
          </a:xfrm>
          <a:prstGeom prst="snip2SameRect">
            <a:avLst/>
          </a:prstGeom>
          <a:solidFill>
            <a:schemeClr val="bg2"/>
          </a:solidFill>
          <a:ln w="76200" cmpd="dbl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376" name="Rectangle 127">
            <a:hlinkClick r:id="" action="ppaction://hlinkshowjump?jump=nextslide" highlightClick="1">
              <a:snd r:embed="rId4" name="click-two-v2.wav"/>
            </a:hlinkClick>
          </p:cNvPr>
          <p:cNvSpPr>
            <a:spLocks noChangeArrowheads="1"/>
          </p:cNvSpPr>
          <p:nvPr/>
        </p:nvSpPr>
        <p:spPr bwMode="auto">
          <a:xfrm>
            <a:off x="3790950" y="5124450"/>
            <a:ext cx="2133600" cy="971550"/>
          </a:xfrm>
          <a:prstGeom prst="rect">
            <a:avLst/>
          </a:prstGeom>
          <a:solidFill>
            <a:schemeClr val="bg1"/>
          </a:solidFill>
          <a:ln w="5080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 - Welcome - </a:t>
            </a:r>
            <a:br>
              <a:rPr lang="en-US" b="1" dirty="0"/>
            </a:br>
            <a:r>
              <a:rPr lang="en-US" b="1" dirty="0"/>
              <a:t>Click Here</a:t>
            </a:r>
          </a:p>
          <a:p>
            <a:pPr algn="ctr"/>
            <a:r>
              <a:rPr lang="en-US" b="1" dirty="0"/>
              <a:t>To Begin</a:t>
            </a:r>
          </a:p>
        </p:txBody>
      </p:sp>
      <p:sp>
        <p:nvSpPr>
          <p:cNvPr id="15377" name="TextBox 48"/>
          <p:cNvSpPr txBox="1">
            <a:spLocks noChangeArrowheads="1"/>
          </p:cNvSpPr>
          <p:nvPr/>
        </p:nvSpPr>
        <p:spPr bwMode="auto">
          <a:xfrm>
            <a:off x="3657600" y="6172200"/>
            <a:ext cx="2362200" cy="276225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i="1" dirty="0" smtClean="0">
                <a:solidFill>
                  <a:schemeClr val="bg1"/>
                </a:solidFill>
                <a:latin typeface="Verdana" pitchFamily="34" charset="0"/>
              </a:rPr>
              <a:t>Heading-immune system</a:t>
            </a:r>
            <a:endParaRPr lang="en-US" sz="1200" b="1" i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378" name="AutoShape 14"/>
          <p:cNvSpPr>
            <a:spLocks noChangeArrowheads="1"/>
          </p:cNvSpPr>
          <p:nvPr/>
        </p:nvSpPr>
        <p:spPr bwMode="auto">
          <a:xfrm>
            <a:off x="1066800" y="5753100"/>
            <a:ext cx="2286000" cy="6858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accent2"/>
                </a:solidFill>
              </a:rPr>
              <a:t>Status: All devices are working.</a:t>
            </a:r>
          </a:p>
          <a:p>
            <a:r>
              <a:rPr lang="en-US" sz="1000" dirty="0">
                <a:solidFill>
                  <a:schemeClr val="accent2"/>
                </a:solidFill>
              </a:rPr>
              <a:t>Target: On</a:t>
            </a:r>
          </a:p>
          <a:p>
            <a:r>
              <a:rPr lang="en-US" sz="1000" dirty="0">
                <a:solidFill>
                  <a:schemeClr val="accent2"/>
                </a:solidFill>
              </a:rPr>
              <a:t>Next Target :---------</a:t>
            </a:r>
          </a:p>
        </p:txBody>
      </p:sp>
      <p:sp>
        <p:nvSpPr>
          <p:cNvPr id="15379" name="Rectangle 24"/>
          <p:cNvSpPr>
            <a:spLocks noChangeArrowheads="1"/>
          </p:cNvSpPr>
          <p:nvPr/>
        </p:nvSpPr>
        <p:spPr bwMode="auto">
          <a:xfrm>
            <a:off x="6324600" y="57150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6324600" y="61722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705600" y="6096000"/>
            <a:ext cx="1752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705600" y="6096000"/>
            <a:ext cx="1752600" cy="304800"/>
          </a:xfrm>
          <a:prstGeom prst="rect">
            <a:avLst/>
          </a:prstGeom>
          <a:solidFill>
            <a:srgbClr val="BC15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383" name="TextBox 18"/>
          <p:cNvSpPr txBox="1">
            <a:spLocks noChangeArrowheads="1"/>
          </p:cNvSpPr>
          <p:nvPr/>
        </p:nvSpPr>
        <p:spPr bwMode="auto">
          <a:xfrm>
            <a:off x="6705600" y="5715000"/>
            <a:ext cx="1752600" cy="2762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i="1" dirty="0">
                <a:latin typeface="Verdana" pitchFamily="34" charset="0"/>
              </a:rPr>
              <a:t>Fueling </a:t>
            </a:r>
            <a:r>
              <a:rPr lang="en-US" sz="1200" b="1" i="1" dirty="0" smtClean="0">
                <a:latin typeface="Verdana" pitchFamily="34" charset="0"/>
              </a:rPr>
              <a:t>finishing</a:t>
            </a:r>
            <a:endParaRPr lang="en-US" sz="1100" b="1" i="1" dirty="0">
              <a:latin typeface="Verdana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6629400" y="6019800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8382000" y="6019800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86" name="Picture 65" descr="ufo-3.png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8100" y="4267200"/>
            <a:ext cx="11303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06730" y="1797085"/>
            <a:ext cx="5737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Immune defence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12" y="2819400"/>
            <a:ext cx="2390775" cy="1905000"/>
          </a:xfrm>
          <a:prstGeom prst="rect">
            <a:avLst/>
          </a:prstGeom>
        </p:spPr>
      </p:pic>
      <p:pic>
        <p:nvPicPr>
          <p:cNvPr id="5" name="Transformers Prime Full The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897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13F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4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2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" dur="5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" dur="3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3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093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264" grpId="0" animBg="1"/>
      <p:bldP spid="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-76200" y="5562600"/>
            <a:ext cx="9296400" cy="12192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76200" cmpd="tri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22531" name="Group 17"/>
          <p:cNvGrpSpPr>
            <a:grpSpLocks/>
          </p:cNvGrpSpPr>
          <p:nvPr/>
        </p:nvGrpSpPr>
        <p:grpSpPr bwMode="auto">
          <a:xfrm>
            <a:off x="6019800" y="5791200"/>
            <a:ext cx="381000" cy="381000"/>
            <a:chOff x="3936" y="1776"/>
            <a:chExt cx="240" cy="240"/>
          </a:xfrm>
        </p:grpSpPr>
        <p:sp>
          <p:nvSpPr>
            <p:cNvPr id="22557" name="AutoShape 18"/>
            <p:cNvSpPr>
              <a:spLocks noChangeArrowheads="1"/>
            </p:cNvSpPr>
            <p:nvPr/>
          </p:nvSpPr>
          <p:spPr bwMode="auto">
            <a:xfrm>
              <a:off x="3936" y="1776"/>
              <a:ext cx="240" cy="240"/>
            </a:xfrm>
            <a:prstGeom prst="octagon">
              <a:avLst>
                <a:gd name="adj" fmla="val 2928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558" name="Line 19"/>
            <p:cNvSpPr>
              <a:spLocks noChangeShapeType="1"/>
            </p:cNvSpPr>
            <p:nvPr/>
          </p:nvSpPr>
          <p:spPr bwMode="auto">
            <a:xfrm flipV="1">
              <a:off x="4032" y="1872"/>
              <a:ext cx="48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184" name="Rectangle 29"/>
          <p:cNvSpPr>
            <a:spLocks noChangeArrowheads="1"/>
          </p:cNvSpPr>
          <p:nvPr/>
        </p:nvSpPr>
        <p:spPr bwMode="auto">
          <a:xfrm>
            <a:off x="0" y="5638800"/>
            <a:ext cx="9144000" cy="9906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12700" cmpd="dbl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2533" name="Rectangle 58"/>
          <p:cNvSpPr>
            <a:spLocks noChangeArrowheads="1"/>
          </p:cNvSpPr>
          <p:nvPr/>
        </p:nvSpPr>
        <p:spPr bwMode="auto">
          <a:xfrm>
            <a:off x="76200" y="5638800"/>
            <a:ext cx="90678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34" name="Line 110"/>
          <p:cNvSpPr>
            <a:spLocks noChangeShapeType="1"/>
          </p:cNvSpPr>
          <p:nvPr/>
        </p:nvSpPr>
        <p:spPr bwMode="auto">
          <a:xfrm>
            <a:off x="8610600" y="57912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535" name="Line 111"/>
          <p:cNvSpPr>
            <a:spLocks noChangeShapeType="1"/>
          </p:cNvSpPr>
          <p:nvPr/>
        </p:nvSpPr>
        <p:spPr bwMode="auto">
          <a:xfrm>
            <a:off x="8839200" y="57912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536" name="Oval 112"/>
          <p:cNvSpPr>
            <a:spLocks noChangeArrowheads="1"/>
          </p:cNvSpPr>
          <p:nvPr/>
        </p:nvSpPr>
        <p:spPr bwMode="auto">
          <a:xfrm>
            <a:off x="8534400" y="5867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37" name="Oval 113"/>
          <p:cNvSpPr>
            <a:spLocks noChangeArrowheads="1"/>
          </p:cNvSpPr>
          <p:nvPr/>
        </p:nvSpPr>
        <p:spPr bwMode="auto">
          <a:xfrm>
            <a:off x="8763000" y="60198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38" name="AutoShape 32"/>
          <p:cNvSpPr>
            <a:spLocks noChangeArrowheads="1"/>
          </p:cNvSpPr>
          <p:nvPr/>
        </p:nvSpPr>
        <p:spPr bwMode="auto">
          <a:xfrm>
            <a:off x="304800" y="5754688"/>
            <a:ext cx="685800" cy="685800"/>
          </a:xfrm>
          <a:prstGeom prst="roundRect">
            <a:avLst>
              <a:gd name="adj" fmla="val 16667"/>
            </a:avLst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39" name="Rectangle 33"/>
          <p:cNvSpPr>
            <a:spLocks noChangeArrowheads="1"/>
          </p:cNvSpPr>
          <p:nvPr/>
        </p:nvSpPr>
        <p:spPr bwMode="auto">
          <a:xfrm>
            <a:off x="381000" y="5849938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64" name="Rectangle 34"/>
          <p:cNvSpPr>
            <a:spLocks noChangeArrowheads="1"/>
          </p:cNvSpPr>
          <p:nvPr/>
        </p:nvSpPr>
        <p:spPr bwMode="auto">
          <a:xfrm>
            <a:off x="742950" y="5851525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41" name="Rectangle 35"/>
          <p:cNvSpPr>
            <a:spLocks noChangeArrowheads="1"/>
          </p:cNvSpPr>
          <p:nvPr/>
        </p:nvSpPr>
        <p:spPr bwMode="auto">
          <a:xfrm>
            <a:off x="747713" y="6172200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42" name="Rectangle 36"/>
          <p:cNvSpPr>
            <a:spLocks noChangeArrowheads="1"/>
          </p:cNvSpPr>
          <p:nvPr/>
        </p:nvSpPr>
        <p:spPr bwMode="auto">
          <a:xfrm>
            <a:off x="381000" y="6172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" name="Snip Same Side Corner Rectangle 47"/>
          <p:cNvSpPr/>
          <p:nvPr/>
        </p:nvSpPr>
        <p:spPr>
          <a:xfrm>
            <a:off x="3505200" y="4953000"/>
            <a:ext cx="2667000" cy="1600200"/>
          </a:xfrm>
          <a:prstGeom prst="snip2SameRect">
            <a:avLst/>
          </a:prstGeom>
          <a:solidFill>
            <a:schemeClr val="bg2"/>
          </a:solidFill>
          <a:ln w="76200" cmpd="dbl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544" name="Rectangle 127">
            <a:hlinkClick r:id="rId2" action="ppaction://hlinksldjump" highlightClick="1">
              <a:snd r:embed="rId3" name="space-click.wav"/>
            </a:hlinkClick>
          </p:cNvPr>
          <p:cNvSpPr>
            <a:spLocks noChangeArrowheads="1"/>
          </p:cNvSpPr>
          <p:nvPr/>
        </p:nvSpPr>
        <p:spPr bwMode="auto">
          <a:xfrm>
            <a:off x="3790950" y="5105400"/>
            <a:ext cx="2133600" cy="971550"/>
          </a:xfrm>
          <a:prstGeom prst="rect">
            <a:avLst/>
          </a:prstGeom>
          <a:solidFill>
            <a:srgbClr val="C00000"/>
          </a:solidFill>
          <a:ln w="5080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hlinkClick r:id="rId4" action="ppaction://hlinksldjump"/>
              </a:rPr>
              <a:t>Click Here</a:t>
            </a:r>
          </a:p>
          <a:p>
            <a:pPr algn="ctr"/>
            <a:r>
              <a:rPr lang="en-US" b="1" dirty="0">
                <a:hlinkClick r:id="rId4" action="ppaction://hlinksldjump"/>
              </a:rPr>
              <a:t>To Try Again</a:t>
            </a:r>
            <a:endParaRPr lang="en-US" b="1" dirty="0"/>
          </a:p>
        </p:txBody>
      </p:sp>
      <p:sp>
        <p:nvSpPr>
          <p:cNvPr id="22545" name="TextBox 48"/>
          <p:cNvSpPr txBox="1">
            <a:spLocks noChangeArrowheads="1"/>
          </p:cNvSpPr>
          <p:nvPr/>
        </p:nvSpPr>
        <p:spPr bwMode="auto">
          <a:xfrm>
            <a:off x="3657600" y="6172200"/>
            <a:ext cx="2362200" cy="276225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1200" b="1" i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2546" name="AutoShape 14"/>
          <p:cNvSpPr>
            <a:spLocks noChangeArrowheads="1"/>
          </p:cNvSpPr>
          <p:nvPr/>
        </p:nvSpPr>
        <p:spPr bwMode="auto">
          <a:xfrm>
            <a:off x="1066800" y="5753100"/>
            <a:ext cx="2286000" cy="6858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accent2"/>
                </a:solidFill>
              </a:rPr>
              <a:t>Status: Target Screen Engaged</a:t>
            </a:r>
          </a:p>
          <a:p>
            <a:r>
              <a:rPr lang="en-US" sz="1000" dirty="0">
                <a:solidFill>
                  <a:schemeClr val="accent2"/>
                </a:solidFill>
              </a:rPr>
              <a:t>Active Targeting: On</a:t>
            </a:r>
          </a:p>
          <a:p>
            <a:r>
              <a:rPr lang="en-US" sz="1000" dirty="0">
                <a:solidFill>
                  <a:schemeClr val="accent2"/>
                </a:solidFill>
              </a:rPr>
              <a:t>Next Target  </a:t>
            </a:r>
            <a:r>
              <a:rPr lang="en-US" sz="1000" dirty="0" smtClean="0">
                <a:solidFill>
                  <a:schemeClr val="accent2"/>
                </a:solidFill>
              </a:rPr>
              <a:t>-----</a:t>
            </a:r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22547" name="Rectangle 24"/>
          <p:cNvSpPr>
            <a:spLocks noChangeArrowheads="1"/>
          </p:cNvSpPr>
          <p:nvPr/>
        </p:nvSpPr>
        <p:spPr bwMode="auto">
          <a:xfrm>
            <a:off x="6324600" y="57150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6324600" y="61722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705600" y="6096000"/>
            <a:ext cx="1752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705600" y="6096000"/>
            <a:ext cx="1752600" cy="304800"/>
          </a:xfrm>
          <a:prstGeom prst="rect">
            <a:avLst/>
          </a:prstGeom>
          <a:solidFill>
            <a:srgbClr val="BC15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551" name="TextBox 18"/>
          <p:cNvSpPr txBox="1">
            <a:spLocks noChangeArrowheads="1"/>
          </p:cNvSpPr>
          <p:nvPr/>
        </p:nvSpPr>
        <p:spPr bwMode="auto">
          <a:xfrm>
            <a:off x="6705600" y="5715000"/>
            <a:ext cx="1752600" cy="2762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i="1" dirty="0">
                <a:latin typeface="Verdana" pitchFamily="34" charset="0"/>
              </a:rPr>
              <a:t>Fueling Complete</a:t>
            </a:r>
            <a:endParaRPr lang="en-US" sz="1100" b="1" i="1" dirty="0">
              <a:latin typeface="Verdana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6629400" y="6019800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8382000" y="6019800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54" name="Picture 65" descr="ufo-3.png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8100" y="4267200"/>
            <a:ext cx="11303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44"/>
          <p:cNvSpPr txBox="1">
            <a:spLocks noChangeArrowheads="1"/>
          </p:cNvSpPr>
          <p:nvPr/>
        </p:nvSpPr>
        <p:spPr bwMode="auto">
          <a:xfrm>
            <a:off x="533400" y="481013"/>
            <a:ext cx="8382000" cy="3540125"/>
          </a:xfrm>
          <a:prstGeom prst="rect">
            <a:avLst/>
          </a:prstGeom>
          <a:solidFill>
            <a:schemeClr val="accent2"/>
          </a:solidFill>
          <a:ln w="28575" cmpd="sng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FFFF"/>
                </a:solidFill>
                <a:latin typeface="Verdana" pitchFamily="34" charset="0"/>
              </a:rPr>
              <a:t>Looks like you couldn’t </a:t>
            </a:r>
            <a:br>
              <a:rPr lang="en-US" sz="2800" b="1" dirty="0">
                <a:solidFill>
                  <a:srgbClr val="FFFFFF"/>
                </a:solidFill>
                <a:latin typeface="Verdana" pitchFamily="34" charset="0"/>
              </a:rPr>
            </a:br>
            <a:r>
              <a:rPr lang="en-US" sz="2800" b="1" dirty="0">
                <a:solidFill>
                  <a:srgbClr val="FFFFFF"/>
                </a:solidFill>
                <a:latin typeface="Verdana" pitchFamily="34" charset="0"/>
              </a:rPr>
              <a:t>complete Level One.</a:t>
            </a:r>
          </a:p>
          <a:p>
            <a:pPr algn="ctr">
              <a:defRPr/>
            </a:pPr>
            <a:endParaRPr lang="en-US" sz="2800" b="1" dirty="0">
              <a:solidFill>
                <a:srgbClr val="FFFFFF"/>
              </a:solidFill>
              <a:latin typeface="Verdana" pitchFamily="34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FFFFFF"/>
                </a:solidFill>
                <a:latin typeface="Verdana" pitchFamily="34" charset="0"/>
              </a:rPr>
              <a:t>Please go back </a:t>
            </a:r>
            <a:br>
              <a:rPr lang="en-US" sz="2800" b="1" dirty="0">
                <a:solidFill>
                  <a:srgbClr val="FFFFFF"/>
                </a:solidFill>
                <a:latin typeface="Verdana" pitchFamily="34" charset="0"/>
              </a:rPr>
            </a:br>
            <a:r>
              <a:rPr lang="en-US" sz="2800" b="1" dirty="0">
                <a:solidFill>
                  <a:srgbClr val="FFFFFF"/>
                </a:solidFill>
                <a:latin typeface="Verdana" pitchFamily="34" charset="0"/>
              </a:rPr>
              <a:t>and try it again.</a:t>
            </a:r>
            <a:br>
              <a:rPr lang="en-US" sz="2800" b="1" dirty="0">
                <a:solidFill>
                  <a:srgbClr val="FFFFFF"/>
                </a:solidFill>
                <a:latin typeface="Verdana" pitchFamily="34" charset="0"/>
              </a:rPr>
            </a:br>
            <a:endParaRPr lang="en-US" sz="2800" b="1" dirty="0">
              <a:solidFill>
                <a:srgbClr val="FFFFFF"/>
              </a:solidFill>
              <a:latin typeface="Verdana" pitchFamily="34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FFFFFF"/>
                </a:solidFill>
                <a:latin typeface="Verdana" pitchFamily="34" charset="0"/>
              </a:rPr>
              <a:t> The fate of our Body</a:t>
            </a:r>
            <a:br>
              <a:rPr lang="en-US" sz="2800" b="1" dirty="0">
                <a:solidFill>
                  <a:srgbClr val="FFFFFF"/>
                </a:solidFill>
                <a:latin typeface="Verdana" pitchFamily="34" charset="0"/>
              </a:rPr>
            </a:br>
            <a:r>
              <a:rPr lang="en-US" sz="2800" b="1" dirty="0">
                <a:solidFill>
                  <a:srgbClr val="FFFFFF"/>
                </a:solidFill>
                <a:latin typeface="Verdana" pitchFamily="34" charset="0"/>
              </a:rPr>
              <a:t>rests on your shoulders</a:t>
            </a:r>
            <a:r>
              <a:rPr lang="en-US" sz="2000" b="1" dirty="0">
                <a:solidFill>
                  <a:srgbClr val="FFFFFF"/>
                </a:solidFill>
                <a:latin typeface="Verdana" pitchFamily="34" charset="0"/>
              </a:rPr>
              <a:t>.</a:t>
            </a:r>
            <a:endParaRPr lang="en-US" sz="2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2556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327150"/>
            <a:ext cx="1770062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13F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-76200" y="5562600"/>
            <a:ext cx="9296400" cy="12192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76200" cmpd="tri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28675" name="Group 17"/>
          <p:cNvGrpSpPr>
            <a:grpSpLocks/>
          </p:cNvGrpSpPr>
          <p:nvPr/>
        </p:nvGrpSpPr>
        <p:grpSpPr bwMode="auto">
          <a:xfrm>
            <a:off x="6019800" y="5791200"/>
            <a:ext cx="381000" cy="381000"/>
            <a:chOff x="3936" y="1776"/>
            <a:chExt cx="240" cy="240"/>
          </a:xfrm>
        </p:grpSpPr>
        <p:sp>
          <p:nvSpPr>
            <p:cNvPr id="28701" name="AutoShape 18"/>
            <p:cNvSpPr>
              <a:spLocks noChangeArrowheads="1"/>
            </p:cNvSpPr>
            <p:nvPr/>
          </p:nvSpPr>
          <p:spPr bwMode="auto">
            <a:xfrm>
              <a:off x="3936" y="1776"/>
              <a:ext cx="240" cy="240"/>
            </a:xfrm>
            <a:prstGeom prst="octagon">
              <a:avLst>
                <a:gd name="adj" fmla="val 2928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702" name="Line 19"/>
            <p:cNvSpPr>
              <a:spLocks noChangeShapeType="1"/>
            </p:cNvSpPr>
            <p:nvPr/>
          </p:nvSpPr>
          <p:spPr bwMode="auto">
            <a:xfrm flipV="1">
              <a:off x="4032" y="1872"/>
              <a:ext cx="48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184" name="Rectangle 29"/>
          <p:cNvSpPr>
            <a:spLocks noChangeArrowheads="1"/>
          </p:cNvSpPr>
          <p:nvPr/>
        </p:nvSpPr>
        <p:spPr bwMode="auto">
          <a:xfrm>
            <a:off x="0" y="5638800"/>
            <a:ext cx="9144000" cy="9906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12700" cmpd="dbl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8677" name="Rectangle 58"/>
          <p:cNvSpPr>
            <a:spLocks noChangeArrowheads="1"/>
          </p:cNvSpPr>
          <p:nvPr/>
        </p:nvSpPr>
        <p:spPr bwMode="auto">
          <a:xfrm>
            <a:off x="76200" y="5638800"/>
            <a:ext cx="90678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678" name="Line 110"/>
          <p:cNvSpPr>
            <a:spLocks noChangeShapeType="1"/>
          </p:cNvSpPr>
          <p:nvPr/>
        </p:nvSpPr>
        <p:spPr bwMode="auto">
          <a:xfrm>
            <a:off x="8610600" y="57912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679" name="Line 111"/>
          <p:cNvSpPr>
            <a:spLocks noChangeShapeType="1"/>
          </p:cNvSpPr>
          <p:nvPr/>
        </p:nvSpPr>
        <p:spPr bwMode="auto">
          <a:xfrm>
            <a:off x="8839200" y="57912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680" name="Oval 112"/>
          <p:cNvSpPr>
            <a:spLocks noChangeArrowheads="1"/>
          </p:cNvSpPr>
          <p:nvPr/>
        </p:nvSpPr>
        <p:spPr bwMode="auto">
          <a:xfrm>
            <a:off x="8534400" y="5867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681" name="Oval 113"/>
          <p:cNvSpPr>
            <a:spLocks noChangeArrowheads="1"/>
          </p:cNvSpPr>
          <p:nvPr/>
        </p:nvSpPr>
        <p:spPr bwMode="auto">
          <a:xfrm>
            <a:off x="8763000" y="60198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682" name="AutoShape 32"/>
          <p:cNvSpPr>
            <a:spLocks noChangeArrowheads="1"/>
          </p:cNvSpPr>
          <p:nvPr/>
        </p:nvSpPr>
        <p:spPr bwMode="auto">
          <a:xfrm>
            <a:off x="304800" y="5754688"/>
            <a:ext cx="685800" cy="685800"/>
          </a:xfrm>
          <a:prstGeom prst="roundRect">
            <a:avLst>
              <a:gd name="adj" fmla="val 16667"/>
            </a:avLst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683" name="Rectangle 33"/>
          <p:cNvSpPr>
            <a:spLocks noChangeArrowheads="1"/>
          </p:cNvSpPr>
          <p:nvPr/>
        </p:nvSpPr>
        <p:spPr bwMode="auto">
          <a:xfrm>
            <a:off x="381000" y="5849938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64" name="Rectangle 34"/>
          <p:cNvSpPr>
            <a:spLocks noChangeArrowheads="1"/>
          </p:cNvSpPr>
          <p:nvPr/>
        </p:nvSpPr>
        <p:spPr bwMode="auto">
          <a:xfrm>
            <a:off x="742950" y="5851525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685" name="Rectangle 35"/>
          <p:cNvSpPr>
            <a:spLocks noChangeArrowheads="1"/>
          </p:cNvSpPr>
          <p:nvPr/>
        </p:nvSpPr>
        <p:spPr bwMode="auto">
          <a:xfrm>
            <a:off x="747713" y="6172200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686" name="Rectangle 36"/>
          <p:cNvSpPr>
            <a:spLocks noChangeArrowheads="1"/>
          </p:cNvSpPr>
          <p:nvPr/>
        </p:nvSpPr>
        <p:spPr bwMode="auto">
          <a:xfrm>
            <a:off x="381000" y="6172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" name="Snip Same Side Corner Rectangle 47"/>
          <p:cNvSpPr/>
          <p:nvPr/>
        </p:nvSpPr>
        <p:spPr>
          <a:xfrm>
            <a:off x="3505200" y="4953000"/>
            <a:ext cx="2667000" cy="1600200"/>
          </a:xfrm>
          <a:prstGeom prst="snip2SameRect">
            <a:avLst/>
          </a:prstGeom>
          <a:solidFill>
            <a:schemeClr val="bg2"/>
          </a:solidFill>
          <a:ln w="76200" cmpd="dbl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688" name="Rectangle 127">
            <a:hlinkClick r:id="" action="ppaction://hlinkshowjump?jump=lastslideviewed"/>
          </p:cNvPr>
          <p:cNvSpPr>
            <a:spLocks noChangeArrowheads="1"/>
          </p:cNvSpPr>
          <p:nvPr/>
        </p:nvSpPr>
        <p:spPr bwMode="auto">
          <a:xfrm>
            <a:off x="3790950" y="5124450"/>
            <a:ext cx="2133600" cy="971550"/>
          </a:xfrm>
          <a:prstGeom prst="rect">
            <a:avLst/>
          </a:prstGeom>
          <a:solidFill>
            <a:schemeClr val="bg1"/>
          </a:solidFill>
          <a:ln w="5080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Level Complete</a:t>
            </a:r>
          </a:p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sz="1400" b="1" dirty="0"/>
              <a:t>Click here to Continue</a:t>
            </a:r>
            <a:endParaRPr lang="en-US" b="1" dirty="0"/>
          </a:p>
        </p:txBody>
      </p:sp>
      <p:sp>
        <p:nvSpPr>
          <p:cNvPr id="28689" name="TextBox 48"/>
          <p:cNvSpPr txBox="1">
            <a:spLocks noChangeArrowheads="1"/>
          </p:cNvSpPr>
          <p:nvPr/>
        </p:nvSpPr>
        <p:spPr bwMode="auto">
          <a:xfrm>
            <a:off x="3657600" y="6172200"/>
            <a:ext cx="2362200" cy="276225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i="1" dirty="0">
                <a:solidFill>
                  <a:schemeClr val="bg1"/>
                </a:solidFill>
                <a:latin typeface="Verdana" pitchFamily="34" charset="0"/>
              </a:rPr>
              <a:t>Heading-N7.56 E5.89</a:t>
            </a:r>
          </a:p>
        </p:txBody>
      </p:sp>
      <p:sp>
        <p:nvSpPr>
          <p:cNvPr id="28690" name="AutoShape 14"/>
          <p:cNvSpPr>
            <a:spLocks noChangeArrowheads="1"/>
          </p:cNvSpPr>
          <p:nvPr/>
        </p:nvSpPr>
        <p:spPr bwMode="auto">
          <a:xfrm>
            <a:off x="1066800" y="5753100"/>
            <a:ext cx="2286000" cy="6858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accent2"/>
                </a:solidFill>
              </a:rPr>
              <a:t>Status: Target Screen Engaged</a:t>
            </a:r>
          </a:p>
          <a:p>
            <a:r>
              <a:rPr lang="en-US" sz="1000" dirty="0">
                <a:solidFill>
                  <a:schemeClr val="accent2"/>
                </a:solidFill>
              </a:rPr>
              <a:t>Active Targeting: On</a:t>
            </a:r>
          </a:p>
          <a:p>
            <a:r>
              <a:rPr lang="en-US" sz="1000" dirty="0">
                <a:solidFill>
                  <a:schemeClr val="accent2"/>
                </a:solidFill>
              </a:rPr>
              <a:t>Next Target :W34.345 N24.234</a:t>
            </a:r>
          </a:p>
        </p:txBody>
      </p:sp>
      <p:sp>
        <p:nvSpPr>
          <p:cNvPr id="28691" name="Rectangle 24"/>
          <p:cNvSpPr>
            <a:spLocks noChangeArrowheads="1"/>
          </p:cNvSpPr>
          <p:nvPr/>
        </p:nvSpPr>
        <p:spPr bwMode="auto">
          <a:xfrm>
            <a:off x="6324600" y="57150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6324600" y="61722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705600" y="6096000"/>
            <a:ext cx="1752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705600" y="6096000"/>
            <a:ext cx="1752600" cy="304800"/>
          </a:xfrm>
          <a:prstGeom prst="rect">
            <a:avLst/>
          </a:prstGeom>
          <a:solidFill>
            <a:srgbClr val="BC15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695" name="TextBox 18"/>
          <p:cNvSpPr txBox="1">
            <a:spLocks noChangeArrowheads="1"/>
          </p:cNvSpPr>
          <p:nvPr/>
        </p:nvSpPr>
        <p:spPr bwMode="auto">
          <a:xfrm>
            <a:off x="6705600" y="5715000"/>
            <a:ext cx="1752600" cy="2762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i="1" dirty="0">
                <a:latin typeface="Verdana" pitchFamily="34" charset="0"/>
              </a:rPr>
              <a:t>Time Remaining</a:t>
            </a:r>
            <a:endParaRPr lang="en-US" sz="1100" b="1" i="1" dirty="0">
              <a:latin typeface="Verdana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6629400" y="6019800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8382000" y="6019800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98" name="Picture 65" descr="ufo-3.png">
            <a:hlinkClick r:id="" action="ppaction://noaction">
              <a:snd r:embed="rId2" name="bomb.wav"/>
            </a:hlinkClick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8100" y="4267200"/>
            <a:ext cx="11303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-442913" y="-415925"/>
            <a:ext cx="10044113" cy="7654925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3" name="TextBox 62">
            <a:hlinkClick r:id="" action="ppaction://hlinkshowjump?jump=nextslide" highlightClick="1"/>
          </p:cNvPr>
          <p:cNvSpPr txBox="1"/>
          <p:nvPr/>
        </p:nvSpPr>
        <p:spPr>
          <a:xfrm>
            <a:off x="2971800" y="762000"/>
            <a:ext cx="3733800" cy="3786188"/>
          </a:xfrm>
          <a:prstGeom prst="rect">
            <a:avLst/>
          </a:prstGeom>
          <a:solidFill>
            <a:schemeClr val="bg2"/>
          </a:solidFill>
          <a:ln w="63500" cmpd="thickThin">
            <a:solidFill>
              <a:schemeClr val="tx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u="sng" dirty="0">
                <a:latin typeface="Verdana" pitchFamily="34" charset="0"/>
              </a:rPr>
              <a:t>Level Two - Instructions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u="sng" dirty="0"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latin typeface="Verdana" pitchFamily="34" charset="0"/>
              </a:rPr>
              <a:t>Click the </a:t>
            </a:r>
            <a:r>
              <a:rPr lang="en-US" sz="1600" b="1" dirty="0" smtClean="0">
                <a:latin typeface="Verdana" pitchFamily="34" charset="0"/>
              </a:rPr>
              <a:t>viruses </a:t>
            </a:r>
            <a:r>
              <a:rPr lang="en-US" sz="1600" b="1" dirty="0">
                <a:latin typeface="Verdana" pitchFamily="34" charset="0"/>
              </a:rPr>
              <a:t>to make them disappear.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dirty="0"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latin typeface="Verdana" pitchFamily="34" charset="0"/>
              </a:rPr>
              <a:t>You must click all of them before you can continue, and click the level complete box at the bottom.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dirty="0"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latin typeface="Verdana" pitchFamily="34" charset="0"/>
              </a:rPr>
              <a:t>You must do these things before time runs out.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dirty="0"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latin typeface="Verdana" pitchFamily="34" charset="0"/>
              </a:rPr>
              <a:t>Click this box  to begin.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7999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13F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2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4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-76200" y="5562600"/>
            <a:ext cx="9296400" cy="12192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76200" cmpd="tri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29699" name="Group 17"/>
          <p:cNvGrpSpPr>
            <a:grpSpLocks/>
          </p:cNvGrpSpPr>
          <p:nvPr/>
        </p:nvGrpSpPr>
        <p:grpSpPr bwMode="auto">
          <a:xfrm>
            <a:off x="6019800" y="5791200"/>
            <a:ext cx="381000" cy="381000"/>
            <a:chOff x="3936" y="1776"/>
            <a:chExt cx="240" cy="240"/>
          </a:xfrm>
        </p:grpSpPr>
        <p:sp>
          <p:nvSpPr>
            <p:cNvPr id="29731" name="AutoShape 18"/>
            <p:cNvSpPr>
              <a:spLocks noChangeArrowheads="1"/>
            </p:cNvSpPr>
            <p:nvPr/>
          </p:nvSpPr>
          <p:spPr bwMode="auto">
            <a:xfrm>
              <a:off x="3936" y="1776"/>
              <a:ext cx="240" cy="240"/>
            </a:xfrm>
            <a:prstGeom prst="octagon">
              <a:avLst>
                <a:gd name="adj" fmla="val 2928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732" name="Line 19"/>
            <p:cNvSpPr>
              <a:spLocks noChangeShapeType="1"/>
            </p:cNvSpPr>
            <p:nvPr/>
          </p:nvSpPr>
          <p:spPr bwMode="auto">
            <a:xfrm flipV="1">
              <a:off x="4032" y="1872"/>
              <a:ext cx="48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184" name="Rectangle 29"/>
          <p:cNvSpPr>
            <a:spLocks noChangeArrowheads="1"/>
          </p:cNvSpPr>
          <p:nvPr/>
        </p:nvSpPr>
        <p:spPr bwMode="auto">
          <a:xfrm>
            <a:off x="0" y="5638800"/>
            <a:ext cx="9144000" cy="9906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12700" cmpd="dbl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9701" name="Rectangle 58"/>
          <p:cNvSpPr>
            <a:spLocks noChangeArrowheads="1"/>
          </p:cNvSpPr>
          <p:nvPr/>
        </p:nvSpPr>
        <p:spPr bwMode="auto">
          <a:xfrm>
            <a:off x="76200" y="5638800"/>
            <a:ext cx="90678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702" name="Line 110"/>
          <p:cNvSpPr>
            <a:spLocks noChangeShapeType="1"/>
          </p:cNvSpPr>
          <p:nvPr/>
        </p:nvSpPr>
        <p:spPr bwMode="auto">
          <a:xfrm>
            <a:off x="8610600" y="57912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703" name="Line 111"/>
          <p:cNvSpPr>
            <a:spLocks noChangeShapeType="1"/>
          </p:cNvSpPr>
          <p:nvPr/>
        </p:nvSpPr>
        <p:spPr bwMode="auto">
          <a:xfrm>
            <a:off x="8839200" y="57912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704" name="Oval 112"/>
          <p:cNvSpPr>
            <a:spLocks noChangeArrowheads="1"/>
          </p:cNvSpPr>
          <p:nvPr/>
        </p:nvSpPr>
        <p:spPr bwMode="auto">
          <a:xfrm>
            <a:off x="8534400" y="5867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705" name="Oval 113"/>
          <p:cNvSpPr>
            <a:spLocks noChangeArrowheads="1"/>
          </p:cNvSpPr>
          <p:nvPr/>
        </p:nvSpPr>
        <p:spPr bwMode="auto">
          <a:xfrm>
            <a:off x="8763000" y="60198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706" name="AutoShape 32"/>
          <p:cNvSpPr>
            <a:spLocks noChangeArrowheads="1"/>
          </p:cNvSpPr>
          <p:nvPr/>
        </p:nvSpPr>
        <p:spPr bwMode="auto">
          <a:xfrm>
            <a:off x="304800" y="5754688"/>
            <a:ext cx="685800" cy="685800"/>
          </a:xfrm>
          <a:prstGeom prst="roundRect">
            <a:avLst>
              <a:gd name="adj" fmla="val 16667"/>
            </a:avLst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707" name="Rectangle 33"/>
          <p:cNvSpPr>
            <a:spLocks noChangeArrowheads="1"/>
          </p:cNvSpPr>
          <p:nvPr/>
        </p:nvSpPr>
        <p:spPr bwMode="auto">
          <a:xfrm>
            <a:off x="381000" y="5849938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64" name="Rectangle 34"/>
          <p:cNvSpPr>
            <a:spLocks noChangeArrowheads="1"/>
          </p:cNvSpPr>
          <p:nvPr/>
        </p:nvSpPr>
        <p:spPr bwMode="auto">
          <a:xfrm>
            <a:off x="742950" y="5851525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709" name="Rectangle 35"/>
          <p:cNvSpPr>
            <a:spLocks noChangeArrowheads="1"/>
          </p:cNvSpPr>
          <p:nvPr/>
        </p:nvSpPr>
        <p:spPr bwMode="auto">
          <a:xfrm>
            <a:off x="747713" y="6172200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710" name="Rectangle 36"/>
          <p:cNvSpPr>
            <a:spLocks noChangeArrowheads="1"/>
          </p:cNvSpPr>
          <p:nvPr/>
        </p:nvSpPr>
        <p:spPr bwMode="auto">
          <a:xfrm>
            <a:off x="381000" y="6172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" name="Snip Same Side Corner Rectangle 47"/>
          <p:cNvSpPr/>
          <p:nvPr/>
        </p:nvSpPr>
        <p:spPr>
          <a:xfrm>
            <a:off x="3505200" y="4953000"/>
            <a:ext cx="2667000" cy="1600200"/>
          </a:xfrm>
          <a:prstGeom prst="snip2SameRect">
            <a:avLst/>
          </a:prstGeom>
          <a:solidFill>
            <a:schemeClr val="bg2"/>
          </a:solidFill>
          <a:ln w="76200" cmpd="dbl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712" name="Rectangle 127">
            <a:hlinkClick r:id="" action="ppaction://noaction">
              <a:snd r:embed="rId2" name="click-two-v2.wav"/>
            </a:hlinkClick>
          </p:cNvPr>
          <p:cNvSpPr>
            <a:spLocks noChangeArrowheads="1"/>
          </p:cNvSpPr>
          <p:nvPr/>
        </p:nvSpPr>
        <p:spPr bwMode="auto">
          <a:xfrm>
            <a:off x="3790950" y="5124450"/>
            <a:ext cx="2133600" cy="971550"/>
          </a:xfrm>
          <a:prstGeom prst="rect">
            <a:avLst/>
          </a:prstGeom>
          <a:solidFill>
            <a:srgbClr val="00B050"/>
          </a:solidFill>
          <a:ln w="50800" cmpd="thinThick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Level Complete</a:t>
            </a:r>
          </a:p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sz="1400" b="1" dirty="0">
                <a:hlinkClick r:id="rId3" action="ppaction://hlinksldjump"/>
              </a:rPr>
              <a:t>Click here to Continue</a:t>
            </a:r>
            <a:endParaRPr lang="en-US" b="1" dirty="0"/>
          </a:p>
        </p:txBody>
      </p:sp>
      <p:sp>
        <p:nvSpPr>
          <p:cNvPr id="29713" name="TextBox 48"/>
          <p:cNvSpPr txBox="1">
            <a:spLocks noChangeArrowheads="1"/>
          </p:cNvSpPr>
          <p:nvPr/>
        </p:nvSpPr>
        <p:spPr bwMode="auto">
          <a:xfrm>
            <a:off x="3657600" y="6172200"/>
            <a:ext cx="2362200" cy="276225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i="1" dirty="0" smtClean="0">
                <a:solidFill>
                  <a:schemeClr val="bg1"/>
                </a:solidFill>
                <a:latin typeface="Verdana" pitchFamily="34" charset="0"/>
              </a:rPr>
              <a:t>Clostridium tetanis</a:t>
            </a:r>
            <a:endParaRPr lang="en-US" sz="1200" b="1" i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9714" name="AutoShape 14"/>
          <p:cNvSpPr>
            <a:spLocks noChangeArrowheads="1"/>
          </p:cNvSpPr>
          <p:nvPr/>
        </p:nvSpPr>
        <p:spPr bwMode="auto">
          <a:xfrm>
            <a:off x="1066800" y="5753100"/>
            <a:ext cx="2286000" cy="6858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accent2"/>
                </a:solidFill>
              </a:rPr>
              <a:t>Status: Target Screen Engaged</a:t>
            </a:r>
          </a:p>
          <a:p>
            <a:r>
              <a:rPr lang="en-US" sz="1000" dirty="0">
                <a:solidFill>
                  <a:schemeClr val="accent2"/>
                </a:solidFill>
              </a:rPr>
              <a:t>Active Targeting: On</a:t>
            </a:r>
          </a:p>
          <a:p>
            <a:r>
              <a:rPr lang="en-US" sz="1000" dirty="0">
                <a:solidFill>
                  <a:schemeClr val="accent2"/>
                </a:solidFill>
              </a:rPr>
              <a:t>Next Target </a:t>
            </a:r>
            <a:r>
              <a:rPr lang="en-US" sz="1000" dirty="0" smtClean="0">
                <a:solidFill>
                  <a:schemeClr val="accent2"/>
                </a:solidFill>
              </a:rPr>
              <a:t>:virus</a:t>
            </a:r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29715" name="Rectangle 24"/>
          <p:cNvSpPr>
            <a:spLocks noChangeArrowheads="1"/>
          </p:cNvSpPr>
          <p:nvPr/>
        </p:nvSpPr>
        <p:spPr bwMode="auto">
          <a:xfrm>
            <a:off x="6324600" y="57150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6324600" y="61722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705600" y="6096000"/>
            <a:ext cx="1752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705600" y="6096000"/>
            <a:ext cx="1752600" cy="304800"/>
          </a:xfrm>
          <a:prstGeom prst="rect">
            <a:avLst/>
          </a:prstGeom>
          <a:solidFill>
            <a:srgbClr val="BC15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719" name="TextBox 18"/>
          <p:cNvSpPr txBox="1">
            <a:spLocks noChangeArrowheads="1"/>
          </p:cNvSpPr>
          <p:nvPr/>
        </p:nvSpPr>
        <p:spPr bwMode="auto">
          <a:xfrm>
            <a:off x="6705600" y="5715000"/>
            <a:ext cx="1752600" cy="2762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i="1" dirty="0">
                <a:latin typeface="Verdana" pitchFamily="34" charset="0"/>
              </a:rPr>
              <a:t>Time Remaining</a:t>
            </a:r>
            <a:endParaRPr lang="en-US" sz="1100" b="1" i="1" dirty="0">
              <a:latin typeface="Verdana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6629400" y="6019800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8382000" y="6019800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27"/>
          <p:cNvSpPr>
            <a:spLocks noChangeArrowheads="1"/>
          </p:cNvSpPr>
          <p:nvPr/>
        </p:nvSpPr>
        <p:spPr bwMode="auto">
          <a:xfrm>
            <a:off x="3790950" y="5123151"/>
            <a:ext cx="2133600" cy="971550"/>
          </a:xfrm>
          <a:prstGeom prst="rect">
            <a:avLst/>
          </a:prstGeom>
          <a:solidFill>
            <a:srgbClr val="C00000"/>
          </a:solidFill>
          <a:ln w="50800" cmpd="thinThick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/>
              <a:t>Level Not Complete</a:t>
            </a:r>
          </a:p>
          <a:p>
            <a:pPr algn="ctr"/>
            <a:r>
              <a:rPr lang="en-US" sz="1200" b="1" dirty="0"/>
              <a:t>Please click all of </a:t>
            </a:r>
            <a:br>
              <a:rPr lang="en-US" sz="1200" b="1" dirty="0"/>
            </a:br>
            <a:r>
              <a:rPr lang="en-US" sz="1200" b="1" dirty="0"/>
              <a:t>the space ships.</a:t>
            </a:r>
          </a:p>
        </p:txBody>
      </p:sp>
      <p:pic>
        <p:nvPicPr>
          <p:cNvPr id="35" name="Picture 34" descr="ufo-3.png">
            <a:hlinkClick r:id="" action="ppaction://noaction">
              <a:snd r:embed="rId4" name="space-click2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304800"/>
            <a:ext cx="7461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127"/>
          <p:cNvSpPr>
            <a:spLocks noChangeArrowheads="1"/>
          </p:cNvSpPr>
          <p:nvPr/>
        </p:nvSpPr>
        <p:spPr bwMode="auto">
          <a:xfrm>
            <a:off x="3790950" y="5124450"/>
            <a:ext cx="2133600" cy="971550"/>
          </a:xfrm>
          <a:prstGeom prst="rect">
            <a:avLst/>
          </a:prstGeom>
          <a:solidFill>
            <a:srgbClr val="C00000"/>
          </a:solidFill>
          <a:ln w="50800" cmpd="thinThick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/>
              <a:t>Level Not Complete</a:t>
            </a:r>
          </a:p>
          <a:p>
            <a:pPr algn="ctr"/>
            <a:r>
              <a:rPr lang="en-US" sz="1200" b="1" dirty="0"/>
              <a:t>Please click all of </a:t>
            </a:r>
            <a:br>
              <a:rPr lang="en-US" sz="1200" b="1" dirty="0"/>
            </a:br>
            <a:r>
              <a:rPr lang="en-US" sz="1200" b="1" dirty="0"/>
              <a:t>the space ships.</a:t>
            </a:r>
          </a:p>
        </p:txBody>
      </p:sp>
      <p:pic>
        <p:nvPicPr>
          <p:cNvPr id="38" name="Picture 37" descr="ufo-3.png">
            <a:hlinkClick r:id="" action="ppaction://noaction">
              <a:snd r:embed="rId4" name="space-click2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1066800"/>
            <a:ext cx="7461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ufo-3.png">
            <a:hlinkClick r:id="" action="ppaction://noaction">
              <a:snd r:embed="rId4" name="space-click2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1828800"/>
            <a:ext cx="7461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ufo-3.png">
            <a:hlinkClick r:id="" action="ppaction://noaction">
              <a:snd r:embed="rId4" name="space-click2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667000"/>
            <a:ext cx="7461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 descr="ufo-3.png">
            <a:hlinkClick r:id="" action="ppaction://noaction">
              <a:snd r:embed="rId4" name="space-click2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3581400"/>
            <a:ext cx="7461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 descr="ufo-3.png">
            <a:hlinkClick r:id="" action="ppaction://noaction">
              <a:snd r:embed="rId4" name="space-click2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4419600"/>
            <a:ext cx="7461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42">
            <a:hlinkHover r:id="" action="ppaction://hlinkshowjump?jump=nextslide"/>
          </p:cNvPr>
          <p:cNvSpPr/>
          <p:nvPr/>
        </p:nvSpPr>
        <p:spPr>
          <a:xfrm>
            <a:off x="-762000" y="-4572000"/>
            <a:ext cx="11506200" cy="4114800"/>
          </a:xfrm>
          <a:prstGeom prst="rect">
            <a:avLst/>
          </a:prstGeom>
          <a:solidFill>
            <a:srgbClr val="FF0000">
              <a:alpha val="62000"/>
            </a:srgbClr>
          </a:solidFill>
          <a:ln>
            <a:solidFill>
              <a:schemeClr val="tx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atin typeface="Verdana" pitchFamily="34" charset="0"/>
              </a:rPr>
              <a:t> &lt;&lt;&lt;&lt;&lt;&lt;&lt;&lt;&lt;&lt;&lt;&lt; </a:t>
            </a:r>
            <a:r>
              <a:rPr lang="en-US" sz="4800" b="1" dirty="0">
                <a:latin typeface="Verdana" pitchFamily="34" charset="0"/>
              </a:rPr>
              <a:t>OUT OF TIME</a:t>
            </a:r>
            <a:r>
              <a:rPr lang="en-US" sz="4400" b="1" dirty="0">
                <a:latin typeface="Verdana" pitchFamily="34" charset="0"/>
              </a:rPr>
              <a:t>! </a:t>
            </a:r>
            <a:r>
              <a:rPr lang="en-US" sz="2400" b="1" dirty="0">
                <a:latin typeface="Verdana" pitchFamily="34" charset="0"/>
              </a:rPr>
              <a:t>&gt;&gt;&gt;&gt;&gt;&gt;&gt;&gt;&gt;&gt;&gt;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486" y="76200"/>
            <a:ext cx="2152650" cy="2124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13F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2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2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Motion origin="layout" path="M -3.33333E-6 -0.37129 L -0.00416 0.73334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5523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path" presetSubtype="0" repeatCount="10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8941 0.31183 C 0.96511 0.4681 0.89063 0.57906 0.82327 0.56102 C 0.75608 0.54207 0.72101 0.4006 0.74479 0.24434 C 0.7691 0.08876 0.84358 -0.02266 0.91111 -0.00416 C 0.97882 0.01456 1.01389 0.15603 0.98941 0.31183 Z " pathEditMode="relative" rAng="6104015" ptsTypes="fffff">
                                      <p:cBhvr>
                                        <p:cTn id="25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2" y="-332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path" presetSubtype="0" repeatCount="10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42 -0.13177 C 0.85313 -0.13177 0.9092 -0.0074 0.9092 0.14563 C 0.9092 0.29842 0.85313 0.42302 0.7842 0.42302 C 0.71528 0.42302 0.6592 0.29842 0.6592 0.14563 C 0.6592 -0.0074 0.71528 -0.13177 0.7842 -0.13177 Z " pathEditMode="relative" rAng="0" ptsTypes="fffff">
                                      <p:cBhvr>
                                        <p:cTn id="32" dur="60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path" presetSubtype="0" repeatCount="10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337 -0.13176 C 0.57118 -0.13176 0.6592 -0.02496 0.6592 0.1068 C 0.6592 0.23833 0.57118 0.34536 0.46337 0.34536 C 0.35538 0.34536 0.26754 0.23833 0.26754 0.1068 C 0.26754 -0.02496 0.35538 -0.13176 0.46337 -0.13176 Z " pathEditMode="relative" rAng="0" ptsTypes="fffff">
                                      <p:cBhvr>
                                        <p:cTn id="45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path" presetSubtype="0" repeatCount="10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17 0.01664 C 0.20469 -0.12368 0.26823 -0.25474 0.36354 -0.27532 C 0.45868 -0.29566 0.55018 -0.19834 0.56719 -0.05803 C 0.58403 0.08252 0.52049 0.21359 0.42518 0.23393 C 0.33004 0.2545 0.23872 0.15718 0.2217 0.01664 Z " pathEditMode="relative" rAng="-5950336" ptsTypes="fffff">
                                      <p:cBhvr>
                                        <p:cTn id="58" dur="5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4" y="-3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path" presetSubtype="0" repeatCount="10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087 -0.33148 C 0.80226 -0.33148 0.92587 -0.23694 0.92587 -0.12066 C 0.92587 -0.00462 0.80226 0.09016 0.65087 0.09016 C 0.49913 0.09016 0.37587 -0.00462 0.37587 -0.12066 C 0.37587 -0.23694 0.49913 -0.33148 0.65087 -0.33148 Z " pathEditMode="relative" rAng="0" ptsTypes="fffff">
                                      <p:cBhvr>
                                        <p:cTn id="71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path" presetSubtype="0" repeatCount="10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503 -0.02173 C 0.50121 -0.02173 0.37587 -0.11882 0.37587 -0.23833 C 0.37587 -0.35761 0.50121 -0.45493 0.65503 -0.45493 C 0.8092 -0.45493 0.9342 -0.35761 0.9342 -0.23833 C 0.9342 -0.11882 0.8092 -0.02173 0.65503 -0.02173 Z " pathEditMode="relative" rAng="10800000" ptsTypes="fffff">
                                      <p:cBhvr>
                                        <p:cTn id="84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7264" grpId="0" animBg="1"/>
      <p:bldP spid="47" grpId="0" animBg="1"/>
      <p:bldP spid="33" grpId="0" animBg="1"/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-76200" y="5562600"/>
            <a:ext cx="9296400" cy="12192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76200" cmpd="tri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22531" name="Group 17"/>
          <p:cNvGrpSpPr>
            <a:grpSpLocks/>
          </p:cNvGrpSpPr>
          <p:nvPr/>
        </p:nvGrpSpPr>
        <p:grpSpPr bwMode="auto">
          <a:xfrm>
            <a:off x="6019800" y="5791200"/>
            <a:ext cx="381000" cy="381000"/>
            <a:chOff x="3936" y="1776"/>
            <a:chExt cx="240" cy="240"/>
          </a:xfrm>
        </p:grpSpPr>
        <p:sp>
          <p:nvSpPr>
            <p:cNvPr id="22557" name="AutoShape 18"/>
            <p:cNvSpPr>
              <a:spLocks noChangeArrowheads="1"/>
            </p:cNvSpPr>
            <p:nvPr/>
          </p:nvSpPr>
          <p:spPr bwMode="auto">
            <a:xfrm>
              <a:off x="3936" y="1776"/>
              <a:ext cx="240" cy="240"/>
            </a:xfrm>
            <a:prstGeom prst="octagon">
              <a:avLst>
                <a:gd name="adj" fmla="val 2928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558" name="Line 19"/>
            <p:cNvSpPr>
              <a:spLocks noChangeShapeType="1"/>
            </p:cNvSpPr>
            <p:nvPr/>
          </p:nvSpPr>
          <p:spPr bwMode="auto">
            <a:xfrm flipV="1">
              <a:off x="4032" y="1872"/>
              <a:ext cx="48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184" name="Rectangle 29"/>
          <p:cNvSpPr>
            <a:spLocks noChangeArrowheads="1"/>
          </p:cNvSpPr>
          <p:nvPr/>
        </p:nvSpPr>
        <p:spPr bwMode="auto">
          <a:xfrm>
            <a:off x="0" y="5638800"/>
            <a:ext cx="9144000" cy="9906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12700" cmpd="dbl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2533" name="Rectangle 58"/>
          <p:cNvSpPr>
            <a:spLocks noChangeArrowheads="1"/>
          </p:cNvSpPr>
          <p:nvPr/>
        </p:nvSpPr>
        <p:spPr bwMode="auto">
          <a:xfrm>
            <a:off x="76200" y="5638800"/>
            <a:ext cx="90678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34" name="Line 110"/>
          <p:cNvSpPr>
            <a:spLocks noChangeShapeType="1"/>
          </p:cNvSpPr>
          <p:nvPr/>
        </p:nvSpPr>
        <p:spPr bwMode="auto">
          <a:xfrm>
            <a:off x="8610600" y="57912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535" name="Line 111"/>
          <p:cNvSpPr>
            <a:spLocks noChangeShapeType="1"/>
          </p:cNvSpPr>
          <p:nvPr/>
        </p:nvSpPr>
        <p:spPr bwMode="auto">
          <a:xfrm>
            <a:off x="8839200" y="57912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536" name="Oval 112"/>
          <p:cNvSpPr>
            <a:spLocks noChangeArrowheads="1"/>
          </p:cNvSpPr>
          <p:nvPr/>
        </p:nvSpPr>
        <p:spPr bwMode="auto">
          <a:xfrm>
            <a:off x="8534400" y="5867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37" name="Oval 113"/>
          <p:cNvSpPr>
            <a:spLocks noChangeArrowheads="1"/>
          </p:cNvSpPr>
          <p:nvPr/>
        </p:nvSpPr>
        <p:spPr bwMode="auto">
          <a:xfrm>
            <a:off x="8763000" y="60198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38" name="AutoShape 32"/>
          <p:cNvSpPr>
            <a:spLocks noChangeArrowheads="1"/>
          </p:cNvSpPr>
          <p:nvPr/>
        </p:nvSpPr>
        <p:spPr bwMode="auto">
          <a:xfrm>
            <a:off x="304800" y="5754688"/>
            <a:ext cx="685800" cy="685800"/>
          </a:xfrm>
          <a:prstGeom prst="roundRect">
            <a:avLst>
              <a:gd name="adj" fmla="val 16667"/>
            </a:avLst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39" name="Rectangle 33"/>
          <p:cNvSpPr>
            <a:spLocks noChangeArrowheads="1"/>
          </p:cNvSpPr>
          <p:nvPr/>
        </p:nvSpPr>
        <p:spPr bwMode="auto">
          <a:xfrm>
            <a:off x="381000" y="5849938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64" name="Rectangle 34"/>
          <p:cNvSpPr>
            <a:spLocks noChangeArrowheads="1"/>
          </p:cNvSpPr>
          <p:nvPr/>
        </p:nvSpPr>
        <p:spPr bwMode="auto">
          <a:xfrm>
            <a:off x="742950" y="5851525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41" name="Rectangle 35"/>
          <p:cNvSpPr>
            <a:spLocks noChangeArrowheads="1"/>
          </p:cNvSpPr>
          <p:nvPr/>
        </p:nvSpPr>
        <p:spPr bwMode="auto">
          <a:xfrm>
            <a:off x="747713" y="6172200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42" name="Rectangle 36"/>
          <p:cNvSpPr>
            <a:spLocks noChangeArrowheads="1"/>
          </p:cNvSpPr>
          <p:nvPr/>
        </p:nvSpPr>
        <p:spPr bwMode="auto">
          <a:xfrm>
            <a:off x="381000" y="6172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" name="Snip Same Side Corner Rectangle 47"/>
          <p:cNvSpPr/>
          <p:nvPr/>
        </p:nvSpPr>
        <p:spPr>
          <a:xfrm>
            <a:off x="3505200" y="4953000"/>
            <a:ext cx="2667000" cy="1600200"/>
          </a:xfrm>
          <a:prstGeom prst="snip2SameRect">
            <a:avLst/>
          </a:prstGeom>
          <a:solidFill>
            <a:schemeClr val="bg2"/>
          </a:solidFill>
          <a:ln w="76200" cmpd="dbl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544" name="Rectangle 127">
            <a:hlinkClick r:id="rId2" action="ppaction://hlinksldjump" highlightClick="1">
              <a:snd r:embed="rId3" name="space-click.wav"/>
            </a:hlinkClick>
          </p:cNvPr>
          <p:cNvSpPr>
            <a:spLocks noChangeArrowheads="1"/>
          </p:cNvSpPr>
          <p:nvPr/>
        </p:nvSpPr>
        <p:spPr bwMode="auto">
          <a:xfrm>
            <a:off x="3790950" y="5105400"/>
            <a:ext cx="2133600" cy="971550"/>
          </a:xfrm>
          <a:prstGeom prst="rect">
            <a:avLst/>
          </a:prstGeom>
          <a:solidFill>
            <a:srgbClr val="C00000"/>
          </a:solidFill>
          <a:ln w="5080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hlinkClick r:id="rId4" action="ppaction://hlinksldjump"/>
              </a:rPr>
              <a:t>Click Here</a:t>
            </a:r>
          </a:p>
          <a:p>
            <a:pPr algn="ctr"/>
            <a:r>
              <a:rPr lang="en-US" b="1" dirty="0">
                <a:hlinkClick r:id="rId4" action="ppaction://hlinksldjump"/>
              </a:rPr>
              <a:t>To Try Again</a:t>
            </a:r>
            <a:endParaRPr lang="en-US" b="1" dirty="0"/>
          </a:p>
        </p:txBody>
      </p:sp>
      <p:sp>
        <p:nvSpPr>
          <p:cNvPr id="22545" name="TextBox 48"/>
          <p:cNvSpPr txBox="1">
            <a:spLocks noChangeArrowheads="1"/>
          </p:cNvSpPr>
          <p:nvPr/>
        </p:nvSpPr>
        <p:spPr bwMode="auto">
          <a:xfrm>
            <a:off x="3657600" y="6172200"/>
            <a:ext cx="2362200" cy="276225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i="1" dirty="0" smtClean="0">
                <a:solidFill>
                  <a:schemeClr val="bg1"/>
                </a:solidFill>
                <a:latin typeface="Verdana" pitchFamily="34" charset="0"/>
              </a:rPr>
              <a:t>Clostridium tetanis</a:t>
            </a:r>
            <a:endParaRPr lang="en-US" sz="1200" b="1" i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2546" name="AutoShape 14"/>
          <p:cNvSpPr>
            <a:spLocks noChangeArrowheads="1"/>
          </p:cNvSpPr>
          <p:nvPr/>
        </p:nvSpPr>
        <p:spPr bwMode="auto">
          <a:xfrm>
            <a:off x="1066800" y="5753100"/>
            <a:ext cx="2286000" cy="6858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accent2"/>
                </a:solidFill>
              </a:rPr>
              <a:t>Status: Target Screen Engaged</a:t>
            </a:r>
          </a:p>
          <a:p>
            <a:r>
              <a:rPr lang="en-US" sz="1000" dirty="0">
                <a:solidFill>
                  <a:schemeClr val="accent2"/>
                </a:solidFill>
              </a:rPr>
              <a:t>Active Targeting: On</a:t>
            </a:r>
          </a:p>
          <a:p>
            <a:r>
              <a:rPr lang="en-US" sz="1000" dirty="0">
                <a:solidFill>
                  <a:schemeClr val="accent2"/>
                </a:solidFill>
              </a:rPr>
              <a:t>Next Target </a:t>
            </a:r>
            <a:r>
              <a:rPr lang="en-US" sz="1000" dirty="0" smtClean="0">
                <a:solidFill>
                  <a:schemeClr val="accent2"/>
                </a:solidFill>
              </a:rPr>
              <a:t>:viruses</a:t>
            </a:r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22547" name="Rectangle 24"/>
          <p:cNvSpPr>
            <a:spLocks noChangeArrowheads="1"/>
          </p:cNvSpPr>
          <p:nvPr/>
        </p:nvSpPr>
        <p:spPr bwMode="auto">
          <a:xfrm>
            <a:off x="6324600" y="57150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6324600" y="61722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705600" y="6096000"/>
            <a:ext cx="1752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705600" y="6096000"/>
            <a:ext cx="1752600" cy="304800"/>
          </a:xfrm>
          <a:prstGeom prst="rect">
            <a:avLst/>
          </a:prstGeom>
          <a:solidFill>
            <a:srgbClr val="BC15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551" name="TextBox 18"/>
          <p:cNvSpPr txBox="1">
            <a:spLocks noChangeArrowheads="1"/>
          </p:cNvSpPr>
          <p:nvPr/>
        </p:nvSpPr>
        <p:spPr bwMode="auto">
          <a:xfrm>
            <a:off x="6705600" y="5715000"/>
            <a:ext cx="1752600" cy="2762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i="1" dirty="0">
                <a:latin typeface="Verdana" pitchFamily="34" charset="0"/>
              </a:rPr>
              <a:t>Fueling Complete</a:t>
            </a:r>
            <a:endParaRPr lang="en-US" sz="1100" b="1" i="1" dirty="0">
              <a:latin typeface="Verdana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6629400" y="6019800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8382000" y="6019800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54" name="Picture 65" descr="ufo-3.png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8100" y="4267200"/>
            <a:ext cx="11303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44"/>
          <p:cNvSpPr txBox="1">
            <a:spLocks noChangeArrowheads="1"/>
          </p:cNvSpPr>
          <p:nvPr/>
        </p:nvSpPr>
        <p:spPr bwMode="auto">
          <a:xfrm>
            <a:off x="533400" y="481013"/>
            <a:ext cx="8382000" cy="3540125"/>
          </a:xfrm>
          <a:prstGeom prst="rect">
            <a:avLst/>
          </a:prstGeom>
          <a:solidFill>
            <a:schemeClr val="accent2"/>
          </a:solidFill>
          <a:ln w="28575" cmpd="sng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FFFF"/>
                </a:solidFill>
                <a:latin typeface="Verdana" pitchFamily="34" charset="0"/>
              </a:rPr>
              <a:t>Looks like you couldn’t </a:t>
            </a:r>
            <a:br>
              <a:rPr lang="en-US" sz="2800" b="1" dirty="0">
                <a:solidFill>
                  <a:srgbClr val="FFFFFF"/>
                </a:solidFill>
                <a:latin typeface="Verdana" pitchFamily="34" charset="0"/>
              </a:rPr>
            </a:br>
            <a:r>
              <a:rPr lang="en-US" sz="2800" b="1" dirty="0">
                <a:solidFill>
                  <a:srgbClr val="FFFFFF"/>
                </a:solidFill>
                <a:latin typeface="Verdana" pitchFamily="34" charset="0"/>
              </a:rPr>
              <a:t>complete Level One.</a:t>
            </a:r>
          </a:p>
          <a:p>
            <a:pPr algn="ctr">
              <a:defRPr/>
            </a:pPr>
            <a:endParaRPr lang="en-US" sz="2800" b="1" dirty="0">
              <a:solidFill>
                <a:srgbClr val="FFFFFF"/>
              </a:solidFill>
              <a:latin typeface="Verdana" pitchFamily="34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FFFFFF"/>
                </a:solidFill>
                <a:latin typeface="Verdana" pitchFamily="34" charset="0"/>
              </a:rPr>
              <a:t>Please go back </a:t>
            </a:r>
            <a:br>
              <a:rPr lang="en-US" sz="2800" b="1" dirty="0">
                <a:solidFill>
                  <a:srgbClr val="FFFFFF"/>
                </a:solidFill>
                <a:latin typeface="Verdana" pitchFamily="34" charset="0"/>
              </a:rPr>
            </a:br>
            <a:r>
              <a:rPr lang="en-US" sz="2800" b="1" dirty="0">
                <a:solidFill>
                  <a:srgbClr val="FFFFFF"/>
                </a:solidFill>
                <a:latin typeface="Verdana" pitchFamily="34" charset="0"/>
              </a:rPr>
              <a:t>and try it again.</a:t>
            </a:r>
            <a:br>
              <a:rPr lang="en-US" sz="2800" b="1" dirty="0">
                <a:solidFill>
                  <a:srgbClr val="FFFFFF"/>
                </a:solidFill>
                <a:latin typeface="Verdana" pitchFamily="34" charset="0"/>
              </a:rPr>
            </a:br>
            <a:endParaRPr lang="en-US" sz="2800" b="1" dirty="0">
              <a:solidFill>
                <a:srgbClr val="FFFFFF"/>
              </a:solidFill>
              <a:latin typeface="Verdana" pitchFamily="34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FFFFFF"/>
                </a:solidFill>
                <a:latin typeface="Verdana" pitchFamily="34" charset="0"/>
              </a:rPr>
              <a:t> The fate of our Body</a:t>
            </a:r>
            <a:br>
              <a:rPr lang="en-US" sz="2800" b="1" dirty="0">
                <a:solidFill>
                  <a:srgbClr val="FFFFFF"/>
                </a:solidFill>
                <a:latin typeface="Verdana" pitchFamily="34" charset="0"/>
              </a:rPr>
            </a:br>
            <a:r>
              <a:rPr lang="en-US" sz="2800" b="1" dirty="0">
                <a:solidFill>
                  <a:srgbClr val="FFFFFF"/>
                </a:solidFill>
                <a:latin typeface="Verdana" pitchFamily="34" charset="0"/>
              </a:rPr>
              <a:t>rests on your shoulders</a:t>
            </a:r>
            <a:r>
              <a:rPr lang="en-US" sz="2000" b="1" dirty="0">
                <a:solidFill>
                  <a:srgbClr val="FFFFFF"/>
                </a:solidFill>
                <a:latin typeface="Verdana" pitchFamily="34" charset="0"/>
              </a:rPr>
              <a:t>.</a:t>
            </a:r>
            <a:endParaRPr lang="en-US" sz="2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2556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327150"/>
            <a:ext cx="1770062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8197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13F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-76200" y="5562600"/>
            <a:ext cx="9296400" cy="12192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76200" cmpd="tri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19459" name="Group 17"/>
          <p:cNvGrpSpPr>
            <a:grpSpLocks/>
          </p:cNvGrpSpPr>
          <p:nvPr/>
        </p:nvGrpSpPr>
        <p:grpSpPr bwMode="auto">
          <a:xfrm>
            <a:off x="6019800" y="5791200"/>
            <a:ext cx="381000" cy="381000"/>
            <a:chOff x="3936" y="1776"/>
            <a:chExt cx="240" cy="240"/>
          </a:xfrm>
        </p:grpSpPr>
        <p:sp>
          <p:nvSpPr>
            <p:cNvPr id="19485" name="AutoShape 18"/>
            <p:cNvSpPr>
              <a:spLocks noChangeArrowheads="1"/>
            </p:cNvSpPr>
            <p:nvPr/>
          </p:nvSpPr>
          <p:spPr bwMode="auto">
            <a:xfrm>
              <a:off x="3936" y="1776"/>
              <a:ext cx="240" cy="240"/>
            </a:xfrm>
            <a:prstGeom prst="octagon">
              <a:avLst>
                <a:gd name="adj" fmla="val 2928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486" name="Line 19"/>
            <p:cNvSpPr>
              <a:spLocks noChangeShapeType="1"/>
            </p:cNvSpPr>
            <p:nvPr/>
          </p:nvSpPr>
          <p:spPr bwMode="auto">
            <a:xfrm flipV="1">
              <a:off x="4032" y="1872"/>
              <a:ext cx="48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184" name="Rectangle 29"/>
          <p:cNvSpPr>
            <a:spLocks noChangeArrowheads="1"/>
          </p:cNvSpPr>
          <p:nvPr/>
        </p:nvSpPr>
        <p:spPr bwMode="auto">
          <a:xfrm>
            <a:off x="0" y="5638800"/>
            <a:ext cx="9144000" cy="9906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12700" cmpd="dbl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9461" name="Rectangle 58"/>
          <p:cNvSpPr>
            <a:spLocks noChangeArrowheads="1"/>
          </p:cNvSpPr>
          <p:nvPr/>
        </p:nvSpPr>
        <p:spPr bwMode="auto">
          <a:xfrm>
            <a:off x="76200" y="5638800"/>
            <a:ext cx="90678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462" name="Line 110"/>
          <p:cNvSpPr>
            <a:spLocks noChangeShapeType="1"/>
          </p:cNvSpPr>
          <p:nvPr/>
        </p:nvSpPr>
        <p:spPr bwMode="auto">
          <a:xfrm>
            <a:off x="8610600" y="57912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463" name="Line 111"/>
          <p:cNvSpPr>
            <a:spLocks noChangeShapeType="1"/>
          </p:cNvSpPr>
          <p:nvPr/>
        </p:nvSpPr>
        <p:spPr bwMode="auto">
          <a:xfrm>
            <a:off x="8839200" y="57912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464" name="Oval 112"/>
          <p:cNvSpPr>
            <a:spLocks noChangeArrowheads="1"/>
          </p:cNvSpPr>
          <p:nvPr/>
        </p:nvSpPr>
        <p:spPr bwMode="auto">
          <a:xfrm>
            <a:off x="8534400" y="5867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465" name="Oval 113"/>
          <p:cNvSpPr>
            <a:spLocks noChangeArrowheads="1"/>
          </p:cNvSpPr>
          <p:nvPr/>
        </p:nvSpPr>
        <p:spPr bwMode="auto">
          <a:xfrm>
            <a:off x="8763000" y="60198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466" name="AutoShape 32"/>
          <p:cNvSpPr>
            <a:spLocks noChangeArrowheads="1"/>
          </p:cNvSpPr>
          <p:nvPr/>
        </p:nvSpPr>
        <p:spPr bwMode="auto">
          <a:xfrm>
            <a:off x="304800" y="5754688"/>
            <a:ext cx="685800" cy="685800"/>
          </a:xfrm>
          <a:prstGeom prst="roundRect">
            <a:avLst>
              <a:gd name="adj" fmla="val 16667"/>
            </a:avLst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467" name="Rectangle 33"/>
          <p:cNvSpPr>
            <a:spLocks noChangeArrowheads="1"/>
          </p:cNvSpPr>
          <p:nvPr/>
        </p:nvSpPr>
        <p:spPr bwMode="auto">
          <a:xfrm>
            <a:off x="381000" y="5849938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64" name="Rectangle 34"/>
          <p:cNvSpPr>
            <a:spLocks noChangeArrowheads="1"/>
          </p:cNvSpPr>
          <p:nvPr/>
        </p:nvSpPr>
        <p:spPr bwMode="auto">
          <a:xfrm>
            <a:off x="742950" y="5851525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469" name="Rectangle 35"/>
          <p:cNvSpPr>
            <a:spLocks noChangeArrowheads="1"/>
          </p:cNvSpPr>
          <p:nvPr/>
        </p:nvSpPr>
        <p:spPr bwMode="auto">
          <a:xfrm>
            <a:off x="747713" y="6172200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470" name="Rectangle 36"/>
          <p:cNvSpPr>
            <a:spLocks noChangeArrowheads="1"/>
          </p:cNvSpPr>
          <p:nvPr/>
        </p:nvSpPr>
        <p:spPr bwMode="auto">
          <a:xfrm>
            <a:off x="381000" y="6172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" name="Snip Same Side Corner Rectangle 47"/>
          <p:cNvSpPr/>
          <p:nvPr/>
        </p:nvSpPr>
        <p:spPr>
          <a:xfrm>
            <a:off x="3505200" y="4953000"/>
            <a:ext cx="2667000" cy="1600200"/>
          </a:xfrm>
          <a:prstGeom prst="snip2SameRect">
            <a:avLst/>
          </a:prstGeom>
          <a:solidFill>
            <a:schemeClr val="bg2"/>
          </a:solidFill>
          <a:ln w="76200" cmpd="dbl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472" name="Rectangle 1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790950" y="5124450"/>
            <a:ext cx="2133600" cy="971550"/>
          </a:xfrm>
          <a:prstGeom prst="rect">
            <a:avLst/>
          </a:prstGeom>
          <a:solidFill>
            <a:schemeClr val="bg1"/>
          </a:solidFill>
          <a:ln w="5080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Click Here</a:t>
            </a:r>
          </a:p>
          <a:p>
            <a:pPr algn="ctr"/>
            <a:r>
              <a:rPr lang="en-US" b="1" dirty="0"/>
              <a:t>To Continue</a:t>
            </a:r>
          </a:p>
        </p:txBody>
      </p:sp>
      <p:sp>
        <p:nvSpPr>
          <p:cNvPr id="19473" name="TextBox 48"/>
          <p:cNvSpPr txBox="1">
            <a:spLocks noChangeArrowheads="1"/>
          </p:cNvSpPr>
          <p:nvPr/>
        </p:nvSpPr>
        <p:spPr bwMode="auto">
          <a:xfrm>
            <a:off x="3657600" y="6172200"/>
            <a:ext cx="2362200" cy="276225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i="1" dirty="0">
                <a:solidFill>
                  <a:schemeClr val="bg1"/>
                </a:solidFill>
                <a:latin typeface="Verdana" pitchFamily="34" charset="0"/>
              </a:rPr>
              <a:t>Heading-N7.56 E5.89</a:t>
            </a:r>
          </a:p>
        </p:txBody>
      </p:sp>
      <p:sp>
        <p:nvSpPr>
          <p:cNvPr id="19474" name="AutoShape 14"/>
          <p:cNvSpPr>
            <a:spLocks noChangeArrowheads="1"/>
          </p:cNvSpPr>
          <p:nvPr/>
        </p:nvSpPr>
        <p:spPr bwMode="auto">
          <a:xfrm>
            <a:off x="1066800" y="5753100"/>
            <a:ext cx="2286000" cy="6858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accent2"/>
                </a:solidFill>
              </a:rPr>
              <a:t>Status: Target Screen Engaged</a:t>
            </a:r>
          </a:p>
          <a:p>
            <a:r>
              <a:rPr lang="en-US" sz="1000" dirty="0">
                <a:solidFill>
                  <a:schemeClr val="accent2"/>
                </a:solidFill>
              </a:rPr>
              <a:t>Active Targeting: On</a:t>
            </a:r>
          </a:p>
          <a:p>
            <a:r>
              <a:rPr lang="en-US" sz="1000" dirty="0">
                <a:solidFill>
                  <a:schemeClr val="accent2"/>
                </a:solidFill>
              </a:rPr>
              <a:t>Next Target :W34.345 N24.234</a:t>
            </a:r>
          </a:p>
        </p:txBody>
      </p:sp>
      <p:sp>
        <p:nvSpPr>
          <p:cNvPr id="19475" name="Rectangle 24"/>
          <p:cNvSpPr>
            <a:spLocks noChangeArrowheads="1"/>
          </p:cNvSpPr>
          <p:nvPr/>
        </p:nvSpPr>
        <p:spPr bwMode="auto">
          <a:xfrm>
            <a:off x="6324600" y="57150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6324600" y="61722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705600" y="6096000"/>
            <a:ext cx="1752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705600" y="6096000"/>
            <a:ext cx="1752600" cy="304800"/>
          </a:xfrm>
          <a:prstGeom prst="rect">
            <a:avLst/>
          </a:prstGeom>
          <a:solidFill>
            <a:srgbClr val="BC15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479" name="TextBox 18"/>
          <p:cNvSpPr txBox="1">
            <a:spLocks noChangeArrowheads="1"/>
          </p:cNvSpPr>
          <p:nvPr/>
        </p:nvSpPr>
        <p:spPr bwMode="auto">
          <a:xfrm>
            <a:off x="6705600" y="5715000"/>
            <a:ext cx="1752600" cy="2762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i="1" dirty="0">
                <a:latin typeface="Verdana" pitchFamily="34" charset="0"/>
              </a:rPr>
              <a:t>Fueling Complete</a:t>
            </a:r>
            <a:endParaRPr lang="en-US" sz="1100" b="1" i="1" dirty="0">
              <a:latin typeface="Verdana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6629400" y="6019800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8382000" y="6019800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82" name="Picture 65" descr="ufo-3.png">
            <a:hlinkClick r:id="" action="ppaction://noaction">
              <a:snd r:embed="rId2" name="bomb.wav"/>
            </a:hlinkClick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8100" y="4267200"/>
            <a:ext cx="11303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44"/>
          <p:cNvSpPr txBox="1">
            <a:spLocks noChangeArrowheads="1"/>
          </p:cNvSpPr>
          <p:nvPr/>
        </p:nvSpPr>
        <p:spPr bwMode="auto">
          <a:xfrm>
            <a:off x="647700" y="481013"/>
            <a:ext cx="8267700" cy="3170099"/>
          </a:xfrm>
          <a:prstGeom prst="rect">
            <a:avLst/>
          </a:prstGeom>
          <a:solidFill>
            <a:schemeClr val="accent2"/>
          </a:solidFill>
          <a:ln w="28575" cmpd="sng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Excellent</a:t>
            </a:r>
            <a:r>
              <a:rPr lang="en-US" sz="3600" b="1" kern="0" dirty="0">
                <a:solidFill>
                  <a:srgbClr val="FFFFFF"/>
                </a:solidFill>
                <a:latin typeface="Verdana" pitchFamily="34" charset="0"/>
              </a:rPr>
              <a:t> Work</a:t>
            </a:r>
            <a:r>
              <a:rPr lang="en-US" sz="3600" b="1" kern="0" dirty="0" smtClean="0">
                <a:solidFill>
                  <a:srgbClr val="FFFFFF"/>
                </a:solidFill>
                <a:latin typeface="Verdana" pitchFamily="34" charset="0"/>
              </a:rPr>
              <a:t>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rgbClr val="FFFFFF"/>
                </a:solidFill>
                <a:latin typeface="Verdana" pitchFamily="34" charset="0"/>
              </a:rPr>
              <a:t>I knew we could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rgbClr val="FFFFFF"/>
                </a:solidFill>
                <a:latin typeface="Verdana" pitchFamily="34" charset="0"/>
              </a:rPr>
              <a:t>        </a:t>
            </a:r>
            <a:r>
              <a:rPr lang="en-US" sz="3600" b="1" kern="0" dirty="0" smtClean="0">
                <a:solidFill>
                  <a:srgbClr val="FFFFFF"/>
                </a:solidFill>
                <a:latin typeface="Verdana" pitchFamily="34" charset="0"/>
              </a:rPr>
              <a:t>  count </a:t>
            </a:r>
            <a:r>
              <a:rPr lang="en-US" sz="3600" b="1" kern="0" dirty="0">
                <a:solidFill>
                  <a:srgbClr val="FFFFFF"/>
                </a:solidFill>
                <a:latin typeface="Verdana" pitchFamily="34" charset="0"/>
              </a:rPr>
              <a:t>on you to get the job done.</a:t>
            </a:r>
            <a:endParaRPr lang="en-US" sz="3600" b="1" kern="0" dirty="0">
              <a:solidFill>
                <a:srgbClr val="000000"/>
              </a:solidFill>
              <a:latin typeface="Verdana" pitchFamily="34" charset="0"/>
            </a:endParaRPr>
          </a:p>
          <a:p>
            <a:pPr algn="ctr">
              <a:defRPr/>
            </a:pPr>
            <a:endParaRPr lang="en-US" sz="2000" b="1" dirty="0">
              <a:solidFill>
                <a:srgbClr val="000000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kern="0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19484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76" y="685800"/>
            <a:ext cx="163914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160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13F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-76200" y="5562600"/>
            <a:ext cx="9296400" cy="12192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76200" cmpd="tri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23555" name="Group 17"/>
          <p:cNvGrpSpPr>
            <a:grpSpLocks/>
          </p:cNvGrpSpPr>
          <p:nvPr/>
        </p:nvGrpSpPr>
        <p:grpSpPr bwMode="auto">
          <a:xfrm>
            <a:off x="6019800" y="5791200"/>
            <a:ext cx="381000" cy="381000"/>
            <a:chOff x="3936" y="1776"/>
            <a:chExt cx="240" cy="240"/>
          </a:xfrm>
        </p:grpSpPr>
        <p:sp>
          <p:nvSpPr>
            <p:cNvPr id="23579" name="AutoShape 18"/>
            <p:cNvSpPr>
              <a:spLocks noChangeArrowheads="1"/>
            </p:cNvSpPr>
            <p:nvPr/>
          </p:nvSpPr>
          <p:spPr bwMode="auto">
            <a:xfrm>
              <a:off x="3936" y="1776"/>
              <a:ext cx="240" cy="240"/>
            </a:xfrm>
            <a:prstGeom prst="octagon">
              <a:avLst>
                <a:gd name="adj" fmla="val 2928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580" name="Line 19"/>
            <p:cNvSpPr>
              <a:spLocks noChangeShapeType="1"/>
            </p:cNvSpPr>
            <p:nvPr/>
          </p:nvSpPr>
          <p:spPr bwMode="auto">
            <a:xfrm flipV="1">
              <a:off x="4032" y="1872"/>
              <a:ext cx="48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184" name="Rectangle 29"/>
          <p:cNvSpPr>
            <a:spLocks noChangeArrowheads="1"/>
          </p:cNvSpPr>
          <p:nvPr/>
        </p:nvSpPr>
        <p:spPr bwMode="auto">
          <a:xfrm>
            <a:off x="0" y="5638800"/>
            <a:ext cx="9144000" cy="9906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12700" cmpd="dbl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3557" name="Rectangle 58"/>
          <p:cNvSpPr>
            <a:spLocks noChangeArrowheads="1"/>
          </p:cNvSpPr>
          <p:nvPr/>
        </p:nvSpPr>
        <p:spPr bwMode="auto">
          <a:xfrm>
            <a:off x="76200" y="5638800"/>
            <a:ext cx="90678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558" name="Line 110"/>
          <p:cNvSpPr>
            <a:spLocks noChangeShapeType="1"/>
          </p:cNvSpPr>
          <p:nvPr/>
        </p:nvSpPr>
        <p:spPr bwMode="auto">
          <a:xfrm>
            <a:off x="8610600" y="57912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559" name="Line 111"/>
          <p:cNvSpPr>
            <a:spLocks noChangeShapeType="1"/>
          </p:cNvSpPr>
          <p:nvPr/>
        </p:nvSpPr>
        <p:spPr bwMode="auto">
          <a:xfrm>
            <a:off x="8839200" y="57912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560" name="Oval 112"/>
          <p:cNvSpPr>
            <a:spLocks noChangeArrowheads="1"/>
          </p:cNvSpPr>
          <p:nvPr/>
        </p:nvSpPr>
        <p:spPr bwMode="auto">
          <a:xfrm>
            <a:off x="8534400" y="5867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561" name="Oval 113"/>
          <p:cNvSpPr>
            <a:spLocks noChangeArrowheads="1"/>
          </p:cNvSpPr>
          <p:nvPr/>
        </p:nvSpPr>
        <p:spPr bwMode="auto">
          <a:xfrm>
            <a:off x="8763000" y="60198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562" name="AutoShape 32"/>
          <p:cNvSpPr>
            <a:spLocks noChangeArrowheads="1"/>
          </p:cNvSpPr>
          <p:nvPr/>
        </p:nvSpPr>
        <p:spPr bwMode="auto">
          <a:xfrm>
            <a:off x="304800" y="5754688"/>
            <a:ext cx="685800" cy="685800"/>
          </a:xfrm>
          <a:prstGeom prst="roundRect">
            <a:avLst>
              <a:gd name="adj" fmla="val 16667"/>
            </a:avLst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64" name="Rectangle 34"/>
          <p:cNvSpPr>
            <a:spLocks noChangeArrowheads="1"/>
          </p:cNvSpPr>
          <p:nvPr/>
        </p:nvSpPr>
        <p:spPr bwMode="auto">
          <a:xfrm>
            <a:off x="742950" y="5851525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565" name="Rectangle 35"/>
          <p:cNvSpPr>
            <a:spLocks noChangeArrowheads="1"/>
          </p:cNvSpPr>
          <p:nvPr/>
        </p:nvSpPr>
        <p:spPr bwMode="auto">
          <a:xfrm>
            <a:off x="747713" y="6172200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566" name="Rectangle 36"/>
          <p:cNvSpPr>
            <a:spLocks noChangeArrowheads="1"/>
          </p:cNvSpPr>
          <p:nvPr/>
        </p:nvSpPr>
        <p:spPr bwMode="auto">
          <a:xfrm>
            <a:off x="381000" y="6172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" name="Snip Same Side Corner Rectangle 47"/>
          <p:cNvSpPr/>
          <p:nvPr/>
        </p:nvSpPr>
        <p:spPr>
          <a:xfrm>
            <a:off x="3505200" y="4953000"/>
            <a:ext cx="2667000" cy="1600200"/>
          </a:xfrm>
          <a:prstGeom prst="snip2SameRect">
            <a:avLst/>
          </a:prstGeom>
          <a:solidFill>
            <a:schemeClr val="bg2"/>
          </a:solidFill>
          <a:ln w="76200" cmpd="dbl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568" name="Rectangle 127"/>
          <p:cNvSpPr>
            <a:spLocks noChangeArrowheads="1"/>
          </p:cNvSpPr>
          <p:nvPr/>
        </p:nvSpPr>
        <p:spPr bwMode="auto">
          <a:xfrm>
            <a:off x="3790950" y="5124450"/>
            <a:ext cx="2133600" cy="971550"/>
          </a:xfrm>
          <a:prstGeom prst="rect">
            <a:avLst/>
          </a:prstGeom>
          <a:solidFill>
            <a:schemeClr val="bg1"/>
          </a:solidFill>
          <a:ln w="5080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hlinkClick r:id="" action="ppaction://hlinkshowjump?jump=nextslide"/>
              </a:rPr>
              <a:t>Click </a:t>
            </a:r>
            <a:r>
              <a:rPr lang="en-US" b="1" dirty="0" smtClean="0">
                <a:hlinkClick r:id="" action="ppaction://hlinkshowjump?jump=nextslide"/>
              </a:rPr>
              <a:t>here</a:t>
            </a:r>
            <a:endParaRPr lang="en-US" b="1" dirty="0"/>
          </a:p>
        </p:txBody>
      </p:sp>
      <p:sp>
        <p:nvSpPr>
          <p:cNvPr id="23569" name="TextBox 48"/>
          <p:cNvSpPr txBox="1">
            <a:spLocks noChangeArrowheads="1"/>
          </p:cNvSpPr>
          <p:nvPr/>
        </p:nvSpPr>
        <p:spPr bwMode="auto">
          <a:xfrm>
            <a:off x="3657600" y="6172200"/>
            <a:ext cx="2362200" cy="276225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i="1" dirty="0" smtClean="0">
                <a:solidFill>
                  <a:schemeClr val="bg1"/>
                </a:solidFill>
                <a:latin typeface="Verdana" pitchFamily="34" charset="0"/>
              </a:rPr>
              <a:t>------------</a:t>
            </a:r>
            <a:endParaRPr lang="en-US" sz="1200" b="1" i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3570" name="AutoShape 14"/>
          <p:cNvSpPr>
            <a:spLocks noChangeArrowheads="1"/>
          </p:cNvSpPr>
          <p:nvPr/>
        </p:nvSpPr>
        <p:spPr bwMode="auto">
          <a:xfrm>
            <a:off x="1066800" y="5753100"/>
            <a:ext cx="2286000" cy="6858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accent2"/>
                </a:solidFill>
              </a:rPr>
              <a:t>Status: </a:t>
            </a:r>
            <a:r>
              <a:rPr lang="en-US" sz="1000" dirty="0" smtClean="0">
                <a:solidFill>
                  <a:schemeClr val="accent2"/>
                </a:solidFill>
              </a:rPr>
              <a:t>virus detected</a:t>
            </a:r>
            <a:endParaRPr lang="en-US" sz="1000" dirty="0">
              <a:solidFill>
                <a:schemeClr val="accent2"/>
              </a:solidFill>
            </a:endParaRPr>
          </a:p>
          <a:p>
            <a:r>
              <a:rPr lang="en-US" sz="1000" dirty="0">
                <a:solidFill>
                  <a:schemeClr val="accent2"/>
                </a:solidFill>
              </a:rPr>
              <a:t>Active Targeting: </a:t>
            </a:r>
            <a:r>
              <a:rPr lang="en-US" sz="1000" dirty="0" smtClean="0">
                <a:solidFill>
                  <a:schemeClr val="accent2"/>
                </a:solidFill>
              </a:rPr>
              <a:t>off</a:t>
            </a:r>
            <a:endParaRPr lang="en-US" sz="1000" dirty="0">
              <a:solidFill>
                <a:schemeClr val="accent2"/>
              </a:solidFill>
            </a:endParaRPr>
          </a:p>
          <a:p>
            <a:r>
              <a:rPr lang="en-US" sz="1000" dirty="0">
                <a:solidFill>
                  <a:schemeClr val="accent2"/>
                </a:solidFill>
              </a:rPr>
              <a:t>Next Target </a:t>
            </a:r>
            <a:r>
              <a:rPr lang="en-US" sz="1000" dirty="0" smtClean="0">
                <a:solidFill>
                  <a:schemeClr val="accent2"/>
                </a:solidFill>
              </a:rPr>
              <a:t>:------</a:t>
            </a:r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6324600" y="61722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705600" y="6096000"/>
            <a:ext cx="1752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705600" y="6096000"/>
            <a:ext cx="1752600" cy="304800"/>
          </a:xfrm>
          <a:prstGeom prst="rect">
            <a:avLst/>
          </a:prstGeom>
          <a:solidFill>
            <a:srgbClr val="BC15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575" name="TextBox 18"/>
          <p:cNvSpPr txBox="1">
            <a:spLocks noChangeArrowheads="1"/>
          </p:cNvSpPr>
          <p:nvPr/>
        </p:nvSpPr>
        <p:spPr bwMode="auto">
          <a:xfrm>
            <a:off x="6705600" y="5715000"/>
            <a:ext cx="1752600" cy="2762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i="1" dirty="0">
                <a:latin typeface="Verdana" pitchFamily="34" charset="0"/>
              </a:rPr>
              <a:t>Damage Indicator</a:t>
            </a:r>
            <a:endParaRPr lang="en-US" sz="1100" b="1" i="1" dirty="0">
              <a:latin typeface="Verdana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6629400" y="6019800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8382000" y="6019800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33"/>
          <p:cNvSpPr>
            <a:spLocks noChangeArrowheads="1"/>
          </p:cNvSpPr>
          <p:nvPr/>
        </p:nvSpPr>
        <p:spPr bwMode="auto">
          <a:xfrm>
            <a:off x="381000" y="586740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6324600" y="57150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981325"/>
            <a:ext cx="2543175" cy="1800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09600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13F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-76200" y="5562600"/>
            <a:ext cx="9296400" cy="12192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76200" cmpd="tri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28675" name="Group 17"/>
          <p:cNvGrpSpPr>
            <a:grpSpLocks/>
          </p:cNvGrpSpPr>
          <p:nvPr/>
        </p:nvGrpSpPr>
        <p:grpSpPr bwMode="auto">
          <a:xfrm>
            <a:off x="6019800" y="5791200"/>
            <a:ext cx="381000" cy="381000"/>
            <a:chOff x="3936" y="1776"/>
            <a:chExt cx="240" cy="240"/>
          </a:xfrm>
        </p:grpSpPr>
        <p:sp>
          <p:nvSpPr>
            <p:cNvPr id="28701" name="AutoShape 18"/>
            <p:cNvSpPr>
              <a:spLocks noChangeArrowheads="1"/>
            </p:cNvSpPr>
            <p:nvPr/>
          </p:nvSpPr>
          <p:spPr bwMode="auto">
            <a:xfrm>
              <a:off x="3936" y="1776"/>
              <a:ext cx="240" cy="240"/>
            </a:xfrm>
            <a:prstGeom prst="octagon">
              <a:avLst>
                <a:gd name="adj" fmla="val 2928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702" name="Line 19"/>
            <p:cNvSpPr>
              <a:spLocks noChangeShapeType="1"/>
            </p:cNvSpPr>
            <p:nvPr/>
          </p:nvSpPr>
          <p:spPr bwMode="auto">
            <a:xfrm flipV="1">
              <a:off x="4032" y="1872"/>
              <a:ext cx="48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184" name="Rectangle 29"/>
          <p:cNvSpPr>
            <a:spLocks noChangeArrowheads="1"/>
          </p:cNvSpPr>
          <p:nvPr/>
        </p:nvSpPr>
        <p:spPr bwMode="auto">
          <a:xfrm>
            <a:off x="0" y="5638800"/>
            <a:ext cx="9144000" cy="9906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12700" cmpd="dbl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8677" name="Rectangle 58"/>
          <p:cNvSpPr>
            <a:spLocks noChangeArrowheads="1"/>
          </p:cNvSpPr>
          <p:nvPr/>
        </p:nvSpPr>
        <p:spPr bwMode="auto">
          <a:xfrm>
            <a:off x="76200" y="5638800"/>
            <a:ext cx="90678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678" name="Line 110"/>
          <p:cNvSpPr>
            <a:spLocks noChangeShapeType="1"/>
          </p:cNvSpPr>
          <p:nvPr/>
        </p:nvSpPr>
        <p:spPr bwMode="auto">
          <a:xfrm>
            <a:off x="8610600" y="57912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679" name="Line 111"/>
          <p:cNvSpPr>
            <a:spLocks noChangeShapeType="1"/>
          </p:cNvSpPr>
          <p:nvPr/>
        </p:nvSpPr>
        <p:spPr bwMode="auto">
          <a:xfrm>
            <a:off x="8839200" y="57912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680" name="Oval 112"/>
          <p:cNvSpPr>
            <a:spLocks noChangeArrowheads="1"/>
          </p:cNvSpPr>
          <p:nvPr/>
        </p:nvSpPr>
        <p:spPr bwMode="auto">
          <a:xfrm>
            <a:off x="8534400" y="5867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681" name="Oval 113"/>
          <p:cNvSpPr>
            <a:spLocks noChangeArrowheads="1"/>
          </p:cNvSpPr>
          <p:nvPr/>
        </p:nvSpPr>
        <p:spPr bwMode="auto">
          <a:xfrm>
            <a:off x="8763000" y="60198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682" name="AutoShape 32"/>
          <p:cNvSpPr>
            <a:spLocks noChangeArrowheads="1"/>
          </p:cNvSpPr>
          <p:nvPr/>
        </p:nvSpPr>
        <p:spPr bwMode="auto">
          <a:xfrm>
            <a:off x="304800" y="5754688"/>
            <a:ext cx="685800" cy="685800"/>
          </a:xfrm>
          <a:prstGeom prst="roundRect">
            <a:avLst>
              <a:gd name="adj" fmla="val 16667"/>
            </a:avLst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683" name="Rectangle 33"/>
          <p:cNvSpPr>
            <a:spLocks noChangeArrowheads="1"/>
          </p:cNvSpPr>
          <p:nvPr/>
        </p:nvSpPr>
        <p:spPr bwMode="auto">
          <a:xfrm>
            <a:off x="381000" y="5849938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64" name="Rectangle 34"/>
          <p:cNvSpPr>
            <a:spLocks noChangeArrowheads="1"/>
          </p:cNvSpPr>
          <p:nvPr/>
        </p:nvSpPr>
        <p:spPr bwMode="auto">
          <a:xfrm>
            <a:off x="742950" y="5851525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685" name="Rectangle 35"/>
          <p:cNvSpPr>
            <a:spLocks noChangeArrowheads="1"/>
          </p:cNvSpPr>
          <p:nvPr/>
        </p:nvSpPr>
        <p:spPr bwMode="auto">
          <a:xfrm>
            <a:off x="747713" y="6172200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686" name="Rectangle 36"/>
          <p:cNvSpPr>
            <a:spLocks noChangeArrowheads="1"/>
          </p:cNvSpPr>
          <p:nvPr/>
        </p:nvSpPr>
        <p:spPr bwMode="auto">
          <a:xfrm>
            <a:off x="381000" y="6172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" name="Snip Same Side Corner Rectangle 47"/>
          <p:cNvSpPr/>
          <p:nvPr/>
        </p:nvSpPr>
        <p:spPr>
          <a:xfrm>
            <a:off x="3505200" y="4953000"/>
            <a:ext cx="2667000" cy="1600200"/>
          </a:xfrm>
          <a:prstGeom prst="snip2SameRect">
            <a:avLst/>
          </a:prstGeom>
          <a:solidFill>
            <a:schemeClr val="bg2"/>
          </a:solidFill>
          <a:ln w="76200" cmpd="dbl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688" name="Rectangle 127">
            <a:hlinkClick r:id="" action="ppaction://hlinkshowjump?jump=lastslideviewed"/>
          </p:cNvPr>
          <p:cNvSpPr>
            <a:spLocks noChangeArrowheads="1"/>
          </p:cNvSpPr>
          <p:nvPr/>
        </p:nvSpPr>
        <p:spPr bwMode="auto">
          <a:xfrm>
            <a:off x="3790950" y="5124450"/>
            <a:ext cx="2133600" cy="971550"/>
          </a:xfrm>
          <a:prstGeom prst="rect">
            <a:avLst/>
          </a:prstGeom>
          <a:solidFill>
            <a:schemeClr val="bg1"/>
          </a:solidFill>
          <a:ln w="5080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Level Complete</a:t>
            </a:r>
          </a:p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sz="1400" b="1" dirty="0"/>
              <a:t>Click here to Continue</a:t>
            </a:r>
            <a:endParaRPr lang="en-US" b="1" dirty="0"/>
          </a:p>
        </p:txBody>
      </p:sp>
      <p:sp>
        <p:nvSpPr>
          <p:cNvPr id="28689" name="TextBox 48"/>
          <p:cNvSpPr txBox="1">
            <a:spLocks noChangeArrowheads="1"/>
          </p:cNvSpPr>
          <p:nvPr/>
        </p:nvSpPr>
        <p:spPr bwMode="auto">
          <a:xfrm>
            <a:off x="3657600" y="6172200"/>
            <a:ext cx="2362200" cy="276225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i="1" dirty="0">
                <a:solidFill>
                  <a:schemeClr val="bg1"/>
                </a:solidFill>
                <a:latin typeface="Verdana" pitchFamily="34" charset="0"/>
              </a:rPr>
              <a:t>Heading-N7.56 E5.89</a:t>
            </a:r>
          </a:p>
        </p:txBody>
      </p:sp>
      <p:sp>
        <p:nvSpPr>
          <p:cNvPr id="28690" name="AutoShape 14"/>
          <p:cNvSpPr>
            <a:spLocks noChangeArrowheads="1"/>
          </p:cNvSpPr>
          <p:nvPr/>
        </p:nvSpPr>
        <p:spPr bwMode="auto">
          <a:xfrm>
            <a:off x="1066800" y="5753100"/>
            <a:ext cx="2286000" cy="6858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accent2"/>
                </a:solidFill>
              </a:rPr>
              <a:t>Status: Target Screen Engaged</a:t>
            </a:r>
          </a:p>
          <a:p>
            <a:r>
              <a:rPr lang="en-US" sz="1000" dirty="0">
                <a:solidFill>
                  <a:schemeClr val="accent2"/>
                </a:solidFill>
              </a:rPr>
              <a:t>Active Targeting: On</a:t>
            </a:r>
          </a:p>
          <a:p>
            <a:r>
              <a:rPr lang="en-US" sz="1000" dirty="0">
                <a:solidFill>
                  <a:schemeClr val="accent2"/>
                </a:solidFill>
              </a:rPr>
              <a:t>Next Target :W34.345 N24.234</a:t>
            </a:r>
          </a:p>
        </p:txBody>
      </p:sp>
      <p:sp>
        <p:nvSpPr>
          <p:cNvPr id="28691" name="Rectangle 24"/>
          <p:cNvSpPr>
            <a:spLocks noChangeArrowheads="1"/>
          </p:cNvSpPr>
          <p:nvPr/>
        </p:nvSpPr>
        <p:spPr bwMode="auto">
          <a:xfrm>
            <a:off x="6324600" y="57150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6324600" y="61722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705600" y="6096000"/>
            <a:ext cx="1752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705600" y="6096000"/>
            <a:ext cx="1752600" cy="304800"/>
          </a:xfrm>
          <a:prstGeom prst="rect">
            <a:avLst/>
          </a:prstGeom>
          <a:solidFill>
            <a:srgbClr val="BC15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695" name="TextBox 18"/>
          <p:cNvSpPr txBox="1">
            <a:spLocks noChangeArrowheads="1"/>
          </p:cNvSpPr>
          <p:nvPr/>
        </p:nvSpPr>
        <p:spPr bwMode="auto">
          <a:xfrm>
            <a:off x="6705600" y="5715000"/>
            <a:ext cx="1752600" cy="2762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i="1" dirty="0">
                <a:latin typeface="Verdana" pitchFamily="34" charset="0"/>
              </a:rPr>
              <a:t>Time Remaining</a:t>
            </a:r>
            <a:endParaRPr lang="en-US" sz="1100" b="1" i="1" dirty="0">
              <a:latin typeface="Verdana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6629400" y="6019800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8382000" y="6019800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98" name="Picture 65" descr="ufo-3.png">
            <a:hlinkClick r:id="" action="ppaction://noaction">
              <a:snd r:embed="rId2" name="bomb.wav"/>
            </a:hlinkClick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8100" y="4267200"/>
            <a:ext cx="11303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-411957" y="-152400"/>
            <a:ext cx="10044113" cy="7654925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3" name="TextBox 62">
            <a:hlinkClick r:id="" action="ppaction://hlinkshowjump?jump=nextslide" highlightClick="1"/>
          </p:cNvPr>
          <p:cNvSpPr txBox="1"/>
          <p:nvPr/>
        </p:nvSpPr>
        <p:spPr>
          <a:xfrm>
            <a:off x="2971800" y="762000"/>
            <a:ext cx="3733800" cy="4031873"/>
          </a:xfrm>
          <a:prstGeom prst="rect">
            <a:avLst/>
          </a:prstGeom>
          <a:solidFill>
            <a:schemeClr val="bg2"/>
          </a:solidFill>
          <a:ln w="63500" cmpd="thickThin">
            <a:solidFill>
              <a:schemeClr val="tx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u="sng" dirty="0">
                <a:latin typeface="Verdana" pitchFamily="34" charset="0"/>
              </a:rPr>
              <a:t>Level </a:t>
            </a:r>
            <a:r>
              <a:rPr lang="en-US" sz="1600" b="1" u="sng" dirty="0" smtClean="0">
                <a:latin typeface="Verdana" pitchFamily="34" charset="0"/>
              </a:rPr>
              <a:t>Three </a:t>
            </a:r>
            <a:r>
              <a:rPr lang="en-US" sz="1600" b="1" u="sng" dirty="0">
                <a:latin typeface="Verdana" pitchFamily="34" charset="0"/>
              </a:rPr>
              <a:t>- Instructions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u="sng" dirty="0"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latin typeface="Verdana" pitchFamily="34" charset="0"/>
              </a:rPr>
              <a:t>Viruses has released several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Verdana" pitchFamily="34" charset="0"/>
              </a:rPr>
              <a:t>Computer virus in our system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latin typeface="Verdana" pitchFamily="34" charset="0"/>
              </a:rPr>
              <a:t>You must </a:t>
            </a:r>
            <a:r>
              <a:rPr lang="en-US" sz="1600" b="1" dirty="0" smtClean="0">
                <a:latin typeface="Verdana" pitchFamily="34" charset="0"/>
              </a:rPr>
              <a:t>stop </a:t>
            </a:r>
            <a:r>
              <a:rPr lang="en-US" sz="1600" b="1" dirty="0">
                <a:latin typeface="Verdana" pitchFamily="34" charset="0"/>
              </a:rPr>
              <a:t>all of them </a:t>
            </a:r>
            <a:endParaRPr lang="en-US" sz="1600" b="1" dirty="0" smtClean="0"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dirty="0"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latin typeface="Verdana" pitchFamily="34" charset="0"/>
              </a:rPr>
              <a:t> give correct answer  of the questions in order to start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Verdana" pitchFamily="34" charset="0"/>
              </a:rPr>
              <a:t>scanning.</a:t>
            </a:r>
            <a:endParaRPr lang="en-US" sz="1600" b="1" dirty="0"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dirty="0"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latin typeface="Verdana" pitchFamily="34" charset="0"/>
              </a:rPr>
              <a:t>You must do these things before time runs out.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dirty="0"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latin typeface="Verdana" pitchFamily="34" charset="0"/>
              </a:rPr>
              <a:t>Click this box  to begin.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9851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13F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2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4" grpId="0" animBg="1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-76200" y="5562600"/>
            <a:ext cx="9296400" cy="12192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76200" cmpd="tri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24579" name="Group 17"/>
          <p:cNvGrpSpPr>
            <a:grpSpLocks/>
          </p:cNvGrpSpPr>
          <p:nvPr/>
        </p:nvGrpSpPr>
        <p:grpSpPr bwMode="auto">
          <a:xfrm>
            <a:off x="6019800" y="5791200"/>
            <a:ext cx="381000" cy="381000"/>
            <a:chOff x="3936" y="1776"/>
            <a:chExt cx="240" cy="240"/>
          </a:xfrm>
        </p:grpSpPr>
        <p:sp>
          <p:nvSpPr>
            <p:cNvPr id="24608" name="AutoShape 18"/>
            <p:cNvSpPr>
              <a:spLocks noChangeArrowheads="1"/>
            </p:cNvSpPr>
            <p:nvPr/>
          </p:nvSpPr>
          <p:spPr bwMode="auto">
            <a:xfrm>
              <a:off x="3936" y="1776"/>
              <a:ext cx="240" cy="240"/>
            </a:xfrm>
            <a:prstGeom prst="octagon">
              <a:avLst>
                <a:gd name="adj" fmla="val 2928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609" name="Line 19"/>
            <p:cNvSpPr>
              <a:spLocks noChangeShapeType="1"/>
            </p:cNvSpPr>
            <p:nvPr/>
          </p:nvSpPr>
          <p:spPr bwMode="auto">
            <a:xfrm flipV="1">
              <a:off x="4032" y="1872"/>
              <a:ext cx="48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184" name="Rectangle 29"/>
          <p:cNvSpPr>
            <a:spLocks noChangeArrowheads="1"/>
          </p:cNvSpPr>
          <p:nvPr/>
        </p:nvSpPr>
        <p:spPr bwMode="auto">
          <a:xfrm>
            <a:off x="0" y="5638800"/>
            <a:ext cx="9144000" cy="9906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12700" cmpd="dbl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glow rad="127000">
                  <a:schemeClr val="accent1">
                    <a:alpha val="94000"/>
                  </a:schemeClr>
                </a:glow>
              </a:effectLst>
            </a:endParaRPr>
          </a:p>
        </p:txBody>
      </p:sp>
      <p:sp>
        <p:nvSpPr>
          <p:cNvPr id="24581" name="Rectangle 58"/>
          <p:cNvSpPr>
            <a:spLocks noChangeArrowheads="1"/>
          </p:cNvSpPr>
          <p:nvPr/>
        </p:nvSpPr>
        <p:spPr bwMode="auto">
          <a:xfrm>
            <a:off x="76200" y="5638800"/>
            <a:ext cx="90678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582" name="Line 110"/>
          <p:cNvSpPr>
            <a:spLocks noChangeShapeType="1"/>
          </p:cNvSpPr>
          <p:nvPr/>
        </p:nvSpPr>
        <p:spPr bwMode="auto">
          <a:xfrm>
            <a:off x="8610600" y="57912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583" name="Line 111"/>
          <p:cNvSpPr>
            <a:spLocks noChangeShapeType="1"/>
          </p:cNvSpPr>
          <p:nvPr/>
        </p:nvSpPr>
        <p:spPr bwMode="auto">
          <a:xfrm>
            <a:off x="8839200" y="57912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584" name="Oval 112"/>
          <p:cNvSpPr>
            <a:spLocks noChangeArrowheads="1"/>
          </p:cNvSpPr>
          <p:nvPr/>
        </p:nvSpPr>
        <p:spPr bwMode="auto">
          <a:xfrm>
            <a:off x="8534400" y="5867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585" name="Oval 113"/>
          <p:cNvSpPr>
            <a:spLocks noChangeArrowheads="1"/>
          </p:cNvSpPr>
          <p:nvPr/>
        </p:nvSpPr>
        <p:spPr bwMode="auto">
          <a:xfrm>
            <a:off x="8763000" y="60198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586" name="AutoShape 32"/>
          <p:cNvSpPr>
            <a:spLocks noChangeArrowheads="1"/>
          </p:cNvSpPr>
          <p:nvPr/>
        </p:nvSpPr>
        <p:spPr bwMode="auto">
          <a:xfrm>
            <a:off x="304800" y="5754688"/>
            <a:ext cx="685800" cy="685800"/>
          </a:xfrm>
          <a:prstGeom prst="roundRect">
            <a:avLst>
              <a:gd name="adj" fmla="val 16667"/>
            </a:avLst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587" name="Rectangle 33"/>
          <p:cNvSpPr>
            <a:spLocks noChangeArrowheads="1"/>
          </p:cNvSpPr>
          <p:nvPr/>
        </p:nvSpPr>
        <p:spPr bwMode="auto">
          <a:xfrm>
            <a:off x="381000" y="5849938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64" name="Rectangle 34"/>
          <p:cNvSpPr>
            <a:spLocks noChangeArrowheads="1"/>
          </p:cNvSpPr>
          <p:nvPr/>
        </p:nvSpPr>
        <p:spPr bwMode="auto">
          <a:xfrm>
            <a:off x="742950" y="5851525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589" name="Rectangle 35"/>
          <p:cNvSpPr>
            <a:spLocks noChangeArrowheads="1"/>
          </p:cNvSpPr>
          <p:nvPr/>
        </p:nvSpPr>
        <p:spPr bwMode="auto">
          <a:xfrm>
            <a:off x="747713" y="6172200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590" name="Rectangle 36"/>
          <p:cNvSpPr>
            <a:spLocks noChangeArrowheads="1"/>
          </p:cNvSpPr>
          <p:nvPr/>
        </p:nvSpPr>
        <p:spPr bwMode="auto">
          <a:xfrm>
            <a:off x="381000" y="6172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" name="Snip Same Side Corner Rectangle 47"/>
          <p:cNvSpPr/>
          <p:nvPr/>
        </p:nvSpPr>
        <p:spPr>
          <a:xfrm>
            <a:off x="3505200" y="4953000"/>
            <a:ext cx="2667000" cy="1600200"/>
          </a:xfrm>
          <a:prstGeom prst="snip2SameRect">
            <a:avLst/>
          </a:prstGeom>
          <a:solidFill>
            <a:schemeClr val="bg2"/>
          </a:solidFill>
          <a:ln w="76200" cmpd="dbl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592" name="Rectangle 127"/>
          <p:cNvSpPr>
            <a:spLocks noChangeArrowheads="1"/>
          </p:cNvSpPr>
          <p:nvPr/>
        </p:nvSpPr>
        <p:spPr bwMode="auto">
          <a:xfrm>
            <a:off x="3790950" y="5124450"/>
            <a:ext cx="2133600" cy="971550"/>
          </a:xfrm>
          <a:prstGeom prst="rect">
            <a:avLst/>
          </a:prstGeom>
          <a:solidFill>
            <a:schemeClr val="bg1"/>
          </a:solidFill>
          <a:ln w="5080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Click Letter Above</a:t>
            </a:r>
          </a:p>
          <a:p>
            <a:pPr algn="ctr"/>
            <a:r>
              <a:rPr lang="en-US" b="1" dirty="0"/>
              <a:t>To Answer </a:t>
            </a:r>
          </a:p>
          <a:p>
            <a:pPr algn="ctr"/>
            <a:r>
              <a:rPr lang="en-US" b="1" dirty="0"/>
              <a:t>Question</a:t>
            </a:r>
          </a:p>
        </p:txBody>
      </p:sp>
      <p:sp>
        <p:nvSpPr>
          <p:cNvPr id="24593" name="TextBox 48"/>
          <p:cNvSpPr txBox="1">
            <a:spLocks noChangeArrowheads="1"/>
          </p:cNvSpPr>
          <p:nvPr/>
        </p:nvSpPr>
        <p:spPr bwMode="auto">
          <a:xfrm>
            <a:off x="3657600" y="6172200"/>
            <a:ext cx="2362200" cy="276225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i="1" dirty="0" smtClean="0">
                <a:solidFill>
                  <a:schemeClr val="bg1"/>
                </a:solidFill>
                <a:latin typeface="Verdana" pitchFamily="34" charset="0"/>
              </a:rPr>
              <a:t>Heading-</a:t>
            </a:r>
            <a:endParaRPr lang="en-US" sz="1200" b="1" i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4594" name="AutoShape 14"/>
          <p:cNvSpPr>
            <a:spLocks noChangeArrowheads="1"/>
          </p:cNvSpPr>
          <p:nvPr/>
        </p:nvSpPr>
        <p:spPr bwMode="auto">
          <a:xfrm>
            <a:off x="1066800" y="5753100"/>
            <a:ext cx="2286000" cy="6858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 smtClean="0">
                <a:solidFill>
                  <a:schemeClr val="accent2"/>
                </a:solidFill>
              </a:rPr>
              <a:t>Status : virus detected </a:t>
            </a:r>
          </a:p>
          <a:p>
            <a:r>
              <a:rPr lang="en-US" sz="1000" dirty="0" smtClean="0">
                <a:solidFill>
                  <a:schemeClr val="accent2"/>
                </a:solidFill>
              </a:rPr>
              <a:t>Active </a:t>
            </a:r>
            <a:r>
              <a:rPr lang="en-US" sz="1000" dirty="0">
                <a:solidFill>
                  <a:schemeClr val="accent2"/>
                </a:solidFill>
              </a:rPr>
              <a:t>Targeting: </a:t>
            </a:r>
            <a:r>
              <a:rPr lang="en-US" sz="1000" dirty="0" smtClean="0">
                <a:solidFill>
                  <a:schemeClr val="accent2"/>
                </a:solidFill>
              </a:rPr>
              <a:t>Off</a:t>
            </a:r>
            <a:endParaRPr lang="en-US" sz="1000" dirty="0">
              <a:solidFill>
                <a:schemeClr val="accent2"/>
              </a:solidFill>
            </a:endParaRPr>
          </a:p>
          <a:p>
            <a:r>
              <a:rPr lang="en-US" sz="1000" dirty="0">
                <a:solidFill>
                  <a:schemeClr val="accent2"/>
                </a:solidFill>
              </a:rPr>
              <a:t>Next Target </a:t>
            </a:r>
            <a:r>
              <a:rPr lang="en-US" sz="1000" dirty="0" smtClean="0">
                <a:solidFill>
                  <a:schemeClr val="accent2"/>
                </a:solidFill>
              </a:rPr>
              <a:t>:</a:t>
            </a:r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6324600" y="61722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705600" y="6096000"/>
            <a:ext cx="1752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705600" y="6096000"/>
            <a:ext cx="1752600" cy="304800"/>
          </a:xfrm>
          <a:prstGeom prst="rect">
            <a:avLst/>
          </a:prstGeom>
          <a:solidFill>
            <a:srgbClr val="BC15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599" name="TextBox 18"/>
          <p:cNvSpPr txBox="1">
            <a:spLocks noChangeArrowheads="1"/>
          </p:cNvSpPr>
          <p:nvPr/>
        </p:nvSpPr>
        <p:spPr bwMode="auto">
          <a:xfrm>
            <a:off x="6705600" y="5715000"/>
            <a:ext cx="1752600" cy="2762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i="1" dirty="0">
                <a:latin typeface="Verdana" pitchFamily="34" charset="0"/>
              </a:rPr>
              <a:t>Damage Indicator</a:t>
            </a:r>
            <a:endParaRPr lang="en-US" sz="1100" b="1" i="1" dirty="0">
              <a:latin typeface="Verdana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6629400" y="6019800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8382000" y="6019800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02" name="Rectangle 1"/>
          <p:cNvSpPr>
            <a:spLocks noChangeArrowheads="1"/>
          </p:cNvSpPr>
          <p:nvPr/>
        </p:nvSpPr>
        <p:spPr bwMode="auto">
          <a:xfrm>
            <a:off x="838200" y="381000"/>
            <a:ext cx="7848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 smtClean="0">
                <a:latin typeface="Verdana" pitchFamily="34" charset="0"/>
              </a:rPr>
              <a:t>Question</a:t>
            </a:r>
            <a:r>
              <a:rPr lang="en-US" b="1" dirty="0">
                <a:latin typeface="Verdana" pitchFamily="34" charset="0"/>
              </a:rPr>
              <a:t>…</a:t>
            </a:r>
            <a:r>
              <a:rPr lang="en-US" dirty="0">
                <a:latin typeface="Verdana" pitchFamily="34" charset="0"/>
              </a:rPr>
              <a:t/>
            </a:r>
            <a:br>
              <a:rPr lang="en-US" dirty="0">
                <a:latin typeface="Verdana" pitchFamily="34" charset="0"/>
              </a:rPr>
            </a:br>
            <a:r>
              <a:rPr lang="en-US" dirty="0" smtClean="0">
                <a:latin typeface="Verdana" pitchFamily="34" charset="0"/>
              </a:rPr>
              <a:t>Which of these organs have no use in human body?</a:t>
            </a:r>
            <a:endParaRPr lang="en-US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A. </a:t>
            </a:r>
            <a:r>
              <a:rPr lang="en-US" dirty="0" smtClean="0">
                <a:latin typeface="Verdana" pitchFamily="34" charset="0"/>
              </a:rPr>
              <a:t>Spleen</a:t>
            </a:r>
            <a:endParaRPr lang="en-US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B. </a:t>
            </a:r>
            <a:r>
              <a:rPr lang="en-US" dirty="0" smtClean="0">
                <a:latin typeface="Verdana" pitchFamily="34" charset="0"/>
              </a:rPr>
              <a:t>Gall bladder</a:t>
            </a:r>
            <a:endParaRPr lang="en-US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C. </a:t>
            </a:r>
            <a:r>
              <a:rPr lang="en-US" dirty="0" smtClean="0">
                <a:latin typeface="Verdana" pitchFamily="34" charset="0"/>
              </a:rPr>
              <a:t>Vermiform appendix</a:t>
            </a:r>
            <a:endParaRPr lang="en-US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D. </a:t>
            </a:r>
            <a:r>
              <a:rPr lang="en-US" dirty="0" smtClean="0">
                <a:latin typeface="Verdana" pitchFamily="34" charset="0"/>
              </a:rPr>
              <a:t>legs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40" name="Bevel 39">
            <a:hlinkClick r:id="rId3" action="ppaction://hlinksldjump"/>
          </p:cNvPr>
          <p:cNvSpPr/>
          <p:nvPr/>
        </p:nvSpPr>
        <p:spPr>
          <a:xfrm>
            <a:off x="2362200" y="3581400"/>
            <a:ext cx="838200" cy="86836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Verdana" pitchFamily="34" charset="0"/>
              </a:rPr>
              <a:t>A</a:t>
            </a:r>
          </a:p>
        </p:txBody>
      </p:sp>
      <p:sp>
        <p:nvSpPr>
          <p:cNvPr id="42" name="Bevel 41">
            <a:hlinkClick r:id="rId3" action="ppaction://hlinksldjump"/>
          </p:cNvPr>
          <p:cNvSpPr/>
          <p:nvPr/>
        </p:nvSpPr>
        <p:spPr>
          <a:xfrm>
            <a:off x="3733800" y="3581400"/>
            <a:ext cx="838200" cy="86836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Verdana" pitchFamily="34" charset="0"/>
              </a:rPr>
              <a:t>B</a:t>
            </a:r>
          </a:p>
        </p:txBody>
      </p:sp>
      <p:sp>
        <p:nvSpPr>
          <p:cNvPr id="43" name="Bevel 42"/>
          <p:cNvSpPr/>
          <p:nvPr/>
        </p:nvSpPr>
        <p:spPr>
          <a:xfrm>
            <a:off x="5105400" y="3581400"/>
            <a:ext cx="838200" cy="86836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Verdana" pitchFamily="34" charset="0"/>
              </a:rPr>
              <a:t>C</a:t>
            </a:r>
          </a:p>
        </p:txBody>
      </p:sp>
      <p:sp>
        <p:nvSpPr>
          <p:cNvPr id="44" name="Bevel 43">
            <a:hlinkClick r:id="rId3" action="ppaction://hlinksldjump" highlightClick="1"/>
          </p:cNvPr>
          <p:cNvSpPr/>
          <p:nvPr/>
        </p:nvSpPr>
        <p:spPr>
          <a:xfrm>
            <a:off x="6477000" y="3581400"/>
            <a:ext cx="838200" cy="86836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Verdana" pitchFamily="34" charset="0"/>
              </a:rPr>
              <a:t>D</a:t>
            </a:r>
          </a:p>
        </p:txBody>
      </p:sp>
      <p:sp>
        <p:nvSpPr>
          <p:cNvPr id="45" name="Rectangle 44">
            <a:hlinkClick r:id="" action="ppaction://hlinkshowjump?jump=nextslide"/>
          </p:cNvPr>
          <p:cNvSpPr/>
          <p:nvPr/>
        </p:nvSpPr>
        <p:spPr>
          <a:xfrm>
            <a:off x="9220200" y="3519488"/>
            <a:ext cx="5867400" cy="963612"/>
          </a:xfrm>
          <a:prstGeom prst="rect">
            <a:avLst/>
          </a:prstGeom>
          <a:solidFill>
            <a:srgbClr val="960000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Verdana" pitchFamily="34" charset="0"/>
              </a:rPr>
              <a:t>Great Job! Click here to keep going.</a:t>
            </a:r>
          </a:p>
        </p:txBody>
      </p:sp>
      <p:sp>
        <p:nvSpPr>
          <p:cNvPr id="34" name="Rectangle 24"/>
          <p:cNvSpPr>
            <a:spLocks noChangeArrowheads="1"/>
          </p:cNvSpPr>
          <p:nvPr/>
        </p:nvSpPr>
        <p:spPr bwMode="auto">
          <a:xfrm>
            <a:off x="6324600" y="57150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13F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6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13FB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1138E-6 L -0.82917 1.71138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odj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7264" grpId="0" animBg="1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-76200" y="5562600"/>
            <a:ext cx="9296400" cy="12192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76200" cmpd="tri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26627" name="Group 17"/>
          <p:cNvGrpSpPr>
            <a:grpSpLocks/>
          </p:cNvGrpSpPr>
          <p:nvPr/>
        </p:nvGrpSpPr>
        <p:grpSpPr bwMode="auto">
          <a:xfrm>
            <a:off x="6019800" y="5791200"/>
            <a:ext cx="381000" cy="381000"/>
            <a:chOff x="3936" y="1776"/>
            <a:chExt cx="240" cy="240"/>
          </a:xfrm>
        </p:grpSpPr>
        <p:sp>
          <p:nvSpPr>
            <p:cNvPr id="26656" name="AutoShape 18"/>
            <p:cNvSpPr>
              <a:spLocks noChangeArrowheads="1"/>
            </p:cNvSpPr>
            <p:nvPr/>
          </p:nvSpPr>
          <p:spPr bwMode="auto">
            <a:xfrm>
              <a:off x="3936" y="1776"/>
              <a:ext cx="240" cy="240"/>
            </a:xfrm>
            <a:prstGeom prst="octagon">
              <a:avLst>
                <a:gd name="adj" fmla="val 2928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657" name="Line 19"/>
            <p:cNvSpPr>
              <a:spLocks noChangeShapeType="1"/>
            </p:cNvSpPr>
            <p:nvPr/>
          </p:nvSpPr>
          <p:spPr bwMode="auto">
            <a:xfrm flipV="1">
              <a:off x="4032" y="1872"/>
              <a:ext cx="48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184" name="Rectangle 29"/>
          <p:cNvSpPr>
            <a:spLocks noChangeArrowheads="1"/>
          </p:cNvSpPr>
          <p:nvPr/>
        </p:nvSpPr>
        <p:spPr bwMode="auto">
          <a:xfrm>
            <a:off x="0" y="5638800"/>
            <a:ext cx="9144000" cy="9906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12700" cmpd="dbl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6629" name="Rectangle 58"/>
          <p:cNvSpPr>
            <a:spLocks noChangeArrowheads="1"/>
          </p:cNvSpPr>
          <p:nvPr/>
        </p:nvSpPr>
        <p:spPr bwMode="auto">
          <a:xfrm>
            <a:off x="76200" y="5638800"/>
            <a:ext cx="90678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630" name="Line 110"/>
          <p:cNvSpPr>
            <a:spLocks noChangeShapeType="1"/>
          </p:cNvSpPr>
          <p:nvPr/>
        </p:nvSpPr>
        <p:spPr bwMode="auto">
          <a:xfrm>
            <a:off x="8610600" y="57912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631" name="Line 111"/>
          <p:cNvSpPr>
            <a:spLocks noChangeShapeType="1"/>
          </p:cNvSpPr>
          <p:nvPr/>
        </p:nvSpPr>
        <p:spPr bwMode="auto">
          <a:xfrm>
            <a:off x="8839200" y="57912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632" name="Oval 112"/>
          <p:cNvSpPr>
            <a:spLocks noChangeArrowheads="1"/>
          </p:cNvSpPr>
          <p:nvPr/>
        </p:nvSpPr>
        <p:spPr bwMode="auto">
          <a:xfrm>
            <a:off x="8534400" y="5867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633" name="Oval 113"/>
          <p:cNvSpPr>
            <a:spLocks noChangeArrowheads="1"/>
          </p:cNvSpPr>
          <p:nvPr/>
        </p:nvSpPr>
        <p:spPr bwMode="auto">
          <a:xfrm>
            <a:off x="8763000" y="60198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634" name="AutoShape 32"/>
          <p:cNvSpPr>
            <a:spLocks noChangeArrowheads="1"/>
          </p:cNvSpPr>
          <p:nvPr/>
        </p:nvSpPr>
        <p:spPr bwMode="auto">
          <a:xfrm>
            <a:off x="304800" y="5754688"/>
            <a:ext cx="685800" cy="685800"/>
          </a:xfrm>
          <a:prstGeom prst="roundRect">
            <a:avLst>
              <a:gd name="adj" fmla="val 16667"/>
            </a:avLst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635" name="Rectangle 33"/>
          <p:cNvSpPr>
            <a:spLocks noChangeArrowheads="1"/>
          </p:cNvSpPr>
          <p:nvPr/>
        </p:nvSpPr>
        <p:spPr bwMode="auto">
          <a:xfrm>
            <a:off x="381000" y="5849938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64" name="Rectangle 34"/>
          <p:cNvSpPr>
            <a:spLocks noChangeArrowheads="1"/>
          </p:cNvSpPr>
          <p:nvPr/>
        </p:nvSpPr>
        <p:spPr bwMode="auto">
          <a:xfrm>
            <a:off x="742950" y="5851525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637" name="Rectangle 35"/>
          <p:cNvSpPr>
            <a:spLocks noChangeArrowheads="1"/>
          </p:cNvSpPr>
          <p:nvPr/>
        </p:nvSpPr>
        <p:spPr bwMode="auto">
          <a:xfrm>
            <a:off x="747713" y="6172200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638" name="Rectangle 36"/>
          <p:cNvSpPr>
            <a:spLocks noChangeArrowheads="1"/>
          </p:cNvSpPr>
          <p:nvPr/>
        </p:nvSpPr>
        <p:spPr bwMode="auto">
          <a:xfrm>
            <a:off x="381000" y="6172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" name="Snip Same Side Corner Rectangle 47"/>
          <p:cNvSpPr/>
          <p:nvPr/>
        </p:nvSpPr>
        <p:spPr>
          <a:xfrm>
            <a:off x="3505200" y="4953000"/>
            <a:ext cx="2667000" cy="1600200"/>
          </a:xfrm>
          <a:prstGeom prst="snip2SameRect">
            <a:avLst/>
          </a:prstGeom>
          <a:solidFill>
            <a:schemeClr val="bg2"/>
          </a:solidFill>
          <a:ln w="76200" cmpd="dbl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640" name="Rectangle 127"/>
          <p:cNvSpPr>
            <a:spLocks noChangeArrowheads="1"/>
          </p:cNvSpPr>
          <p:nvPr/>
        </p:nvSpPr>
        <p:spPr bwMode="auto">
          <a:xfrm>
            <a:off x="3790950" y="5124450"/>
            <a:ext cx="2133600" cy="971550"/>
          </a:xfrm>
          <a:prstGeom prst="rect">
            <a:avLst/>
          </a:prstGeom>
          <a:solidFill>
            <a:schemeClr val="bg1"/>
          </a:solidFill>
          <a:ln w="5080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Click Letter Above</a:t>
            </a:r>
          </a:p>
          <a:p>
            <a:pPr algn="ctr"/>
            <a:r>
              <a:rPr lang="en-US" b="1" dirty="0"/>
              <a:t>To Answer </a:t>
            </a:r>
          </a:p>
          <a:p>
            <a:pPr algn="ctr"/>
            <a:r>
              <a:rPr lang="en-US" b="1" dirty="0"/>
              <a:t>Question</a:t>
            </a:r>
          </a:p>
        </p:txBody>
      </p:sp>
      <p:sp>
        <p:nvSpPr>
          <p:cNvPr id="26641" name="TextBox 48"/>
          <p:cNvSpPr txBox="1">
            <a:spLocks noChangeArrowheads="1"/>
          </p:cNvSpPr>
          <p:nvPr/>
        </p:nvSpPr>
        <p:spPr bwMode="auto">
          <a:xfrm>
            <a:off x="3657600" y="6172200"/>
            <a:ext cx="2362200" cy="276225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i="1" dirty="0" smtClean="0">
                <a:solidFill>
                  <a:schemeClr val="bg1"/>
                </a:solidFill>
                <a:latin typeface="Verdana" pitchFamily="34" charset="0"/>
              </a:rPr>
              <a:t>Heading-</a:t>
            </a:r>
            <a:endParaRPr lang="en-US" sz="1200" b="1" i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6642" name="AutoShape 14"/>
          <p:cNvSpPr>
            <a:spLocks noChangeArrowheads="1"/>
          </p:cNvSpPr>
          <p:nvPr/>
        </p:nvSpPr>
        <p:spPr bwMode="auto">
          <a:xfrm>
            <a:off x="1066800" y="5753100"/>
            <a:ext cx="2286000" cy="6858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 smtClean="0">
                <a:solidFill>
                  <a:schemeClr val="accent2"/>
                </a:solidFill>
              </a:rPr>
              <a:t>Status : virus detected </a:t>
            </a:r>
          </a:p>
          <a:p>
            <a:r>
              <a:rPr lang="en-US" sz="1000" dirty="0" smtClean="0">
                <a:solidFill>
                  <a:schemeClr val="accent2"/>
                </a:solidFill>
              </a:rPr>
              <a:t>Active Targeting: Off</a:t>
            </a:r>
          </a:p>
          <a:p>
            <a:r>
              <a:rPr lang="en-US" sz="1000" dirty="0" smtClean="0">
                <a:solidFill>
                  <a:schemeClr val="accent2"/>
                </a:solidFill>
              </a:rPr>
              <a:t>Next Target :</a:t>
            </a:r>
          </a:p>
        </p:txBody>
      </p:sp>
      <p:sp>
        <p:nvSpPr>
          <p:cNvPr id="26643" name="Rectangle 24"/>
          <p:cNvSpPr>
            <a:spLocks noChangeArrowheads="1"/>
          </p:cNvSpPr>
          <p:nvPr/>
        </p:nvSpPr>
        <p:spPr bwMode="auto">
          <a:xfrm>
            <a:off x="6324600" y="57150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6324600" y="61722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705600" y="6096000"/>
            <a:ext cx="1752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705600" y="6096000"/>
            <a:ext cx="1752600" cy="304800"/>
          </a:xfrm>
          <a:prstGeom prst="rect">
            <a:avLst/>
          </a:prstGeom>
          <a:solidFill>
            <a:srgbClr val="BC15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647" name="TextBox 18"/>
          <p:cNvSpPr txBox="1">
            <a:spLocks noChangeArrowheads="1"/>
          </p:cNvSpPr>
          <p:nvPr/>
        </p:nvSpPr>
        <p:spPr bwMode="auto">
          <a:xfrm>
            <a:off x="6705600" y="5715000"/>
            <a:ext cx="1752600" cy="2762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i="1" dirty="0">
                <a:latin typeface="Verdana" pitchFamily="34" charset="0"/>
              </a:rPr>
              <a:t>Damage Indicator</a:t>
            </a:r>
            <a:endParaRPr lang="en-US" sz="1100" b="1" i="1" dirty="0">
              <a:latin typeface="Verdana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6629400" y="6019800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8382000" y="6019800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0" name="Rectangle 1"/>
          <p:cNvSpPr>
            <a:spLocks noChangeArrowheads="1"/>
          </p:cNvSpPr>
          <p:nvPr/>
        </p:nvSpPr>
        <p:spPr bwMode="auto">
          <a:xfrm>
            <a:off x="838200" y="381000"/>
            <a:ext cx="78486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latin typeface="Verdana" pitchFamily="34" charset="0"/>
              </a:rPr>
              <a:t>Next Question…</a:t>
            </a:r>
            <a:r>
              <a:rPr lang="en-US" dirty="0">
                <a:latin typeface="Verdana" pitchFamily="34" charset="0"/>
              </a:rPr>
              <a:t/>
            </a:r>
            <a:br>
              <a:rPr lang="en-US" dirty="0">
                <a:latin typeface="Verdana" pitchFamily="34" charset="0"/>
              </a:rPr>
            </a:br>
            <a:r>
              <a:rPr lang="en-US" dirty="0" smtClean="0">
                <a:latin typeface="Verdana" pitchFamily="34" charset="0"/>
              </a:rPr>
              <a:t>Money that is earned?</a:t>
            </a:r>
            <a:endParaRPr lang="en-US" dirty="0">
              <a:latin typeface="Verdana" pitchFamily="34" charset="0"/>
            </a:endParaRPr>
          </a:p>
          <a:p>
            <a:endParaRPr lang="en-US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A. </a:t>
            </a:r>
            <a:r>
              <a:rPr lang="en-US" dirty="0" smtClean="0">
                <a:latin typeface="Verdana" pitchFamily="34" charset="0"/>
              </a:rPr>
              <a:t>Income</a:t>
            </a:r>
            <a:endParaRPr lang="en-US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B. </a:t>
            </a:r>
            <a:r>
              <a:rPr lang="en-US" dirty="0" smtClean="0">
                <a:latin typeface="Verdana" pitchFamily="34" charset="0"/>
              </a:rPr>
              <a:t>Debit </a:t>
            </a:r>
            <a:endParaRPr lang="en-US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C. </a:t>
            </a:r>
            <a:r>
              <a:rPr lang="en-US" dirty="0" smtClean="0">
                <a:latin typeface="Verdana" pitchFamily="34" charset="0"/>
              </a:rPr>
              <a:t>ATM</a:t>
            </a:r>
            <a:endParaRPr lang="en-US" dirty="0">
              <a:latin typeface="Verdana" pitchFamily="34" charset="0"/>
            </a:endParaRPr>
          </a:p>
          <a:p>
            <a:r>
              <a:rPr lang="en-US" dirty="0" smtClean="0">
                <a:latin typeface="Verdana" pitchFamily="34" charset="0"/>
              </a:rPr>
              <a:t>D. Funds 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40" name="Bevel 39"/>
          <p:cNvSpPr/>
          <p:nvPr/>
        </p:nvSpPr>
        <p:spPr>
          <a:xfrm>
            <a:off x="2362200" y="3581400"/>
            <a:ext cx="838200" cy="86836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Verdana" pitchFamily="34" charset="0"/>
              </a:rPr>
              <a:t>A</a:t>
            </a:r>
          </a:p>
        </p:txBody>
      </p:sp>
      <p:sp>
        <p:nvSpPr>
          <p:cNvPr id="42" name="Bevel 41">
            <a:hlinkClick r:id="rId3" action="ppaction://hlinksldjump"/>
          </p:cNvPr>
          <p:cNvSpPr/>
          <p:nvPr/>
        </p:nvSpPr>
        <p:spPr>
          <a:xfrm>
            <a:off x="3733800" y="3581400"/>
            <a:ext cx="838200" cy="86836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Verdana" pitchFamily="34" charset="0"/>
              </a:rPr>
              <a:t>B</a:t>
            </a:r>
          </a:p>
        </p:txBody>
      </p:sp>
      <p:sp>
        <p:nvSpPr>
          <p:cNvPr id="43" name="Bevel 42">
            <a:hlinkClick r:id="rId3" action="ppaction://hlinksldjump"/>
          </p:cNvPr>
          <p:cNvSpPr/>
          <p:nvPr/>
        </p:nvSpPr>
        <p:spPr>
          <a:xfrm>
            <a:off x="5105400" y="3581400"/>
            <a:ext cx="838200" cy="86836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Verdana" pitchFamily="34" charset="0"/>
              </a:rPr>
              <a:t>C</a:t>
            </a:r>
          </a:p>
        </p:txBody>
      </p:sp>
      <p:sp>
        <p:nvSpPr>
          <p:cNvPr id="44" name="Bevel 43">
            <a:hlinkClick r:id="rId3" action="ppaction://hlinksldjump" highlightClick="1"/>
          </p:cNvPr>
          <p:cNvSpPr/>
          <p:nvPr/>
        </p:nvSpPr>
        <p:spPr>
          <a:xfrm>
            <a:off x="6477000" y="3581400"/>
            <a:ext cx="838200" cy="86836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Verdana" pitchFamily="34" charset="0"/>
              </a:rPr>
              <a:t>D</a:t>
            </a:r>
          </a:p>
        </p:txBody>
      </p:sp>
      <p:sp>
        <p:nvSpPr>
          <p:cNvPr id="45" name="Rectangle 44">
            <a:hlinkClick r:id="" action="ppaction://hlinkshowjump?jump=nextslide"/>
          </p:cNvPr>
          <p:cNvSpPr/>
          <p:nvPr/>
        </p:nvSpPr>
        <p:spPr>
          <a:xfrm>
            <a:off x="9220200" y="3519488"/>
            <a:ext cx="5867400" cy="963612"/>
          </a:xfrm>
          <a:prstGeom prst="rect">
            <a:avLst/>
          </a:prstGeom>
          <a:solidFill>
            <a:srgbClr val="960000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Verdana" pitchFamily="34" charset="0"/>
              </a:rPr>
              <a:t>Great Job! Click here to keep going.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13F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1138E-6 L -0.82917 1.71138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odj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7264" grpId="0" animBg="1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-76200" y="5562600"/>
            <a:ext cx="9296400" cy="12192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76200" cmpd="tri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25603" name="Group 17"/>
          <p:cNvGrpSpPr>
            <a:grpSpLocks/>
          </p:cNvGrpSpPr>
          <p:nvPr/>
        </p:nvGrpSpPr>
        <p:grpSpPr bwMode="auto">
          <a:xfrm>
            <a:off x="6019800" y="5791200"/>
            <a:ext cx="381000" cy="381000"/>
            <a:chOff x="3936" y="1776"/>
            <a:chExt cx="240" cy="240"/>
          </a:xfrm>
        </p:grpSpPr>
        <p:sp>
          <p:nvSpPr>
            <p:cNvPr id="25632" name="AutoShape 18"/>
            <p:cNvSpPr>
              <a:spLocks noChangeArrowheads="1"/>
            </p:cNvSpPr>
            <p:nvPr/>
          </p:nvSpPr>
          <p:spPr bwMode="auto">
            <a:xfrm>
              <a:off x="3936" y="1776"/>
              <a:ext cx="240" cy="240"/>
            </a:xfrm>
            <a:prstGeom prst="octagon">
              <a:avLst>
                <a:gd name="adj" fmla="val 2928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33" name="Line 19"/>
            <p:cNvSpPr>
              <a:spLocks noChangeShapeType="1"/>
            </p:cNvSpPr>
            <p:nvPr/>
          </p:nvSpPr>
          <p:spPr bwMode="auto">
            <a:xfrm flipV="1">
              <a:off x="4032" y="1872"/>
              <a:ext cx="48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184" name="Rectangle 29"/>
          <p:cNvSpPr>
            <a:spLocks noChangeArrowheads="1"/>
          </p:cNvSpPr>
          <p:nvPr/>
        </p:nvSpPr>
        <p:spPr bwMode="auto">
          <a:xfrm>
            <a:off x="0" y="5638800"/>
            <a:ext cx="9144000" cy="9906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12700" cmpd="dbl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605" name="Rectangle 58"/>
          <p:cNvSpPr>
            <a:spLocks noChangeArrowheads="1"/>
          </p:cNvSpPr>
          <p:nvPr/>
        </p:nvSpPr>
        <p:spPr bwMode="auto">
          <a:xfrm>
            <a:off x="76200" y="5638800"/>
            <a:ext cx="90678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06" name="Line 110"/>
          <p:cNvSpPr>
            <a:spLocks noChangeShapeType="1"/>
          </p:cNvSpPr>
          <p:nvPr/>
        </p:nvSpPr>
        <p:spPr bwMode="auto">
          <a:xfrm>
            <a:off x="8610600" y="57912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607" name="Line 111"/>
          <p:cNvSpPr>
            <a:spLocks noChangeShapeType="1"/>
          </p:cNvSpPr>
          <p:nvPr/>
        </p:nvSpPr>
        <p:spPr bwMode="auto">
          <a:xfrm>
            <a:off x="8839200" y="57912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608" name="Oval 112"/>
          <p:cNvSpPr>
            <a:spLocks noChangeArrowheads="1"/>
          </p:cNvSpPr>
          <p:nvPr/>
        </p:nvSpPr>
        <p:spPr bwMode="auto">
          <a:xfrm>
            <a:off x="8534400" y="5867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09" name="Oval 113"/>
          <p:cNvSpPr>
            <a:spLocks noChangeArrowheads="1"/>
          </p:cNvSpPr>
          <p:nvPr/>
        </p:nvSpPr>
        <p:spPr bwMode="auto">
          <a:xfrm>
            <a:off x="8763000" y="60198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10" name="AutoShape 32"/>
          <p:cNvSpPr>
            <a:spLocks noChangeArrowheads="1"/>
          </p:cNvSpPr>
          <p:nvPr/>
        </p:nvSpPr>
        <p:spPr bwMode="auto">
          <a:xfrm>
            <a:off x="304800" y="5754688"/>
            <a:ext cx="685800" cy="685800"/>
          </a:xfrm>
          <a:prstGeom prst="roundRect">
            <a:avLst>
              <a:gd name="adj" fmla="val 16667"/>
            </a:avLst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11" name="Rectangle 33"/>
          <p:cNvSpPr>
            <a:spLocks noChangeArrowheads="1"/>
          </p:cNvSpPr>
          <p:nvPr/>
        </p:nvSpPr>
        <p:spPr bwMode="auto">
          <a:xfrm>
            <a:off x="381000" y="5849938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64" name="Rectangle 34"/>
          <p:cNvSpPr>
            <a:spLocks noChangeArrowheads="1"/>
          </p:cNvSpPr>
          <p:nvPr/>
        </p:nvSpPr>
        <p:spPr bwMode="auto">
          <a:xfrm>
            <a:off x="742950" y="5851525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13" name="Rectangle 35"/>
          <p:cNvSpPr>
            <a:spLocks noChangeArrowheads="1"/>
          </p:cNvSpPr>
          <p:nvPr/>
        </p:nvSpPr>
        <p:spPr bwMode="auto">
          <a:xfrm>
            <a:off x="747713" y="6172200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14" name="Rectangle 36"/>
          <p:cNvSpPr>
            <a:spLocks noChangeArrowheads="1"/>
          </p:cNvSpPr>
          <p:nvPr/>
        </p:nvSpPr>
        <p:spPr bwMode="auto">
          <a:xfrm>
            <a:off x="381000" y="6172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" name="Snip Same Side Corner Rectangle 47"/>
          <p:cNvSpPr/>
          <p:nvPr/>
        </p:nvSpPr>
        <p:spPr>
          <a:xfrm>
            <a:off x="3505200" y="4953000"/>
            <a:ext cx="2667000" cy="1600200"/>
          </a:xfrm>
          <a:prstGeom prst="snip2SameRect">
            <a:avLst/>
          </a:prstGeom>
          <a:solidFill>
            <a:schemeClr val="bg2"/>
          </a:solidFill>
          <a:ln w="76200" cmpd="dbl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616" name="Rectangle 127"/>
          <p:cNvSpPr>
            <a:spLocks noChangeArrowheads="1"/>
          </p:cNvSpPr>
          <p:nvPr/>
        </p:nvSpPr>
        <p:spPr bwMode="auto">
          <a:xfrm>
            <a:off x="3790950" y="5124450"/>
            <a:ext cx="2133600" cy="971550"/>
          </a:xfrm>
          <a:prstGeom prst="rect">
            <a:avLst/>
          </a:prstGeom>
          <a:solidFill>
            <a:schemeClr val="bg1"/>
          </a:solidFill>
          <a:ln w="5080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Click Letter Above</a:t>
            </a:r>
          </a:p>
          <a:p>
            <a:pPr algn="ctr"/>
            <a:r>
              <a:rPr lang="en-US" b="1" dirty="0"/>
              <a:t>To Answer </a:t>
            </a:r>
          </a:p>
          <a:p>
            <a:pPr algn="ctr"/>
            <a:r>
              <a:rPr lang="en-US" b="1" dirty="0"/>
              <a:t>Question</a:t>
            </a:r>
          </a:p>
        </p:txBody>
      </p:sp>
      <p:sp>
        <p:nvSpPr>
          <p:cNvPr id="25617" name="TextBox 48"/>
          <p:cNvSpPr txBox="1">
            <a:spLocks noChangeArrowheads="1"/>
          </p:cNvSpPr>
          <p:nvPr/>
        </p:nvSpPr>
        <p:spPr bwMode="auto">
          <a:xfrm>
            <a:off x="3657600" y="6172200"/>
            <a:ext cx="2362200" cy="276225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i="1" dirty="0" smtClean="0">
                <a:solidFill>
                  <a:schemeClr val="bg1"/>
                </a:solidFill>
                <a:latin typeface="Verdana" pitchFamily="34" charset="0"/>
              </a:rPr>
              <a:t>Heding </a:t>
            </a:r>
            <a:endParaRPr lang="en-US" sz="1200" b="1" i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5618" name="AutoShape 14"/>
          <p:cNvSpPr>
            <a:spLocks noChangeArrowheads="1"/>
          </p:cNvSpPr>
          <p:nvPr/>
        </p:nvSpPr>
        <p:spPr bwMode="auto">
          <a:xfrm>
            <a:off x="1066800" y="5753100"/>
            <a:ext cx="2286000" cy="6858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 smtClean="0">
                <a:solidFill>
                  <a:schemeClr val="accent2"/>
                </a:solidFill>
              </a:rPr>
              <a:t>Status : virus detected </a:t>
            </a:r>
          </a:p>
          <a:p>
            <a:r>
              <a:rPr lang="en-US" sz="1000" dirty="0" smtClean="0">
                <a:solidFill>
                  <a:schemeClr val="accent2"/>
                </a:solidFill>
              </a:rPr>
              <a:t>Active Targeting: Off</a:t>
            </a:r>
          </a:p>
          <a:p>
            <a:r>
              <a:rPr lang="en-US" sz="1000" dirty="0" smtClean="0">
                <a:solidFill>
                  <a:schemeClr val="accent2"/>
                </a:solidFill>
              </a:rPr>
              <a:t>Next Target :</a:t>
            </a:r>
          </a:p>
        </p:txBody>
      </p:sp>
      <p:sp>
        <p:nvSpPr>
          <p:cNvPr id="25619" name="Rectangle 24"/>
          <p:cNvSpPr>
            <a:spLocks noChangeArrowheads="1"/>
          </p:cNvSpPr>
          <p:nvPr/>
        </p:nvSpPr>
        <p:spPr bwMode="auto">
          <a:xfrm>
            <a:off x="6324600" y="57150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6324600" y="61722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705600" y="6096000"/>
            <a:ext cx="1752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705600" y="6096000"/>
            <a:ext cx="1752600" cy="304800"/>
          </a:xfrm>
          <a:prstGeom prst="rect">
            <a:avLst/>
          </a:prstGeom>
          <a:solidFill>
            <a:srgbClr val="BC15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623" name="TextBox 18"/>
          <p:cNvSpPr txBox="1">
            <a:spLocks noChangeArrowheads="1"/>
          </p:cNvSpPr>
          <p:nvPr/>
        </p:nvSpPr>
        <p:spPr bwMode="auto">
          <a:xfrm>
            <a:off x="6705600" y="5715000"/>
            <a:ext cx="1752600" cy="2762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i="1" dirty="0">
                <a:latin typeface="Verdana" pitchFamily="34" charset="0"/>
              </a:rPr>
              <a:t>Damage Indicator</a:t>
            </a:r>
            <a:endParaRPr lang="en-US" sz="1100" b="1" i="1" dirty="0">
              <a:latin typeface="Verdana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6629400" y="6019800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8382000" y="6019800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6" name="Rectangle 1"/>
          <p:cNvSpPr>
            <a:spLocks noChangeArrowheads="1"/>
          </p:cNvSpPr>
          <p:nvPr/>
        </p:nvSpPr>
        <p:spPr bwMode="auto">
          <a:xfrm>
            <a:off x="838200" y="381000"/>
            <a:ext cx="7848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latin typeface="Verdana" pitchFamily="34" charset="0"/>
              </a:rPr>
              <a:t>Next Question…</a:t>
            </a:r>
            <a:r>
              <a:rPr lang="en-US" dirty="0">
                <a:latin typeface="Verdana" pitchFamily="34" charset="0"/>
              </a:rPr>
              <a:t/>
            </a:r>
            <a:br>
              <a:rPr lang="en-US" dirty="0">
                <a:latin typeface="Verdana" pitchFamily="34" charset="0"/>
              </a:rPr>
            </a:br>
            <a:r>
              <a:rPr lang="en-US" dirty="0" smtClean="0">
                <a:latin typeface="Verdana" pitchFamily="34" charset="0"/>
              </a:rPr>
              <a:t>what  is the average weight of human brain?</a:t>
            </a:r>
          </a:p>
          <a:p>
            <a:r>
              <a:rPr lang="en-US" dirty="0" smtClean="0">
                <a:latin typeface="Verdana" pitchFamily="34" charset="0"/>
              </a:rPr>
              <a:t>A</a:t>
            </a:r>
            <a:r>
              <a:rPr lang="en-US" dirty="0">
                <a:latin typeface="Verdana" pitchFamily="34" charset="0"/>
              </a:rPr>
              <a:t>. </a:t>
            </a:r>
            <a:r>
              <a:rPr lang="en-US" dirty="0" smtClean="0">
                <a:latin typeface="Verdana" pitchFamily="34" charset="0"/>
              </a:rPr>
              <a:t>2kg</a:t>
            </a:r>
            <a:endParaRPr lang="en-US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B. </a:t>
            </a:r>
            <a:r>
              <a:rPr lang="en-US" dirty="0" smtClean="0">
                <a:latin typeface="Verdana" pitchFamily="34" charset="0"/>
              </a:rPr>
              <a:t>1.5 kg</a:t>
            </a:r>
            <a:endParaRPr lang="en-US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C. </a:t>
            </a:r>
            <a:r>
              <a:rPr lang="en-US" dirty="0" smtClean="0">
                <a:latin typeface="Verdana" pitchFamily="34" charset="0"/>
              </a:rPr>
              <a:t>1.4 kg</a:t>
            </a:r>
            <a:endParaRPr lang="en-US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D. </a:t>
            </a:r>
            <a:r>
              <a:rPr lang="en-US" dirty="0" smtClean="0">
                <a:latin typeface="Verdana" pitchFamily="34" charset="0"/>
              </a:rPr>
              <a:t>5000 kg 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40" name="Bevel 39">
            <a:hlinkClick r:id="rId3" action="ppaction://hlinksldjump"/>
          </p:cNvPr>
          <p:cNvSpPr/>
          <p:nvPr/>
        </p:nvSpPr>
        <p:spPr>
          <a:xfrm>
            <a:off x="2362200" y="3581400"/>
            <a:ext cx="838200" cy="86836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Verdana" pitchFamily="34" charset="0"/>
              </a:rPr>
              <a:t>A</a:t>
            </a:r>
          </a:p>
        </p:txBody>
      </p:sp>
      <p:sp>
        <p:nvSpPr>
          <p:cNvPr id="42" name="Bevel 41">
            <a:hlinkClick r:id="rId3" action="ppaction://hlinksldjump"/>
          </p:cNvPr>
          <p:cNvSpPr/>
          <p:nvPr/>
        </p:nvSpPr>
        <p:spPr>
          <a:xfrm>
            <a:off x="3733800" y="3581400"/>
            <a:ext cx="838200" cy="86836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Verdana" pitchFamily="34" charset="0"/>
              </a:rPr>
              <a:t>B</a:t>
            </a:r>
          </a:p>
        </p:txBody>
      </p:sp>
      <p:sp>
        <p:nvSpPr>
          <p:cNvPr id="43" name="Bevel 42"/>
          <p:cNvSpPr/>
          <p:nvPr/>
        </p:nvSpPr>
        <p:spPr>
          <a:xfrm>
            <a:off x="5105400" y="3581400"/>
            <a:ext cx="838200" cy="86836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Verdana" pitchFamily="34" charset="0"/>
              </a:rPr>
              <a:t>C</a:t>
            </a:r>
          </a:p>
        </p:txBody>
      </p:sp>
      <p:sp>
        <p:nvSpPr>
          <p:cNvPr id="44" name="Bevel 43">
            <a:hlinkClick r:id="rId3" action="ppaction://hlinksldjump" highlightClick="1"/>
          </p:cNvPr>
          <p:cNvSpPr/>
          <p:nvPr/>
        </p:nvSpPr>
        <p:spPr>
          <a:xfrm>
            <a:off x="6477000" y="3581400"/>
            <a:ext cx="838200" cy="86836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Verdana" pitchFamily="34" charset="0"/>
              </a:rPr>
              <a:t>D</a:t>
            </a:r>
          </a:p>
        </p:txBody>
      </p:sp>
      <p:sp>
        <p:nvSpPr>
          <p:cNvPr id="45" name="Rectangle 44">
            <a:hlinkClick r:id="" action="ppaction://hlinkshowjump?jump=nextslide"/>
          </p:cNvPr>
          <p:cNvSpPr/>
          <p:nvPr/>
        </p:nvSpPr>
        <p:spPr>
          <a:xfrm>
            <a:off x="9220200" y="3519488"/>
            <a:ext cx="5867400" cy="963612"/>
          </a:xfrm>
          <a:prstGeom prst="rect">
            <a:avLst/>
          </a:prstGeom>
          <a:solidFill>
            <a:srgbClr val="960000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Verdana" pitchFamily="34" charset="0"/>
              </a:rPr>
              <a:t>Great Job! Click here to keep going.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13F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1138E-6 L -0.82917 1.71138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odj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7264" grpId="0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-76200" y="5562600"/>
            <a:ext cx="9296400" cy="12192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76200" cmpd="tri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15363" name="Group 17"/>
          <p:cNvGrpSpPr>
            <a:grpSpLocks/>
          </p:cNvGrpSpPr>
          <p:nvPr/>
        </p:nvGrpSpPr>
        <p:grpSpPr bwMode="auto">
          <a:xfrm>
            <a:off x="6019800" y="5791200"/>
            <a:ext cx="381000" cy="381000"/>
            <a:chOff x="3936" y="1776"/>
            <a:chExt cx="240" cy="240"/>
          </a:xfrm>
        </p:grpSpPr>
        <p:sp>
          <p:nvSpPr>
            <p:cNvPr id="15389" name="AutoShape 18"/>
            <p:cNvSpPr>
              <a:spLocks noChangeArrowheads="1"/>
            </p:cNvSpPr>
            <p:nvPr/>
          </p:nvSpPr>
          <p:spPr bwMode="auto">
            <a:xfrm>
              <a:off x="3936" y="1776"/>
              <a:ext cx="240" cy="240"/>
            </a:xfrm>
            <a:prstGeom prst="octagon">
              <a:avLst>
                <a:gd name="adj" fmla="val 2928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390" name="Line 19"/>
            <p:cNvSpPr>
              <a:spLocks noChangeShapeType="1"/>
            </p:cNvSpPr>
            <p:nvPr/>
          </p:nvSpPr>
          <p:spPr bwMode="auto">
            <a:xfrm flipV="1">
              <a:off x="4032" y="1872"/>
              <a:ext cx="48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184" name="Rectangle 29"/>
          <p:cNvSpPr>
            <a:spLocks noChangeArrowheads="1"/>
          </p:cNvSpPr>
          <p:nvPr/>
        </p:nvSpPr>
        <p:spPr bwMode="auto">
          <a:xfrm>
            <a:off x="0" y="5638800"/>
            <a:ext cx="9144000" cy="9906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12700" cmpd="dbl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5365" name="Rectangle 58"/>
          <p:cNvSpPr>
            <a:spLocks noChangeArrowheads="1"/>
          </p:cNvSpPr>
          <p:nvPr/>
        </p:nvSpPr>
        <p:spPr bwMode="auto">
          <a:xfrm>
            <a:off x="76200" y="5638800"/>
            <a:ext cx="90678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6" name="Line 110"/>
          <p:cNvSpPr>
            <a:spLocks noChangeShapeType="1"/>
          </p:cNvSpPr>
          <p:nvPr/>
        </p:nvSpPr>
        <p:spPr bwMode="auto">
          <a:xfrm>
            <a:off x="8610600" y="57912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67" name="Line 111"/>
          <p:cNvSpPr>
            <a:spLocks noChangeShapeType="1"/>
          </p:cNvSpPr>
          <p:nvPr/>
        </p:nvSpPr>
        <p:spPr bwMode="auto">
          <a:xfrm>
            <a:off x="8839200" y="57912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68" name="Oval 112"/>
          <p:cNvSpPr>
            <a:spLocks noChangeArrowheads="1"/>
          </p:cNvSpPr>
          <p:nvPr/>
        </p:nvSpPr>
        <p:spPr bwMode="auto">
          <a:xfrm>
            <a:off x="8534400" y="5867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9" name="Oval 113"/>
          <p:cNvSpPr>
            <a:spLocks noChangeArrowheads="1"/>
          </p:cNvSpPr>
          <p:nvPr/>
        </p:nvSpPr>
        <p:spPr bwMode="auto">
          <a:xfrm>
            <a:off x="8763000" y="60198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70" name="AutoShape 32"/>
          <p:cNvSpPr>
            <a:spLocks noChangeArrowheads="1"/>
          </p:cNvSpPr>
          <p:nvPr/>
        </p:nvSpPr>
        <p:spPr bwMode="auto">
          <a:xfrm>
            <a:off x="304800" y="5754688"/>
            <a:ext cx="685800" cy="685800"/>
          </a:xfrm>
          <a:prstGeom prst="roundRect">
            <a:avLst>
              <a:gd name="adj" fmla="val 16667"/>
            </a:avLst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71" name="Rectangle 33"/>
          <p:cNvSpPr>
            <a:spLocks noChangeArrowheads="1"/>
          </p:cNvSpPr>
          <p:nvPr/>
        </p:nvSpPr>
        <p:spPr bwMode="auto">
          <a:xfrm>
            <a:off x="381000" y="5849938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64" name="Rectangle 34"/>
          <p:cNvSpPr>
            <a:spLocks noChangeArrowheads="1"/>
          </p:cNvSpPr>
          <p:nvPr/>
        </p:nvSpPr>
        <p:spPr bwMode="auto">
          <a:xfrm>
            <a:off x="742950" y="5851525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73" name="Rectangle 35"/>
          <p:cNvSpPr>
            <a:spLocks noChangeArrowheads="1"/>
          </p:cNvSpPr>
          <p:nvPr/>
        </p:nvSpPr>
        <p:spPr bwMode="auto">
          <a:xfrm>
            <a:off x="747713" y="6172200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74" name="Rectangle 36"/>
          <p:cNvSpPr>
            <a:spLocks noChangeArrowheads="1"/>
          </p:cNvSpPr>
          <p:nvPr/>
        </p:nvSpPr>
        <p:spPr bwMode="auto">
          <a:xfrm>
            <a:off x="381000" y="6172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" name="Snip Same Side Corner Rectangle 47"/>
          <p:cNvSpPr/>
          <p:nvPr/>
        </p:nvSpPr>
        <p:spPr>
          <a:xfrm>
            <a:off x="3505200" y="4953000"/>
            <a:ext cx="2667000" cy="1600200"/>
          </a:xfrm>
          <a:prstGeom prst="snip2SameRect">
            <a:avLst/>
          </a:prstGeom>
          <a:solidFill>
            <a:schemeClr val="bg2"/>
          </a:solidFill>
          <a:ln w="76200" cmpd="dbl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376" name="Rectangle 127">
            <a:hlinkClick r:id="" action="ppaction://hlinkshowjump?jump=nextslide" highlightClick="1">
              <a:snd r:embed="rId2" name="click-two-v2.wav"/>
            </a:hlinkClick>
          </p:cNvPr>
          <p:cNvSpPr>
            <a:spLocks noChangeArrowheads="1"/>
          </p:cNvSpPr>
          <p:nvPr/>
        </p:nvSpPr>
        <p:spPr bwMode="auto">
          <a:xfrm>
            <a:off x="3790950" y="5124450"/>
            <a:ext cx="2133600" cy="971550"/>
          </a:xfrm>
          <a:prstGeom prst="rect">
            <a:avLst/>
          </a:prstGeom>
          <a:solidFill>
            <a:schemeClr val="bg1"/>
          </a:solidFill>
          <a:ln w="5080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 - Welcome - </a:t>
            </a:r>
            <a:br>
              <a:rPr lang="en-US" b="1" dirty="0"/>
            </a:br>
            <a:r>
              <a:rPr lang="en-US" b="1" dirty="0"/>
              <a:t>Click Here</a:t>
            </a:r>
          </a:p>
          <a:p>
            <a:pPr algn="ctr"/>
            <a:r>
              <a:rPr lang="en-US" b="1" dirty="0"/>
              <a:t>To Begin</a:t>
            </a:r>
          </a:p>
        </p:txBody>
      </p:sp>
      <p:sp>
        <p:nvSpPr>
          <p:cNvPr id="15377" name="TextBox 48"/>
          <p:cNvSpPr txBox="1">
            <a:spLocks noChangeArrowheads="1"/>
          </p:cNvSpPr>
          <p:nvPr/>
        </p:nvSpPr>
        <p:spPr bwMode="auto">
          <a:xfrm>
            <a:off x="3657600" y="6172200"/>
            <a:ext cx="2362200" cy="276225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i="1" dirty="0">
                <a:solidFill>
                  <a:schemeClr val="bg1"/>
                </a:solidFill>
                <a:latin typeface="Verdana" pitchFamily="34" charset="0"/>
              </a:rPr>
              <a:t>Heading-N7.56 E5.89</a:t>
            </a:r>
          </a:p>
        </p:txBody>
      </p:sp>
      <p:sp>
        <p:nvSpPr>
          <p:cNvPr id="15378" name="AutoShape 14"/>
          <p:cNvSpPr>
            <a:spLocks noChangeArrowheads="1"/>
          </p:cNvSpPr>
          <p:nvPr/>
        </p:nvSpPr>
        <p:spPr bwMode="auto">
          <a:xfrm>
            <a:off x="1066800" y="5753100"/>
            <a:ext cx="2286000" cy="6858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accent2"/>
                </a:solidFill>
              </a:rPr>
              <a:t>Status: All devices are working.</a:t>
            </a:r>
          </a:p>
          <a:p>
            <a:r>
              <a:rPr lang="en-US" sz="1000" dirty="0">
                <a:solidFill>
                  <a:schemeClr val="accent2"/>
                </a:solidFill>
              </a:rPr>
              <a:t>Target: On</a:t>
            </a:r>
          </a:p>
          <a:p>
            <a:r>
              <a:rPr lang="en-US" sz="1000" dirty="0">
                <a:solidFill>
                  <a:schemeClr val="accent2"/>
                </a:solidFill>
              </a:rPr>
              <a:t>Next Target :---------</a:t>
            </a:r>
          </a:p>
        </p:txBody>
      </p:sp>
      <p:sp>
        <p:nvSpPr>
          <p:cNvPr id="15379" name="Rectangle 24"/>
          <p:cNvSpPr>
            <a:spLocks noChangeArrowheads="1"/>
          </p:cNvSpPr>
          <p:nvPr/>
        </p:nvSpPr>
        <p:spPr bwMode="auto">
          <a:xfrm>
            <a:off x="6324600" y="57150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6324600" y="61722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705600" y="6096000"/>
            <a:ext cx="1752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705600" y="6096000"/>
            <a:ext cx="1752600" cy="304800"/>
          </a:xfrm>
          <a:prstGeom prst="rect">
            <a:avLst/>
          </a:prstGeom>
          <a:solidFill>
            <a:srgbClr val="BC15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383" name="TextBox 18"/>
          <p:cNvSpPr txBox="1">
            <a:spLocks noChangeArrowheads="1"/>
          </p:cNvSpPr>
          <p:nvPr/>
        </p:nvSpPr>
        <p:spPr bwMode="auto">
          <a:xfrm>
            <a:off x="6705600" y="5715000"/>
            <a:ext cx="1752600" cy="2762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i="1" dirty="0">
                <a:latin typeface="Verdana" pitchFamily="34" charset="0"/>
              </a:rPr>
              <a:t>Fueling Complete</a:t>
            </a:r>
            <a:endParaRPr lang="en-US" sz="1100" b="1" i="1" dirty="0">
              <a:latin typeface="Verdana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6629400" y="6019800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8382000" y="6019800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86" name="Picture 65" descr="ufo-3.png">
            <a:hlinkClick r:id="" action="ppaction://noaction">
              <a:snd r:embed="rId3" name="bomb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8100" y="4267200"/>
            <a:ext cx="11303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7" name="Text Box 44"/>
          <p:cNvSpPr txBox="1">
            <a:spLocks noChangeArrowheads="1"/>
          </p:cNvSpPr>
          <p:nvPr/>
        </p:nvSpPr>
        <p:spPr bwMode="auto">
          <a:xfrm>
            <a:off x="696913" y="525463"/>
            <a:ext cx="8172450" cy="3786187"/>
          </a:xfrm>
          <a:prstGeom prst="rect">
            <a:avLst/>
          </a:prstGeom>
          <a:solidFill>
            <a:schemeClr val="accent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FFFFFF"/>
                </a:solidFill>
                <a:latin typeface="Verdana" pitchFamily="34" charset="0"/>
              </a:rPr>
              <a:t>                        Welcome to immune defence</a:t>
            </a:r>
          </a:p>
          <a:p>
            <a:pPr algn="ctr" eaLnBrk="1" hangingPunct="1"/>
            <a:r>
              <a:rPr lang="en-US" sz="2000" b="1" dirty="0">
                <a:solidFill>
                  <a:srgbClr val="FFFFFF"/>
                </a:solidFill>
                <a:latin typeface="Verdana" pitchFamily="34" charset="0"/>
              </a:rPr>
              <a:t>                        We are so grateful that you </a:t>
            </a:r>
            <a:br>
              <a:rPr lang="en-US" sz="2000" b="1" dirty="0">
                <a:solidFill>
                  <a:srgbClr val="FFFFFF"/>
                </a:solidFill>
                <a:latin typeface="Verdana" pitchFamily="34" charset="0"/>
              </a:rPr>
            </a:br>
            <a:r>
              <a:rPr lang="en-US" sz="2000" b="1" dirty="0">
                <a:solidFill>
                  <a:srgbClr val="FFFFFF"/>
                </a:solidFill>
                <a:latin typeface="Verdana" pitchFamily="34" charset="0"/>
              </a:rPr>
              <a:t>                        have agreed to help us.</a:t>
            </a:r>
          </a:p>
          <a:p>
            <a:pPr algn="ctr" eaLnBrk="1" hangingPunct="1"/>
            <a:endParaRPr lang="en-US" sz="2000" b="1" dirty="0">
              <a:solidFill>
                <a:srgbClr val="FFFFFF"/>
              </a:solidFill>
              <a:latin typeface="Verdana" pitchFamily="34" charset="0"/>
            </a:endParaRPr>
          </a:p>
          <a:p>
            <a:pPr algn="ctr" eaLnBrk="1" hangingPunct="1"/>
            <a:r>
              <a:rPr lang="en-US" sz="2000" b="1" dirty="0">
                <a:solidFill>
                  <a:srgbClr val="FFFFFF"/>
                </a:solidFill>
                <a:latin typeface="Verdana" pitchFamily="34" charset="0"/>
              </a:rPr>
              <a:t>                              As you have heard, Viruses are </a:t>
            </a:r>
          </a:p>
          <a:p>
            <a:pPr algn="ctr" eaLnBrk="1" hangingPunct="1"/>
            <a:r>
              <a:rPr lang="en-US" sz="2000" b="1" dirty="0">
                <a:solidFill>
                  <a:srgbClr val="FFFFFF"/>
                </a:solidFill>
                <a:latin typeface="Verdana" pitchFamily="34" charset="0"/>
              </a:rPr>
              <a:t>                               Going to attack on our body.</a:t>
            </a:r>
          </a:p>
          <a:p>
            <a:pPr algn="ctr" eaLnBrk="1" hangingPunct="1"/>
            <a:r>
              <a:rPr lang="en-US" sz="2000" b="1" dirty="0">
                <a:solidFill>
                  <a:srgbClr val="FFFFFF"/>
                </a:solidFill>
                <a:latin typeface="Verdana" pitchFamily="34" charset="0"/>
              </a:rPr>
              <a:t>                             We must stop them.</a:t>
            </a:r>
          </a:p>
          <a:p>
            <a:pPr algn="ctr" eaLnBrk="1" hangingPunct="1"/>
            <a:endParaRPr lang="en-US" sz="2000" b="1" dirty="0">
              <a:solidFill>
                <a:srgbClr val="FFFFFF"/>
              </a:solidFill>
              <a:latin typeface="Verdana" pitchFamily="34" charset="0"/>
            </a:endParaRPr>
          </a:p>
          <a:p>
            <a:pPr algn="ctr" eaLnBrk="1" hangingPunct="1"/>
            <a:r>
              <a:rPr lang="en-US" sz="2000" b="1" dirty="0">
                <a:solidFill>
                  <a:srgbClr val="FFFFFF"/>
                </a:solidFill>
                <a:latin typeface="Verdana" pitchFamily="34" charset="0"/>
              </a:rPr>
              <a:t>Help us by answering questions , and following directions we send to your screen.</a:t>
            </a:r>
          </a:p>
          <a:p>
            <a:pPr algn="ctr" eaLnBrk="1" hangingPunct="1"/>
            <a:endParaRPr lang="en-US" sz="2000" b="1" dirty="0">
              <a:solidFill>
                <a:srgbClr val="FFFFFF"/>
              </a:solidFill>
              <a:latin typeface="Verdana" pitchFamily="34" charset="0"/>
            </a:endParaRPr>
          </a:p>
          <a:p>
            <a:pPr algn="ctr" eaLnBrk="1" hangingPunct="1"/>
            <a:r>
              <a:rPr lang="en-US" sz="2000" b="1" dirty="0">
                <a:solidFill>
                  <a:srgbClr val="FFFFFF"/>
                </a:solidFill>
                <a:latin typeface="Verdana" pitchFamily="34" charset="0"/>
              </a:rPr>
              <a:t>Thank you, and good luck.</a:t>
            </a:r>
            <a:endParaRPr lang="en-US" sz="2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538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8" y="927100"/>
            <a:ext cx="1770062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13F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-76200" y="5562600"/>
            <a:ext cx="9296400" cy="12192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76200" cmpd="tri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27651" name="Group 17"/>
          <p:cNvGrpSpPr>
            <a:grpSpLocks/>
          </p:cNvGrpSpPr>
          <p:nvPr/>
        </p:nvGrpSpPr>
        <p:grpSpPr bwMode="auto">
          <a:xfrm>
            <a:off x="6019800" y="5791200"/>
            <a:ext cx="381000" cy="381000"/>
            <a:chOff x="3936" y="1776"/>
            <a:chExt cx="240" cy="240"/>
          </a:xfrm>
        </p:grpSpPr>
        <p:sp>
          <p:nvSpPr>
            <p:cNvPr id="27680" name="AutoShape 18"/>
            <p:cNvSpPr>
              <a:spLocks noChangeArrowheads="1"/>
            </p:cNvSpPr>
            <p:nvPr/>
          </p:nvSpPr>
          <p:spPr bwMode="auto">
            <a:xfrm>
              <a:off x="3936" y="1776"/>
              <a:ext cx="240" cy="240"/>
            </a:xfrm>
            <a:prstGeom prst="octagon">
              <a:avLst>
                <a:gd name="adj" fmla="val 2928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681" name="Line 19"/>
            <p:cNvSpPr>
              <a:spLocks noChangeShapeType="1"/>
            </p:cNvSpPr>
            <p:nvPr/>
          </p:nvSpPr>
          <p:spPr bwMode="auto">
            <a:xfrm flipV="1">
              <a:off x="4032" y="1872"/>
              <a:ext cx="48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184" name="Rectangle 29"/>
          <p:cNvSpPr>
            <a:spLocks noChangeArrowheads="1"/>
          </p:cNvSpPr>
          <p:nvPr/>
        </p:nvSpPr>
        <p:spPr bwMode="auto">
          <a:xfrm>
            <a:off x="0" y="5638800"/>
            <a:ext cx="9144000" cy="9906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12700" cmpd="dbl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7653" name="Rectangle 58"/>
          <p:cNvSpPr>
            <a:spLocks noChangeArrowheads="1"/>
          </p:cNvSpPr>
          <p:nvPr/>
        </p:nvSpPr>
        <p:spPr bwMode="auto">
          <a:xfrm>
            <a:off x="76200" y="5638800"/>
            <a:ext cx="90678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54" name="Line 110"/>
          <p:cNvSpPr>
            <a:spLocks noChangeShapeType="1"/>
          </p:cNvSpPr>
          <p:nvPr/>
        </p:nvSpPr>
        <p:spPr bwMode="auto">
          <a:xfrm>
            <a:off x="8610600" y="57912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55" name="Line 111"/>
          <p:cNvSpPr>
            <a:spLocks noChangeShapeType="1"/>
          </p:cNvSpPr>
          <p:nvPr/>
        </p:nvSpPr>
        <p:spPr bwMode="auto">
          <a:xfrm>
            <a:off x="8839200" y="57912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56" name="Oval 112"/>
          <p:cNvSpPr>
            <a:spLocks noChangeArrowheads="1"/>
          </p:cNvSpPr>
          <p:nvPr/>
        </p:nvSpPr>
        <p:spPr bwMode="auto">
          <a:xfrm>
            <a:off x="8534400" y="5867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57" name="Oval 113"/>
          <p:cNvSpPr>
            <a:spLocks noChangeArrowheads="1"/>
          </p:cNvSpPr>
          <p:nvPr/>
        </p:nvSpPr>
        <p:spPr bwMode="auto">
          <a:xfrm>
            <a:off x="8763000" y="60198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58" name="AutoShape 32"/>
          <p:cNvSpPr>
            <a:spLocks noChangeArrowheads="1"/>
          </p:cNvSpPr>
          <p:nvPr/>
        </p:nvSpPr>
        <p:spPr bwMode="auto">
          <a:xfrm>
            <a:off x="304800" y="5754688"/>
            <a:ext cx="685800" cy="685800"/>
          </a:xfrm>
          <a:prstGeom prst="roundRect">
            <a:avLst>
              <a:gd name="adj" fmla="val 16667"/>
            </a:avLst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59" name="Rectangle 33"/>
          <p:cNvSpPr>
            <a:spLocks noChangeArrowheads="1"/>
          </p:cNvSpPr>
          <p:nvPr/>
        </p:nvSpPr>
        <p:spPr bwMode="auto">
          <a:xfrm>
            <a:off x="381000" y="5849938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64" name="Rectangle 34"/>
          <p:cNvSpPr>
            <a:spLocks noChangeArrowheads="1"/>
          </p:cNvSpPr>
          <p:nvPr/>
        </p:nvSpPr>
        <p:spPr bwMode="auto">
          <a:xfrm>
            <a:off x="742950" y="5851525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61" name="Rectangle 35"/>
          <p:cNvSpPr>
            <a:spLocks noChangeArrowheads="1"/>
          </p:cNvSpPr>
          <p:nvPr/>
        </p:nvSpPr>
        <p:spPr bwMode="auto">
          <a:xfrm>
            <a:off x="747713" y="6172200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62" name="Rectangle 36"/>
          <p:cNvSpPr>
            <a:spLocks noChangeArrowheads="1"/>
          </p:cNvSpPr>
          <p:nvPr/>
        </p:nvSpPr>
        <p:spPr bwMode="auto">
          <a:xfrm>
            <a:off x="381000" y="6172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" name="Snip Same Side Corner Rectangle 47"/>
          <p:cNvSpPr/>
          <p:nvPr/>
        </p:nvSpPr>
        <p:spPr>
          <a:xfrm>
            <a:off x="3505200" y="4953000"/>
            <a:ext cx="2667000" cy="1600200"/>
          </a:xfrm>
          <a:prstGeom prst="snip2SameRect">
            <a:avLst/>
          </a:prstGeom>
          <a:solidFill>
            <a:schemeClr val="bg2"/>
          </a:solidFill>
          <a:ln w="76200" cmpd="dbl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664" name="Rectangle 127"/>
          <p:cNvSpPr>
            <a:spLocks noChangeArrowheads="1"/>
          </p:cNvSpPr>
          <p:nvPr/>
        </p:nvSpPr>
        <p:spPr bwMode="auto">
          <a:xfrm>
            <a:off x="3790950" y="5124450"/>
            <a:ext cx="2133600" cy="971550"/>
          </a:xfrm>
          <a:prstGeom prst="rect">
            <a:avLst/>
          </a:prstGeom>
          <a:solidFill>
            <a:schemeClr val="bg1"/>
          </a:solidFill>
          <a:ln w="5080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Click Letter Above</a:t>
            </a:r>
          </a:p>
          <a:p>
            <a:pPr algn="ctr"/>
            <a:r>
              <a:rPr lang="en-US" b="1" dirty="0"/>
              <a:t>To Answer </a:t>
            </a:r>
          </a:p>
          <a:p>
            <a:pPr algn="ctr"/>
            <a:r>
              <a:rPr lang="en-US" b="1" dirty="0"/>
              <a:t>Question</a:t>
            </a:r>
          </a:p>
        </p:txBody>
      </p:sp>
      <p:sp>
        <p:nvSpPr>
          <p:cNvPr id="27665" name="TextBox 48"/>
          <p:cNvSpPr txBox="1">
            <a:spLocks noChangeArrowheads="1"/>
          </p:cNvSpPr>
          <p:nvPr/>
        </p:nvSpPr>
        <p:spPr bwMode="auto">
          <a:xfrm>
            <a:off x="3657600" y="6172200"/>
            <a:ext cx="2362200" cy="276225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i="1" dirty="0" smtClean="0">
                <a:solidFill>
                  <a:schemeClr val="bg1"/>
                </a:solidFill>
                <a:latin typeface="Verdana" pitchFamily="34" charset="0"/>
              </a:rPr>
              <a:t>Hoeding</a:t>
            </a:r>
            <a:endParaRPr lang="en-US" sz="1200" b="1" i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7666" name="AutoShape 14"/>
          <p:cNvSpPr>
            <a:spLocks noChangeArrowheads="1"/>
          </p:cNvSpPr>
          <p:nvPr/>
        </p:nvSpPr>
        <p:spPr bwMode="auto">
          <a:xfrm>
            <a:off x="1066800" y="5753100"/>
            <a:ext cx="2286000" cy="6858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 smtClean="0">
                <a:solidFill>
                  <a:schemeClr val="accent2"/>
                </a:solidFill>
              </a:rPr>
              <a:t>Status : virus detected </a:t>
            </a:r>
          </a:p>
          <a:p>
            <a:r>
              <a:rPr lang="en-US" sz="1000" dirty="0" smtClean="0">
                <a:solidFill>
                  <a:schemeClr val="accent2"/>
                </a:solidFill>
              </a:rPr>
              <a:t>Active Targeting: Off</a:t>
            </a:r>
          </a:p>
          <a:p>
            <a:r>
              <a:rPr lang="en-US" sz="1000" dirty="0" smtClean="0">
                <a:solidFill>
                  <a:schemeClr val="accent2"/>
                </a:solidFill>
              </a:rPr>
              <a:t>Next Target :</a:t>
            </a:r>
          </a:p>
        </p:txBody>
      </p:sp>
      <p:sp>
        <p:nvSpPr>
          <p:cNvPr id="27667" name="Rectangle 24"/>
          <p:cNvSpPr>
            <a:spLocks noChangeArrowheads="1"/>
          </p:cNvSpPr>
          <p:nvPr/>
        </p:nvSpPr>
        <p:spPr bwMode="auto">
          <a:xfrm>
            <a:off x="6324600" y="57150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6324600" y="61722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705600" y="6096000"/>
            <a:ext cx="1752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705600" y="6096000"/>
            <a:ext cx="1752600" cy="304800"/>
          </a:xfrm>
          <a:prstGeom prst="rect">
            <a:avLst/>
          </a:prstGeom>
          <a:solidFill>
            <a:srgbClr val="BC15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671" name="TextBox 18"/>
          <p:cNvSpPr txBox="1">
            <a:spLocks noChangeArrowheads="1"/>
          </p:cNvSpPr>
          <p:nvPr/>
        </p:nvSpPr>
        <p:spPr bwMode="auto">
          <a:xfrm>
            <a:off x="6705600" y="5715000"/>
            <a:ext cx="1752600" cy="2762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i="1" dirty="0">
                <a:latin typeface="Verdana" pitchFamily="34" charset="0"/>
              </a:rPr>
              <a:t>Damage Indicator</a:t>
            </a:r>
            <a:endParaRPr lang="en-US" sz="1100" b="1" i="1" dirty="0">
              <a:latin typeface="Verdana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6629400" y="6019800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8382000" y="6019800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74" name="Rectangle 1"/>
          <p:cNvSpPr>
            <a:spLocks noChangeArrowheads="1"/>
          </p:cNvSpPr>
          <p:nvPr/>
        </p:nvSpPr>
        <p:spPr bwMode="auto">
          <a:xfrm>
            <a:off x="838200" y="381000"/>
            <a:ext cx="7848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latin typeface="Verdana" pitchFamily="34" charset="0"/>
              </a:rPr>
              <a:t>Next Question…</a:t>
            </a:r>
            <a:r>
              <a:rPr lang="en-US" dirty="0">
                <a:latin typeface="Verdana" pitchFamily="34" charset="0"/>
              </a:rPr>
              <a:t/>
            </a:r>
            <a:br>
              <a:rPr lang="en-US" dirty="0">
                <a:latin typeface="Verdana" pitchFamily="34" charset="0"/>
              </a:rPr>
            </a:br>
            <a:r>
              <a:rPr lang="en-US" dirty="0" smtClean="0">
                <a:latin typeface="Verdana" pitchFamily="34" charset="0"/>
              </a:rPr>
              <a:t>what is a bone made up of?</a:t>
            </a:r>
            <a:endParaRPr lang="en-US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A. </a:t>
            </a:r>
            <a:r>
              <a:rPr lang="en-US" dirty="0" smtClean="0">
                <a:latin typeface="Verdana" pitchFamily="34" charset="0"/>
              </a:rPr>
              <a:t>Iron </a:t>
            </a:r>
            <a:endParaRPr lang="en-US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B. </a:t>
            </a:r>
            <a:r>
              <a:rPr lang="en-US" dirty="0" smtClean="0">
                <a:latin typeface="Verdana" pitchFamily="34" charset="0"/>
              </a:rPr>
              <a:t>Concrete </a:t>
            </a:r>
            <a:endParaRPr lang="en-US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C. </a:t>
            </a:r>
            <a:r>
              <a:rPr lang="en-US" dirty="0" smtClean="0">
                <a:latin typeface="Verdana" pitchFamily="34" charset="0"/>
              </a:rPr>
              <a:t>Potassium </a:t>
            </a:r>
            <a:endParaRPr lang="en-US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D. </a:t>
            </a:r>
            <a:r>
              <a:rPr lang="en-US" dirty="0" smtClean="0">
                <a:latin typeface="Verdana" pitchFamily="34" charset="0"/>
              </a:rPr>
              <a:t>Calcium 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40" name="Bevel 39">
            <a:hlinkClick r:id="rId3" action="ppaction://hlinksldjump"/>
          </p:cNvPr>
          <p:cNvSpPr/>
          <p:nvPr/>
        </p:nvSpPr>
        <p:spPr>
          <a:xfrm>
            <a:off x="2362200" y="3581400"/>
            <a:ext cx="838200" cy="86836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Verdana" pitchFamily="34" charset="0"/>
              </a:rPr>
              <a:t>A</a:t>
            </a:r>
          </a:p>
        </p:txBody>
      </p:sp>
      <p:sp>
        <p:nvSpPr>
          <p:cNvPr id="42" name="Bevel 41">
            <a:hlinkClick r:id="rId3" action="ppaction://hlinksldjump"/>
          </p:cNvPr>
          <p:cNvSpPr/>
          <p:nvPr/>
        </p:nvSpPr>
        <p:spPr>
          <a:xfrm>
            <a:off x="3733800" y="3581400"/>
            <a:ext cx="838200" cy="86836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Verdana" pitchFamily="34" charset="0"/>
              </a:rPr>
              <a:t>B</a:t>
            </a:r>
          </a:p>
        </p:txBody>
      </p:sp>
      <p:sp>
        <p:nvSpPr>
          <p:cNvPr id="43" name="Bevel 42">
            <a:hlinkClick r:id="rId3" action="ppaction://hlinksldjump"/>
          </p:cNvPr>
          <p:cNvSpPr/>
          <p:nvPr/>
        </p:nvSpPr>
        <p:spPr>
          <a:xfrm>
            <a:off x="5105400" y="3581400"/>
            <a:ext cx="838200" cy="86836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Verdana" pitchFamily="34" charset="0"/>
              </a:rPr>
              <a:t>C</a:t>
            </a:r>
          </a:p>
        </p:txBody>
      </p:sp>
      <p:sp>
        <p:nvSpPr>
          <p:cNvPr id="44" name="Bevel 43"/>
          <p:cNvSpPr/>
          <p:nvPr/>
        </p:nvSpPr>
        <p:spPr>
          <a:xfrm>
            <a:off x="6477000" y="3581400"/>
            <a:ext cx="838200" cy="86836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Verdana" pitchFamily="34" charset="0"/>
              </a:rPr>
              <a:t>D</a:t>
            </a:r>
          </a:p>
        </p:txBody>
      </p:sp>
      <p:sp>
        <p:nvSpPr>
          <p:cNvPr id="45" name="Rectangle 44">
            <a:hlinkClick r:id="" action="ppaction://hlinkshowjump?jump=nextslide"/>
          </p:cNvPr>
          <p:cNvSpPr/>
          <p:nvPr/>
        </p:nvSpPr>
        <p:spPr>
          <a:xfrm>
            <a:off x="9220200" y="3519488"/>
            <a:ext cx="5867400" cy="963612"/>
          </a:xfrm>
          <a:prstGeom prst="rect">
            <a:avLst/>
          </a:prstGeom>
          <a:solidFill>
            <a:srgbClr val="960000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Verdana" pitchFamily="34" charset="0"/>
              </a:rPr>
              <a:t>Great Job! Click here to </a:t>
            </a:r>
            <a:r>
              <a:rPr lang="en-US" sz="1600" b="1" dirty="0" smtClean="0">
                <a:latin typeface="Verdana" pitchFamily="34" charset="0"/>
              </a:rPr>
              <a:t>start scanning.</a:t>
            </a:r>
            <a:endParaRPr lang="en-US" sz="1600" b="1" dirty="0">
              <a:latin typeface="Verdan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13F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1138E-6 L -0.82917 1.71138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odj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7264" grpId="0" animBg="1"/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-76200" y="5562600"/>
            <a:ext cx="9296400" cy="12192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76200" cmpd="tri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27651" name="Group 17"/>
          <p:cNvGrpSpPr>
            <a:grpSpLocks/>
          </p:cNvGrpSpPr>
          <p:nvPr/>
        </p:nvGrpSpPr>
        <p:grpSpPr bwMode="auto">
          <a:xfrm>
            <a:off x="6019800" y="5791200"/>
            <a:ext cx="381000" cy="381000"/>
            <a:chOff x="3936" y="1776"/>
            <a:chExt cx="240" cy="240"/>
          </a:xfrm>
        </p:grpSpPr>
        <p:sp>
          <p:nvSpPr>
            <p:cNvPr id="27680" name="AutoShape 18"/>
            <p:cNvSpPr>
              <a:spLocks noChangeArrowheads="1"/>
            </p:cNvSpPr>
            <p:nvPr/>
          </p:nvSpPr>
          <p:spPr bwMode="auto">
            <a:xfrm>
              <a:off x="3936" y="1776"/>
              <a:ext cx="240" cy="240"/>
            </a:xfrm>
            <a:prstGeom prst="octagon">
              <a:avLst>
                <a:gd name="adj" fmla="val 2928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681" name="Line 19"/>
            <p:cNvSpPr>
              <a:spLocks noChangeShapeType="1"/>
            </p:cNvSpPr>
            <p:nvPr/>
          </p:nvSpPr>
          <p:spPr bwMode="auto">
            <a:xfrm flipV="1">
              <a:off x="4032" y="1872"/>
              <a:ext cx="48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184" name="Rectangle 29"/>
          <p:cNvSpPr>
            <a:spLocks noChangeArrowheads="1"/>
          </p:cNvSpPr>
          <p:nvPr/>
        </p:nvSpPr>
        <p:spPr bwMode="auto">
          <a:xfrm>
            <a:off x="0" y="5638800"/>
            <a:ext cx="9144000" cy="9906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12700" cmpd="dbl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7653" name="Rectangle 58"/>
          <p:cNvSpPr>
            <a:spLocks noChangeArrowheads="1"/>
          </p:cNvSpPr>
          <p:nvPr/>
        </p:nvSpPr>
        <p:spPr bwMode="auto">
          <a:xfrm>
            <a:off x="76200" y="5638800"/>
            <a:ext cx="90678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54" name="Line 110"/>
          <p:cNvSpPr>
            <a:spLocks noChangeShapeType="1"/>
          </p:cNvSpPr>
          <p:nvPr/>
        </p:nvSpPr>
        <p:spPr bwMode="auto">
          <a:xfrm>
            <a:off x="8610600" y="57912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55" name="Line 111"/>
          <p:cNvSpPr>
            <a:spLocks noChangeShapeType="1"/>
          </p:cNvSpPr>
          <p:nvPr/>
        </p:nvSpPr>
        <p:spPr bwMode="auto">
          <a:xfrm>
            <a:off x="8839200" y="57912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56" name="Oval 112"/>
          <p:cNvSpPr>
            <a:spLocks noChangeArrowheads="1"/>
          </p:cNvSpPr>
          <p:nvPr/>
        </p:nvSpPr>
        <p:spPr bwMode="auto">
          <a:xfrm>
            <a:off x="8534400" y="5867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57" name="Oval 113"/>
          <p:cNvSpPr>
            <a:spLocks noChangeArrowheads="1"/>
          </p:cNvSpPr>
          <p:nvPr/>
        </p:nvSpPr>
        <p:spPr bwMode="auto">
          <a:xfrm>
            <a:off x="8763000" y="60198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58" name="AutoShape 32"/>
          <p:cNvSpPr>
            <a:spLocks noChangeArrowheads="1"/>
          </p:cNvSpPr>
          <p:nvPr/>
        </p:nvSpPr>
        <p:spPr bwMode="auto">
          <a:xfrm>
            <a:off x="304800" y="5754688"/>
            <a:ext cx="685800" cy="685800"/>
          </a:xfrm>
          <a:prstGeom prst="roundRect">
            <a:avLst>
              <a:gd name="adj" fmla="val 16667"/>
            </a:avLst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59" name="Rectangle 33"/>
          <p:cNvSpPr>
            <a:spLocks noChangeArrowheads="1"/>
          </p:cNvSpPr>
          <p:nvPr/>
        </p:nvSpPr>
        <p:spPr bwMode="auto">
          <a:xfrm>
            <a:off x="381000" y="5849938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64" name="Rectangle 34"/>
          <p:cNvSpPr>
            <a:spLocks noChangeArrowheads="1"/>
          </p:cNvSpPr>
          <p:nvPr/>
        </p:nvSpPr>
        <p:spPr bwMode="auto">
          <a:xfrm>
            <a:off x="742950" y="5851525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61" name="Rectangle 35"/>
          <p:cNvSpPr>
            <a:spLocks noChangeArrowheads="1"/>
          </p:cNvSpPr>
          <p:nvPr/>
        </p:nvSpPr>
        <p:spPr bwMode="auto">
          <a:xfrm>
            <a:off x="747713" y="6172200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62" name="Rectangle 36"/>
          <p:cNvSpPr>
            <a:spLocks noChangeArrowheads="1"/>
          </p:cNvSpPr>
          <p:nvPr/>
        </p:nvSpPr>
        <p:spPr bwMode="auto">
          <a:xfrm>
            <a:off x="381000" y="6172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" name="Snip Same Side Corner Rectangle 47"/>
          <p:cNvSpPr/>
          <p:nvPr/>
        </p:nvSpPr>
        <p:spPr>
          <a:xfrm>
            <a:off x="3505200" y="4953000"/>
            <a:ext cx="2667000" cy="1600200"/>
          </a:xfrm>
          <a:prstGeom prst="snip2SameRect">
            <a:avLst/>
          </a:prstGeom>
          <a:solidFill>
            <a:schemeClr val="bg2"/>
          </a:solidFill>
          <a:ln w="76200" cmpd="dbl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664" name="Rectangle 127"/>
          <p:cNvSpPr>
            <a:spLocks noChangeArrowheads="1"/>
          </p:cNvSpPr>
          <p:nvPr/>
        </p:nvSpPr>
        <p:spPr bwMode="auto">
          <a:xfrm>
            <a:off x="3790950" y="5124450"/>
            <a:ext cx="2133600" cy="971550"/>
          </a:xfrm>
          <a:prstGeom prst="rect">
            <a:avLst/>
          </a:prstGeom>
          <a:solidFill>
            <a:schemeClr val="bg1"/>
          </a:solidFill>
          <a:ln w="5080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Don’t click</a:t>
            </a:r>
          </a:p>
          <a:p>
            <a:pPr algn="ctr"/>
            <a:r>
              <a:rPr lang="en-US" b="1" dirty="0" smtClean="0"/>
              <a:t>anywhere</a:t>
            </a:r>
            <a:endParaRPr lang="en-US" b="1" dirty="0"/>
          </a:p>
        </p:txBody>
      </p:sp>
      <p:sp>
        <p:nvSpPr>
          <p:cNvPr id="27665" name="TextBox 48"/>
          <p:cNvSpPr txBox="1">
            <a:spLocks noChangeArrowheads="1"/>
          </p:cNvSpPr>
          <p:nvPr/>
        </p:nvSpPr>
        <p:spPr bwMode="auto">
          <a:xfrm>
            <a:off x="3657600" y="6172200"/>
            <a:ext cx="2362200" cy="276225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i="1" dirty="0" smtClean="0">
                <a:solidFill>
                  <a:schemeClr val="bg1"/>
                </a:solidFill>
                <a:latin typeface="Verdana" pitchFamily="34" charset="0"/>
              </a:rPr>
              <a:t>#######</a:t>
            </a:r>
            <a:endParaRPr lang="en-US" sz="1200" b="1" i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7666" name="AutoShape 14"/>
          <p:cNvSpPr>
            <a:spLocks noChangeArrowheads="1"/>
          </p:cNvSpPr>
          <p:nvPr/>
        </p:nvSpPr>
        <p:spPr bwMode="auto">
          <a:xfrm>
            <a:off x="1066800" y="5753100"/>
            <a:ext cx="2286000" cy="6858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 smtClean="0">
                <a:solidFill>
                  <a:schemeClr val="accent2"/>
                </a:solidFill>
              </a:rPr>
              <a:t>Status : </a:t>
            </a:r>
          </a:p>
          <a:p>
            <a:r>
              <a:rPr lang="en-US" sz="1000" dirty="0" smtClean="0">
                <a:solidFill>
                  <a:schemeClr val="accent2"/>
                </a:solidFill>
              </a:rPr>
              <a:t>Active Targeting: Off</a:t>
            </a:r>
          </a:p>
          <a:p>
            <a:r>
              <a:rPr lang="en-US" sz="1000" dirty="0" smtClean="0">
                <a:solidFill>
                  <a:schemeClr val="accent2"/>
                </a:solidFill>
              </a:rPr>
              <a:t>Next Target :--</a:t>
            </a:r>
          </a:p>
        </p:txBody>
      </p:sp>
      <p:sp>
        <p:nvSpPr>
          <p:cNvPr id="27667" name="Rectangle 24"/>
          <p:cNvSpPr>
            <a:spLocks noChangeArrowheads="1"/>
          </p:cNvSpPr>
          <p:nvPr/>
        </p:nvSpPr>
        <p:spPr bwMode="auto">
          <a:xfrm>
            <a:off x="6324600" y="57150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6324600" y="61722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705600" y="6096000"/>
            <a:ext cx="1752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705600" y="6096000"/>
            <a:ext cx="1752600" cy="304800"/>
          </a:xfrm>
          <a:prstGeom prst="rect">
            <a:avLst/>
          </a:prstGeom>
          <a:solidFill>
            <a:srgbClr val="BC15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671" name="TextBox 18"/>
          <p:cNvSpPr txBox="1">
            <a:spLocks noChangeArrowheads="1"/>
          </p:cNvSpPr>
          <p:nvPr/>
        </p:nvSpPr>
        <p:spPr bwMode="auto">
          <a:xfrm>
            <a:off x="6705600" y="5715000"/>
            <a:ext cx="1752600" cy="2762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i="1" dirty="0">
                <a:latin typeface="Verdana" pitchFamily="34" charset="0"/>
              </a:rPr>
              <a:t>Damage Indicator</a:t>
            </a:r>
            <a:endParaRPr lang="en-US" sz="1100" b="1" i="1" dirty="0">
              <a:latin typeface="Verdana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6629400" y="6019800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8382000" y="6019800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hlinkClick r:id="" action="ppaction://hlinkshowjump?jump=nextslide"/>
          </p:cNvPr>
          <p:cNvSpPr/>
          <p:nvPr/>
        </p:nvSpPr>
        <p:spPr>
          <a:xfrm>
            <a:off x="9220200" y="3519488"/>
            <a:ext cx="5867400" cy="963612"/>
          </a:xfrm>
          <a:prstGeom prst="rect">
            <a:avLst/>
          </a:prstGeom>
          <a:solidFill>
            <a:srgbClr val="960000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Verdana" pitchFamily="34" charset="0"/>
              </a:rPr>
              <a:t>Great Job! Click here to </a:t>
            </a:r>
            <a:r>
              <a:rPr lang="en-US" sz="1600" b="1" dirty="0" smtClean="0">
                <a:latin typeface="Verdana" pitchFamily="34" charset="0"/>
              </a:rPr>
              <a:t>start scanning.</a:t>
            </a:r>
            <a:endParaRPr lang="en-US" sz="1600" b="1" dirty="0">
              <a:latin typeface="Verdan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57400" y="3429000"/>
            <a:ext cx="5410200" cy="381000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114550" y="3581400"/>
            <a:ext cx="473794" cy="114300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590396" y="3581400"/>
            <a:ext cx="473794" cy="114300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017116" y="3581400"/>
            <a:ext cx="473794" cy="114300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466515" y="3581400"/>
            <a:ext cx="473794" cy="114300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905230" y="3581400"/>
            <a:ext cx="473794" cy="114300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335103" y="3581400"/>
            <a:ext cx="473794" cy="114300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784006" y="3581400"/>
            <a:ext cx="473794" cy="114300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257800" y="3581400"/>
            <a:ext cx="473794" cy="114300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5546006" y="3581400"/>
            <a:ext cx="473794" cy="114300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6003206" y="3581400"/>
            <a:ext cx="473794" cy="114300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6477000" y="3581400"/>
            <a:ext cx="473794" cy="114300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6917606" y="3581400"/>
            <a:ext cx="473794" cy="114300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124200" y="2340114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FF00"/>
                </a:solidFill>
                <a:latin typeface="Arial Black" pitchFamily="34" charset="0"/>
              </a:rPr>
              <a:t>SCANNING…</a:t>
            </a:r>
            <a:endParaRPr lang="en-US" sz="4000" dirty="0">
              <a:solidFill>
                <a:srgbClr val="00FF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5297" y="1981200"/>
            <a:ext cx="4275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FF00"/>
                </a:solidFill>
              </a:rPr>
              <a:t>Scan complete</a:t>
            </a:r>
          </a:p>
          <a:p>
            <a:r>
              <a:rPr lang="en-US" sz="2400" dirty="0">
                <a:solidFill>
                  <a:srgbClr val="00FF00"/>
                </a:solidFill>
              </a:rPr>
              <a:t> </a:t>
            </a:r>
            <a:r>
              <a:rPr lang="en-US" sz="2400" dirty="0" smtClean="0">
                <a:solidFill>
                  <a:srgbClr val="00FF00"/>
                </a:solidFill>
              </a:rPr>
              <a:t>       12567 viruses found</a:t>
            </a:r>
            <a:endParaRPr lang="en-US" sz="2400" dirty="0">
              <a:solidFill>
                <a:srgbClr val="00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62551" y="5777043"/>
            <a:ext cx="10278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accent2"/>
                </a:solidFill>
              </a:rPr>
              <a:t>Scan complete</a:t>
            </a:r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636187" y="5820489"/>
            <a:ext cx="7152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accent2"/>
                </a:solidFill>
              </a:rPr>
              <a:t>Scanning</a:t>
            </a:r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3412" y="4001293"/>
            <a:ext cx="4115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Don’t click anywhere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Please wait..</a:t>
            </a:r>
            <a:endParaRPr lang="en-US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045907"/>
      </p:ext>
    </p:extLst>
  </p:cSld>
  <p:clrMapOvr>
    <a:masterClrMapping/>
  </p:clrMapOvr>
  <p:transition advClick="0" advTm="21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1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8" grpId="0"/>
      <p:bldP spid="6" grpId="0"/>
      <p:bldP spid="7" grpId="0"/>
      <p:bldP spid="5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-76200" y="5562600"/>
            <a:ext cx="9296400" cy="12192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76200" cmpd="tri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27651" name="Group 17"/>
          <p:cNvGrpSpPr>
            <a:grpSpLocks/>
          </p:cNvGrpSpPr>
          <p:nvPr/>
        </p:nvGrpSpPr>
        <p:grpSpPr bwMode="auto">
          <a:xfrm>
            <a:off x="6019800" y="5791200"/>
            <a:ext cx="381000" cy="381000"/>
            <a:chOff x="3936" y="1776"/>
            <a:chExt cx="240" cy="240"/>
          </a:xfrm>
        </p:grpSpPr>
        <p:sp>
          <p:nvSpPr>
            <p:cNvPr id="27680" name="AutoShape 18"/>
            <p:cNvSpPr>
              <a:spLocks noChangeArrowheads="1"/>
            </p:cNvSpPr>
            <p:nvPr/>
          </p:nvSpPr>
          <p:spPr bwMode="auto">
            <a:xfrm>
              <a:off x="3936" y="1776"/>
              <a:ext cx="240" cy="240"/>
            </a:xfrm>
            <a:prstGeom prst="octagon">
              <a:avLst>
                <a:gd name="adj" fmla="val 2928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681" name="Line 19"/>
            <p:cNvSpPr>
              <a:spLocks noChangeShapeType="1"/>
            </p:cNvSpPr>
            <p:nvPr/>
          </p:nvSpPr>
          <p:spPr bwMode="auto">
            <a:xfrm flipV="1">
              <a:off x="4032" y="1872"/>
              <a:ext cx="48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184" name="Rectangle 29"/>
          <p:cNvSpPr>
            <a:spLocks noChangeArrowheads="1"/>
          </p:cNvSpPr>
          <p:nvPr/>
        </p:nvSpPr>
        <p:spPr bwMode="auto">
          <a:xfrm>
            <a:off x="0" y="5638800"/>
            <a:ext cx="9144000" cy="9906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12700" cmpd="dbl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7653" name="Rectangle 58"/>
          <p:cNvSpPr>
            <a:spLocks noChangeArrowheads="1"/>
          </p:cNvSpPr>
          <p:nvPr/>
        </p:nvSpPr>
        <p:spPr bwMode="auto">
          <a:xfrm>
            <a:off x="76200" y="5638800"/>
            <a:ext cx="90678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54" name="Line 110"/>
          <p:cNvSpPr>
            <a:spLocks noChangeShapeType="1"/>
          </p:cNvSpPr>
          <p:nvPr/>
        </p:nvSpPr>
        <p:spPr bwMode="auto">
          <a:xfrm>
            <a:off x="8610600" y="57912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55" name="Line 111"/>
          <p:cNvSpPr>
            <a:spLocks noChangeShapeType="1"/>
          </p:cNvSpPr>
          <p:nvPr/>
        </p:nvSpPr>
        <p:spPr bwMode="auto">
          <a:xfrm>
            <a:off x="8839200" y="57912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56" name="Oval 112"/>
          <p:cNvSpPr>
            <a:spLocks noChangeArrowheads="1"/>
          </p:cNvSpPr>
          <p:nvPr/>
        </p:nvSpPr>
        <p:spPr bwMode="auto">
          <a:xfrm>
            <a:off x="8534400" y="5867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57" name="Oval 113"/>
          <p:cNvSpPr>
            <a:spLocks noChangeArrowheads="1"/>
          </p:cNvSpPr>
          <p:nvPr/>
        </p:nvSpPr>
        <p:spPr bwMode="auto">
          <a:xfrm>
            <a:off x="8763000" y="60198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58" name="AutoShape 32"/>
          <p:cNvSpPr>
            <a:spLocks noChangeArrowheads="1"/>
          </p:cNvSpPr>
          <p:nvPr/>
        </p:nvSpPr>
        <p:spPr bwMode="auto">
          <a:xfrm>
            <a:off x="304800" y="5754688"/>
            <a:ext cx="685800" cy="685800"/>
          </a:xfrm>
          <a:prstGeom prst="roundRect">
            <a:avLst>
              <a:gd name="adj" fmla="val 16667"/>
            </a:avLst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59" name="Rectangle 33"/>
          <p:cNvSpPr>
            <a:spLocks noChangeArrowheads="1"/>
          </p:cNvSpPr>
          <p:nvPr/>
        </p:nvSpPr>
        <p:spPr bwMode="auto">
          <a:xfrm>
            <a:off x="381000" y="5849938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64" name="Rectangle 34"/>
          <p:cNvSpPr>
            <a:spLocks noChangeArrowheads="1"/>
          </p:cNvSpPr>
          <p:nvPr/>
        </p:nvSpPr>
        <p:spPr bwMode="auto">
          <a:xfrm>
            <a:off x="742950" y="5851525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61" name="Rectangle 35"/>
          <p:cNvSpPr>
            <a:spLocks noChangeArrowheads="1"/>
          </p:cNvSpPr>
          <p:nvPr/>
        </p:nvSpPr>
        <p:spPr bwMode="auto">
          <a:xfrm>
            <a:off x="747713" y="6172200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62" name="Rectangle 36"/>
          <p:cNvSpPr>
            <a:spLocks noChangeArrowheads="1"/>
          </p:cNvSpPr>
          <p:nvPr/>
        </p:nvSpPr>
        <p:spPr bwMode="auto">
          <a:xfrm>
            <a:off x="381000" y="6172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" name="Snip Same Side Corner Rectangle 47"/>
          <p:cNvSpPr/>
          <p:nvPr/>
        </p:nvSpPr>
        <p:spPr>
          <a:xfrm>
            <a:off x="3505200" y="4953000"/>
            <a:ext cx="2667000" cy="1600200"/>
          </a:xfrm>
          <a:prstGeom prst="snip2SameRect">
            <a:avLst/>
          </a:prstGeom>
          <a:solidFill>
            <a:schemeClr val="bg2"/>
          </a:solidFill>
          <a:ln w="76200" cmpd="dbl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664" name="Rectangle 127"/>
          <p:cNvSpPr>
            <a:spLocks noChangeArrowheads="1"/>
          </p:cNvSpPr>
          <p:nvPr/>
        </p:nvSpPr>
        <p:spPr bwMode="auto">
          <a:xfrm>
            <a:off x="3790950" y="5124450"/>
            <a:ext cx="2133600" cy="971550"/>
          </a:xfrm>
          <a:prstGeom prst="rect">
            <a:avLst/>
          </a:prstGeom>
          <a:solidFill>
            <a:schemeClr val="bg1"/>
          </a:solidFill>
          <a:ln w="5080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/>
              <a:t>Don’t click</a:t>
            </a:r>
          </a:p>
          <a:p>
            <a:pPr algn="ctr"/>
            <a:r>
              <a:rPr lang="en-US" b="1" dirty="0" smtClean="0"/>
              <a:t>anywhere</a:t>
            </a:r>
            <a:endParaRPr lang="en-US" b="1" dirty="0"/>
          </a:p>
        </p:txBody>
      </p:sp>
      <p:sp>
        <p:nvSpPr>
          <p:cNvPr id="27665" name="TextBox 48"/>
          <p:cNvSpPr txBox="1">
            <a:spLocks noChangeArrowheads="1"/>
          </p:cNvSpPr>
          <p:nvPr/>
        </p:nvSpPr>
        <p:spPr bwMode="auto">
          <a:xfrm>
            <a:off x="3657600" y="6172200"/>
            <a:ext cx="2362200" cy="276225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i="1" dirty="0" smtClean="0">
                <a:solidFill>
                  <a:schemeClr val="bg1"/>
                </a:solidFill>
                <a:latin typeface="Verdana" pitchFamily="34" charset="0"/>
              </a:rPr>
              <a:t>#######</a:t>
            </a:r>
            <a:endParaRPr lang="en-US" sz="1200" b="1" i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7666" name="AutoShape 14"/>
          <p:cNvSpPr>
            <a:spLocks noChangeArrowheads="1"/>
          </p:cNvSpPr>
          <p:nvPr/>
        </p:nvSpPr>
        <p:spPr bwMode="auto">
          <a:xfrm>
            <a:off x="1066800" y="5753100"/>
            <a:ext cx="2286000" cy="6858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 smtClean="0">
                <a:solidFill>
                  <a:schemeClr val="accent2"/>
                </a:solidFill>
              </a:rPr>
              <a:t>Status : </a:t>
            </a:r>
          </a:p>
          <a:p>
            <a:r>
              <a:rPr lang="en-US" sz="1000" dirty="0" smtClean="0">
                <a:solidFill>
                  <a:schemeClr val="accent2"/>
                </a:solidFill>
              </a:rPr>
              <a:t>Active Targeting: Off</a:t>
            </a:r>
          </a:p>
          <a:p>
            <a:r>
              <a:rPr lang="en-US" sz="1000" dirty="0" smtClean="0">
                <a:solidFill>
                  <a:schemeClr val="accent2"/>
                </a:solidFill>
              </a:rPr>
              <a:t>Next Target :--</a:t>
            </a:r>
          </a:p>
        </p:txBody>
      </p:sp>
      <p:sp>
        <p:nvSpPr>
          <p:cNvPr id="27667" name="Rectangle 24"/>
          <p:cNvSpPr>
            <a:spLocks noChangeArrowheads="1"/>
          </p:cNvSpPr>
          <p:nvPr/>
        </p:nvSpPr>
        <p:spPr bwMode="auto">
          <a:xfrm>
            <a:off x="6324600" y="57150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6324600" y="61722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705600" y="6096000"/>
            <a:ext cx="1752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705600" y="6096000"/>
            <a:ext cx="1752600" cy="304800"/>
          </a:xfrm>
          <a:prstGeom prst="rect">
            <a:avLst/>
          </a:prstGeom>
          <a:solidFill>
            <a:srgbClr val="BC15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671" name="TextBox 18"/>
          <p:cNvSpPr txBox="1">
            <a:spLocks noChangeArrowheads="1"/>
          </p:cNvSpPr>
          <p:nvPr/>
        </p:nvSpPr>
        <p:spPr bwMode="auto">
          <a:xfrm>
            <a:off x="6705600" y="5715000"/>
            <a:ext cx="1752600" cy="2762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i="1" dirty="0">
                <a:latin typeface="Verdana" pitchFamily="34" charset="0"/>
              </a:rPr>
              <a:t>Damage Indicator</a:t>
            </a:r>
            <a:endParaRPr lang="en-US" sz="1100" b="1" i="1" dirty="0">
              <a:latin typeface="Verdana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6629400" y="6019800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8382000" y="6019800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hlinkClick r:id="" action="ppaction://hlinkshowjump?jump=nextslide"/>
          </p:cNvPr>
          <p:cNvSpPr/>
          <p:nvPr/>
        </p:nvSpPr>
        <p:spPr>
          <a:xfrm>
            <a:off x="9220200" y="3519488"/>
            <a:ext cx="5867400" cy="963612"/>
          </a:xfrm>
          <a:prstGeom prst="rect">
            <a:avLst/>
          </a:prstGeom>
          <a:solidFill>
            <a:srgbClr val="960000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Verdana" pitchFamily="34" charset="0"/>
              </a:rPr>
              <a:t>Great Job! Click here to </a:t>
            </a:r>
            <a:r>
              <a:rPr lang="en-US" sz="1600" b="1" dirty="0" smtClean="0">
                <a:latin typeface="Verdana" pitchFamily="34" charset="0"/>
              </a:rPr>
              <a:t>start scanning.</a:t>
            </a:r>
            <a:endParaRPr lang="en-US" sz="1600" b="1" dirty="0">
              <a:latin typeface="Verdan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57400" y="3429000"/>
            <a:ext cx="5410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114550" y="3581400"/>
            <a:ext cx="473794" cy="1143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90396" y="3581400"/>
            <a:ext cx="473794" cy="1143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017116" y="3581400"/>
            <a:ext cx="473794" cy="1143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466515" y="3581400"/>
            <a:ext cx="473794" cy="1143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905230" y="3581400"/>
            <a:ext cx="473794" cy="1143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335103" y="3581400"/>
            <a:ext cx="473794" cy="1143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784006" y="3581400"/>
            <a:ext cx="473794" cy="1143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257800" y="3581400"/>
            <a:ext cx="473794" cy="1143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546006" y="3581400"/>
            <a:ext cx="473794" cy="1143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003206" y="3581400"/>
            <a:ext cx="473794" cy="1143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477000" y="3581400"/>
            <a:ext cx="473794" cy="1143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17606" y="3581400"/>
            <a:ext cx="473794" cy="1143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86000" y="1918202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Processing data..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68161" y="5811679"/>
            <a:ext cx="11496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accent2"/>
                </a:solidFill>
              </a:rPr>
              <a:t>Starting windows</a:t>
            </a:r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636187" y="5820489"/>
            <a:ext cx="10983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accent2"/>
                </a:solidFill>
              </a:rPr>
              <a:t>Processing data</a:t>
            </a:r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3412" y="4001293"/>
            <a:ext cx="4115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Don’t click anywhere</a:t>
            </a:r>
          </a:p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Please wait..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828800" y="2644914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Starting </a:t>
            </a:r>
            <a:r>
              <a:rPr lang="en-US" sz="40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MICROBOT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61" name="computer_error_1_x26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0" y="5314656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0424700"/>
      </p:ext>
    </p:extLst>
  </p:cSld>
  <p:clrMapOvr>
    <a:masterClrMapping/>
  </p:clrMapOvr>
  <p:transition advClick="0" advTm="21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3090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</p:childTnLst>
        </p:cTn>
      </p:par>
    </p:tnLst>
    <p:bldLst>
      <p:bldP spid="35" grpId="0" animBg="1"/>
      <p:bldP spid="36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1" grpId="0" animBg="1"/>
      <p:bldP spid="41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8" grpId="0"/>
      <p:bldP spid="58" grpId="1"/>
      <p:bldP spid="7" grpId="0"/>
      <p:bldP spid="7" grpId="1"/>
      <p:bldP spid="59" grpId="0"/>
      <p:bldP spid="59" grpId="1"/>
      <p:bldP spid="9" grpId="0"/>
      <p:bldP spid="57" grpId="0"/>
      <p:bldP spid="5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-76200" y="5562600"/>
            <a:ext cx="9296400" cy="12192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76200" cmpd="tri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28675" name="Group 17"/>
          <p:cNvGrpSpPr>
            <a:grpSpLocks/>
          </p:cNvGrpSpPr>
          <p:nvPr/>
        </p:nvGrpSpPr>
        <p:grpSpPr bwMode="auto">
          <a:xfrm>
            <a:off x="6019800" y="5791200"/>
            <a:ext cx="381000" cy="381000"/>
            <a:chOff x="3936" y="1776"/>
            <a:chExt cx="240" cy="240"/>
          </a:xfrm>
        </p:grpSpPr>
        <p:sp>
          <p:nvSpPr>
            <p:cNvPr id="28701" name="AutoShape 18"/>
            <p:cNvSpPr>
              <a:spLocks noChangeArrowheads="1"/>
            </p:cNvSpPr>
            <p:nvPr/>
          </p:nvSpPr>
          <p:spPr bwMode="auto">
            <a:xfrm>
              <a:off x="3936" y="1776"/>
              <a:ext cx="240" cy="240"/>
            </a:xfrm>
            <a:prstGeom prst="octagon">
              <a:avLst>
                <a:gd name="adj" fmla="val 2928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702" name="Line 19"/>
            <p:cNvSpPr>
              <a:spLocks noChangeShapeType="1"/>
            </p:cNvSpPr>
            <p:nvPr/>
          </p:nvSpPr>
          <p:spPr bwMode="auto">
            <a:xfrm flipV="1">
              <a:off x="4032" y="1872"/>
              <a:ext cx="48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184" name="Rectangle 29"/>
          <p:cNvSpPr>
            <a:spLocks noChangeArrowheads="1"/>
          </p:cNvSpPr>
          <p:nvPr/>
        </p:nvSpPr>
        <p:spPr bwMode="auto">
          <a:xfrm>
            <a:off x="0" y="5638800"/>
            <a:ext cx="9144000" cy="9906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12700" cmpd="dbl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8677" name="Rectangle 58"/>
          <p:cNvSpPr>
            <a:spLocks noChangeArrowheads="1"/>
          </p:cNvSpPr>
          <p:nvPr/>
        </p:nvSpPr>
        <p:spPr bwMode="auto">
          <a:xfrm>
            <a:off x="76200" y="5638800"/>
            <a:ext cx="90678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678" name="Line 110"/>
          <p:cNvSpPr>
            <a:spLocks noChangeShapeType="1"/>
          </p:cNvSpPr>
          <p:nvPr/>
        </p:nvSpPr>
        <p:spPr bwMode="auto">
          <a:xfrm>
            <a:off x="8610600" y="57912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679" name="Line 111"/>
          <p:cNvSpPr>
            <a:spLocks noChangeShapeType="1"/>
          </p:cNvSpPr>
          <p:nvPr/>
        </p:nvSpPr>
        <p:spPr bwMode="auto">
          <a:xfrm>
            <a:off x="8839200" y="57912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680" name="Oval 112"/>
          <p:cNvSpPr>
            <a:spLocks noChangeArrowheads="1"/>
          </p:cNvSpPr>
          <p:nvPr/>
        </p:nvSpPr>
        <p:spPr bwMode="auto">
          <a:xfrm>
            <a:off x="8534400" y="5867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681" name="Oval 113"/>
          <p:cNvSpPr>
            <a:spLocks noChangeArrowheads="1"/>
          </p:cNvSpPr>
          <p:nvPr/>
        </p:nvSpPr>
        <p:spPr bwMode="auto">
          <a:xfrm>
            <a:off x="8763000" y="60198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682" name="AutoShape 32"/>
          <p:cNvSpPr>
            <a:spLocks noChangeArrowheads="1"/>
          </p:cNvSpPr>
          <p:nvPr/>
        </p:nvSpPr>
        <p:spPr bwMode="auto">
          <a:xfrm>
            <a:off x="304800" y="5754688"/>
            <a:ext cx="685800" cy="685800"/>
          </a:xfrm>
          <a:prstGeom prst="roundRect">
            <a:avLst>
              <a:gd name="adj" fmla="val 16667"/>
            </a:avLst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683" name="Rectangle 33"/>
          <p:cNvSpPr>
            <a:spLocks noChangeArrowheads="1"/>
          </p:cNvSpPr>
          <p:nvPr/>
        </p:nvSpPr>
        <p:spPr bwMode="auto">
          <a:xfrm>
            <a:off x="381000" y="5849938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64" name="Rectangle 34"/>
          <p:cNvSpPr>
            <a:spLocks noChangeArrowheads="1"/>
          </p:cNvSpPr>
          <p:nvPr/>
        </p:nvSpPr>
        <p:spPr bwMode="auto">
          <a:xfrm>
            <a:off x="742950" y="5851525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685" name="Rectangle 35"/>
          <p:cNvSpPr>
            <a:spLocks noChangeArrowheads="1"/>
          </p:cNvSpPr>
          <p:nvPr/>
        </p:nvSpPr>
        <p:spPr bwMode="auto">
          <a:xfrm>
            <a:off x="747713" y="6172200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686" name="Rectangle 36"/>
          <p:cNvSpPr>
            <a:spLocks noChangeArrowheads="1"/>
          </p:cNvSpPr>
          <p:nvPr/>
        </p:nvSpPr>
        <p:spPr bwMode="auto">
          <a:xfrm>
            <a:off x="381000" y="6172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" name="Snip Same Side Corner Rectangle 47"/>
          <p:cNvSpPr/>
          <p:nvPr/>
        </p:nvSpPr>
        <p:spPr>
          <a:xfrm>
            <a:off x="3505200" y="4953000"/>
            <a:ext cx="2667000" cy="1600200"/>
          </a:xfrm>
          <a:prstGeom prst="snip2SameRect">
            <a:avLst/>
          </a:prstGeom>
          <a:solidFill>
            <a:schemeClr val="bg2"/>
          </a:solidFill>
          <a:ln w="76200" cmpd="dbl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688" name="Rectangle 127">
            <a:hlinkClick r:id="" action="ppaction://hlinkshowjump?jump=lastslideviewed"/>
          </p:cNvPr>
          <p:cNvSpPr>
            <a:spLocks noChangeArrowheads="1"/>
          </p:cNvSpPr>
          <p:nvPr/>
        </p:nvSpPr>
        <p:spPr bwMode="auto">
          <a:xfrm>
            <a:off x="3790950" y="5124450"/>
            <a:ext cx="2133600" cy="971550"/>
          </a:xfrm>
          <a:prstGeom prst="rect">
            <a:avLst/>
          </a:prstGeom>
          <a:solidFill>
            <a:schemeClr val="bg1"/>
          </a:solidFill>
          <a:ln w="5080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Level Complete</a:t>
            </a:r>
          </a:p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sz="1400" b="1" dirty="0"/>
              <a:t>Click here to Continue</a:t>
            </a:r>
            <a:endParaRPr lang="en-US" b="1" dirty="0"/>
          </a:p>
        </p:txBody>
      </p:sp>
      <p:sp>
        <p:nvSpPr>
          <p:cNvPr id="28689" name="TextBox 48"/>
          <p:cNvSpPr txBox="1">
            <a:spLocks noChangeArrowheads="1"/>
          </p:cNvSpPr>
          <p:nvPr/>
        </p:nvSpPr>
        <p:spPr bwMode="auto">
          <a:xfrm>
            <a:off x="3657600" y="6172200"/>
            <a:ext cx="2362200" cy="276225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i="1" dirty="0">
                <a:solidFill>
                  <a:schemeClr val="bg1"/>
                </a:solidFill>
                <a:latin typeface="Verdana" pitchFamily="34" charset="0"/>
              </a:rPr>
              <a:t>Heading-N7.56 E5.89</a:t>
            </a:r>
          </a:p>
        </p:txBody>
      </p:sp>
      <p:sp>
        <p:nvSpPr>
          <p:cNvPr id="28690" name="AutoShape 14"/>
          <p:cNvSpPr>
            <a:spLocks noChangeArrowheads="1"/>
          </p:cNvSpPr>
          <p:nvPr/>
        </p:nvSpPr>
        <p:spPr bwMode="auto">
          <a:xfrm>
            <a:off x="1066800" y="5753100"/>
            <a:ext cx="2286000" cy="6858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accent2"/>
                </a:solidFill>
              </a:rPr>
              <a:t>Status: Target Screen Engaged</a:t>
            </a:r>
          </a:p>
          <a:p>
            <a:r>
              <a:rPr lang="en-US" sz="1000" dirty="0">
                <a:solidFill>
                  <a:schemeClr val="accent2"/>
                </a:solidFill>
              </a:rPr>
              <a:t>Active Targeting: On</a:t>
            </a:r>
          </a:p>
          <a:p>
            <a:r>
              <a:rPr lang="en-US" sz="1000" dirty="0">
                <a:solidFill>
                  <a:schemeClr val="accent2"/>
                </a:solidFill>
              </a:rPr>
              <a:t>Next Target :W34.345 N24.234</a:t>
            </a:r>
          </a:p>
        </p:txBody>
      </p:sp>
      <p:sp>
        <p:nvSpPr>
          <p:cNvPr id="28691" name="Rectangle 24"/>
          <p:cNvSpPr>
            <a:spLocks noChangeArrowheads="1"/>
          </p:cNvSpPr>
          <p:nvPr/>
        </p:nvSpPr>
        <p:spPr bwMode="auto">
          <a:xfrm>
            <a:off x="6324600" y="57150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6324600" y="61722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705600" y="6096000"/>
            <a:ext cx="1752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705600" y="6096000"/>
            <a:ext cx="1752600" cy="304800"/>
          </a:xfrm>
          <a:prstGeom prst="rect">
            <a:avLst/>
          </a:prstGeom>
          <a:solidFill>
            <a:srgbClr val="BC15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695" name="TextBox 18"/>
          <p:cNvSpPr txBox="1">
            <a:spLocks noChangeArrowheads="1"/>
          </p:cNvSpPr>
          <p:nvPr/>
        </p:nvSpPr>
        <p:spPr bwMode="auto">
          <a:xfrm>
            <a:off x="6705600" y="5715000"/>
            <a:ext cx="1752600" cy="2762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i="1" dirty="0">
                <a:latin typeface="Verdana" pitchFamily="34" charset="0"/>
              </a:rPr>
              <a:t>Time Remaining</a:t>
            </a:r>
            <a:endParaRPr lang="en-US" sz="1100" b="1" i="1" dirty="0">
              <a:latin typeface="Verdana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6629400" y="6019800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8382000" y="6019800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98" name="Picture 65" descr="ufo-3.png">
            <a:hlinkClick r:id="" action="ppaction://noaction">
              <a:snd r:embed="rId2" name="bomb.wav"/>
            </a:hlinkClick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8100" y="4267200"/>
            <a:ext cx="11303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-411957" y="-415925"/>
            <a:ext cx="10044113" cy="7654925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3" name="TextBox 62">
            <a:hlinkClick r:id="" action="ppaction://noaction" highlightClick="1"/>
          </p:cNvPr>
          <p:cNvSpPr txBox="1"/>
          <p:nvPr/>
        </p:nvSpPr>
        <p:spPr>
          <a:xfrm>
            <a:off x="2895600" y="1435521"/>
            <a:ext cx="3733800" cy="3293209"/>
          </a:xfrm>
          <a:prstGeom prst="rect">
            <a:avLst/>
          </a:prstGeom>
          <a:solidFill>
            <a:schemeClr val="bg2"/>
          </a:solidFill>
          <a:ln w="63500" cmpd="thickThin">
            <a:solidFill>
              <a:schemeClr val="tx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u="sng" dirty="0">
                <a:latin typeface="Verdana" pitchFamily="34" charset="0"/>
              </a:rPr>
              <a:t>Level four - Instructions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u="sng" dirty="0"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latin typeface="Verdana" pitchFamily="34" charset="0"/>
              </a:rPr>
              <a:t>Move the cursor between the walls of blood vessels.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dirty="0"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latin typeface="Verdana" pitchFamily="34" charset="0"/>
              </a:rPr>
              <a:t>Don’t move your cursor over the walls of blood vessels.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dirty="0">
              <a:latin typeface="Verdan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latin typeface="Verdana" pitchFamily="34" charset="0"/>
              </a:rPr>
              <a:t>Reach  at the end of maze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Verdana" pitchFamily="34" charset="0"/>
              </a:rPr>
              <a:t>Where viruses are staying.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dirty="0"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dirty="0"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667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4" action="ppaction://hlinksldjump"/>
              </a:rPr>
              <a:t>Click here to begin</a:t>
            </a:r>
            <a:endParaRPr lang="en-US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13F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2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4" grpId="0" animBg="1"/>
      <p:bldP spid="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-76200" y="5562600"/>
            <a:ext cx="9296400" cy="12192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76200" cmpd="tri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31747" name="Group 17"/>
          <p:cNvGrpSpPr>
            <a:grpSpLocks/>
          </p:cNvGrpSpPr>
          <p:nvPr/>
        </p:nvGrpSpPr>
        <p:grpSpPr bwMode="auto">
          <a:xfrm>
            <a:off x="6019800" y="5791200"/>
            <a:ext cx="381000" cy="381000"/>
            <a:chOff x="3936" y="1776"/>
            <a:chExt cx="240" cy="240"/>
          </a:xfrm>
        </p:grpSpPr>
        <p:sp>
          <p:nvSpPr>
            <p:cNvPr id="31781" name="AutoShape 18"/>
            <p:cNvSpPr>
              <a:spLocks noChangeArrowheads="1"/>
            </p:cNvSpPr>
            <p:nvPr/>
          </p:nvSpPr>
          <p:spPr bwMode="auto">
            <a:xfrm>
              <a:off x="3936" y="1776"/>
              <a:ext cx="240" cy="240"/>
            </a:xfrm>
            <a:prstGeom prst="octagon">
              <a:avLst>
                <a:gd name="adj" fmla="val 2928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782" name="Line 19"/>
            <p:cNvSpPr>
              <a:spLocks noChangeShapeType="1"/>
            </p:cNvSpPr>
            <p:nvPr/>
          </p:nvSpPr>
          <p:spPr bwMode="auto">
            <a:xfrm flipV="1">
              <a:off x="4032" y="1872"/>
              <a:ext cx="48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184" name="Rectangle 29"/>
          <p:cNvSpPr>
            <a:spLocks noChangeArrowheads="1"/>
          </p:cNvSpPr>
          <p:nvPr/>
        </p:nvSpPr>
        <p:spPr bwMode="auto">
          <a:xfrm>
            <a:off x="0" y="5638800"/>
            <a:ext cx="9144000" cy="9906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12700" cmpd="dbl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1749" name="Rectangle 58"/>
          <p:cNvSpPr>
            <a:spLocks noChangeArrowheads="1"/>
          </p:cNvSpPr>
          <p:nvPr/>
        </p:nvSpPr>
        <p:spPr bwMode="auto">
          <a:xfrm>
            <a:off x="76200" y="5638800"/>
            <a:ext cx="90678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750" name="Line 110"/>
          <p:cNvSpPr>
            <a:spLocks noChangeShapeType="1"/>
          </p:cNvSpPr>
          <p:nvPr/>
        </p:nvSpPr>
        <p:spPr bwMode="auto">
          <a:xfrm>
            <a:off x="8610600" y="57912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751" name="Line 111"/>
          <p:cNvSpPr>
            <a:spLocks noChangeShapeType="1"/>
          </p:cNvSpPr>
          <p:nvPr/>
        </p:nvSpPr>
        <p:spPr bwMode="auto">
          <a:xfrm>
            <a:off x="8839200" y="57912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752" name="Oval 112"/>
          <p:cNvSpPr>
            <a:spLocks noChangeArrowheads="1"/>
          </p:cNvSpPr>
          <p:nvPr/>
        </p:nvSpPr>
        <p:spPr bwMode="auto">
          <a:xfrm>
            <a:off x="8534400" y="5867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753" name="Oval 113"/>
          <p:cNvSpPr>
            <a:spLocks noChangeArrowheads="1"/>
          </p:cNvSpPr>
          <p:nvPr/>
        </p:nvSpPr>
        <p:spPr bwMode="auto">
          <a:xfrm>
            <a:off x="8763000" y="60198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754" name="AutoShape 32"/>
          <p:cNvSpPr>
            <a:spLocks noChangeArrowheads="1"/>
          </p:cNvSpPr>
          <p:nvPr/>
        </p:nvSpPr>
        <p:spPr bwMode="auto">
          <a:xfrm>
            <a:off x="304800" y="5754688"/>
            <a:ext cx="685800" cy="685800"/>
          </a:xfrm>
          <a:prstGeom prst="roundRect">
            <a:avLst>
              <a:gd name="adj" fmla="val 16667"/>
            </a:avLst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755" name="Rectangle 33"/>
          <p:cNvSpPr>
            <a:spLocks noChangeArrowheads="1"/>
          </p:cNvSpPr>
          <p:nvPr/>
        </p:nvSpPr>
        <p:spPr bwMode="auto">
          <a:xfrm>
            <a:off x="381000" y="5849938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64" name="Rectangle 34"/>
          <p:cNvSpPr>
            <a:spLocks noChangeArrowheads="1"/>
          </p:cNvSpPr>
          <p:nvPr/>
        </p:nvSpPr>
        <p:spPr bwMode="auto">
          <a:xfrm>
            <a:off x="742950" y="5851525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757" name="Rectangle 35"/>
          <p:cNvSpPr>
            <a:spLocks noChangeArrowheads="1"/>
          </p:cNvSpPr>
          <p:nvPr/>
        </p:nvSpPr>
        <p:spPr bwMode="auto">
          <a:xfrm>
            <a:off x="747713" y="6172200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758" name="Rectangle 36"/>
          <p:cNvSpPr>
            <a:spLocks noChangeArrowheads="1"/>
          </p:cNvSpPr>
          <p:nvPr/>
        </p:nvSpPr>
        <p:spPr bwMode="auto">
          <a:xfrm>
            <a:off x="381000" y="6172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" name="Snip Same Side Corner Rectangle 47"/>
          <p:cNvSpPr/>
          <p:nvPr/>
        </p:nvSpPr>
        <p:spPr>
          <a:xfrm>
            <a:off x="3505200" y="4953000"/>
            <a:ext cx="2667000" cy="1600200"/>
          </a:xfrm>
          <a:prstGeom prst="snip2SameRect">
            <a:avLst/>
          </a:prstGeom>
          <a:solidFill>
            <a:schemeClr val="bg2"/>
          </a:solidFill>
          <a:ln w="76200" cmpd="dbl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1760" name="Rectangle 127">
            <a:hlinkClick r:id="" action="ppaction://hlinkshowjump?jump=nextslide" highlightClick="1">
              <a:snd r:embed="rId2" name="click-two-v2.wav"/>
            </a:hlinkClick>
          </p:cNvPr>
          <p:cNvSpPr>
            <a:spLocks noChangeArrowheads="1"/>
          </p:cNvSpPr>
          <p:nvPr/>
        </p:nvSpPr>
        <p:spPr bwMode="auto">
          <a:xfrm>
            <a:off x="3790950" y="5124450"/>
            <a:ext cx="2133600" cy="971550"/>
          </a:xfrm>
          <a:prstGeom prst="rect">
            <a:avLst/>
          </a:prstGeom>
          <a:solidFill>
            <a:schemeClr val="bg1"/>
          </a:solidFill>
          <a:ln w="5080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hlinkClick r:id="rId3" action="ppaction://hlinksldjump"/>
              </a:rPr>
              <a:t>Click Here</a:t>
            </a:r>
          </a:p>
          <a:p>
            <a:pPr algn="ctr"/>
            <a:r>
              <a:rPr lang="en-US" b="1" dirty="0">
                <a:hlinkClick r:id="rId3" action="ppaction://hlinksldjump"/>
              </a:rPr>
              <a:t>To Continue</a:t>
            </a:r>
            <a:endParaRPr lang="en-US" b="1" dirty="0"/>
          </a:p>
        </p:txBody>
      </p:sp>
      <p:sp>
        <p:nvSpPr>
          <p:cNvPr id="31761" name="TextBox 48"/>
          <p:cNvSpPr txBox="1">
            <a:spLocks noChangeArrowheads="1"/>
          </p:cNvSpPr>
          <p:nvPr/>
        </p:nvSpPr>
        <p:spPr bwMode="auto">
          <a:xfrm>
            <a:off x="3657600" y="6172200"/>
            <a:ext cx="2362200" cy="276225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1200" b="1" i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1762" name="AutoShape 14"/>
          <p:cNvSpPr>
            <a:spLocks noChangeArrowheads="1"/>
          </p:cNvSpPr>
          <p:nvPr/>
        </p:nvSpPr>
        <p:spPr bwMode="auto">
          <a:xfrm>
            <a:off x="1066800" y="5753100"/>
            <a:ext cx="2286000" cy="6858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accent2"/>
                </a:solidFill>
              </a:rPr>
              <a:t>Status: </a:t>
            </a:r>
            <a:r>
              <a:rPr lang="en-US" sz="1000" dirty="0" smtClean="0">
                <a:solidFill>
                  <a:schemeClr val="accent2"/>
                </a:solidFill>
              </a:rPr>
              <a:t>sector clear</a:t>
            </a:r>
            <a:endParaRPr lang="en-US" sz="1000" dirty="0">
              <a:solidFill>
                <a:schemeClr val="accent2"/>
              </a:solidFill>
            </a:endParaRPr>
          </a:p>
          <a:p>
            <a:r>
              <a:rPr lang="en-US" sz="1000" dirty="0">
                <a:solidFill>
                  <a:schemeClr val="accent2"/>
                </a:solidFill>
              </a:rPr>
              <a:t>Active Targeting: </a:t>
            </a:r>
            <a:r>
              <a:rPr lang="en-US" sz="1000" dirty="0" smtClean="0">
                <a:solidFill>
                  <a:schemeClr val="accent2"/>
                </a:solidFill>
              </a:rPr>
              <a:t>On</a:t>
            </a:r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31763" name="Rectangle 24"/>
          <p:cNvSpPr>
            <a:spLocks noChangeArrowheads="1"/>
          </p:cNvSpPr>
          <p:nvPr/>
        </p:nvSpPr>
        <p:spPr bwMode="auto">
          <a:xfrm>
            <a:off x="6324600" y="57150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6324600" y="61722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705600" y="6096000"/>
            <a:ext cx="1752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705600" y="6096000"/>
            <a:ext cx="1752600" cy="304800"/>
          </a:xfrm>
          <a:prstGeom prst="rect">
            <a:avLst/>
          </a:prstGeom>
          <a:solidFill>
            <a:srgbClr val="BC15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1767" name="TextBox 18"/>
          <p:cNvSpPr txBox="1">
            <a:spLocks noChangeArrowheads="1"/>
          </p:cNvSpPr>
          <p:nvPr/>
        </p:nvSpPr>
        <p:spPr bwMode="auto">
          <a:xfrm>
            <a:off x="6705600" y="5715000"/>
            <a:ext cx="1752600" cy="2762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i="1" dirty="0">
                <a:latin typeface="Verdana" pitchFamily="34" charset="0"/>
              </a:rPr>
              <a:t>Fueling Complete</a:t>
            </a:r>
            <a:endParaRPr lang="en-US" sz="1100" b="1" i="1" dirty="0">
              <a:latin typeface="Verdana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6629400" y="6019800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8382000" y="6019800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70" name="Picture 65" descr="ufo-3.png">
            <a:hlinkClick r:id="" action="ppaction://noaction">
              <a:snd r:embed="rId4" name="bomb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8100" y="4267200"/>
            <a:ext cx="11303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44"/>
          <p:cNvSpPr txBox="1">
            <a:spLocks noChangeArrowheads="1"/>
          </p:cNvSpPr>
          <p:nvPr/>
        </p:nvSpPr>
        <p:spPr bwMode="auto">
          <a:xfrm>
            <a:off x="1219200" y="481013"/>
            <a:ext cx="7696200" cy="3170237"/>
          </a:xfrm>
          <a:prstGeom prst="rect">
            <a:avLst/>
          </a:prstGeom>
          <a:solidFill>
            <a:schemeClr val="accent2"/>
          </a:solidFill>
          <a:ln w="28575" cmpd="sng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 smtClean="0">
                <a:solidFill>
                  <a:srgbClr val="FFFFFF"/>
                </a:solidFill>
                <a:latin typeface="Verdana" pitchFamily="34" charset="0"/>
              </a:rPr>
              <a:t>                Excellent </a:t>
            </a:r>
            <a:r>
              <a:rPr lang="en-US" sz="3600" b="1" kern="0" dirty="0">
                <a:solidFill>
                  <a:srgbClr val="FFFFFF"/>
                </a:solidFill>
                <a:latin typeface="Verdana" pitchFamily="34" charset="0"/>
              </a:rPr>
              <a:t>Work!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kern="0" dirty="0">
              <a:solidFill>
                <a:srgbClr val="FFFFFF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 smtClean="0">
                <a:solidFill>
                  <a:srgbClr val="FFFFFF"/>
                </a:solidFill>
                <a:latin typeface="Verdana" pitchFamily="34" charset="0"/>
              </a:rPr>
              <a:t>               I </a:t>
            </a:r>
            <a:r>
              <a:rPr lang="en-US" sz="3600" b="1" kern="0" dirty="0">
                <a:solidFill>
                  <a:srgbClr val="FFFFFF"/>
                </a:solidFill>
                <a:latin typeface="Verdana" pitchFamily="34" charset="0"/>
              </a:rPr>
              <a:t>knew we could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rgbClr val="FFFFFF"/>
                </a:solidFill>
                <a:latin typeface="Verdana" pitchFamily="34" charset="0"/>
              </a:rPr>
              <a:t>count on you to get the job done.</a:t>
            </a:r>
            <a:endParaRPr lang="en-US" sz="3600" b="1" kern="0" dirty="0">
              <a:solidFill>
                <a:srgbClr val="000000"/>
              </a:solidFill>
              <a:latin typeface="Verdana" pitchFamily="34" charset="0"/>
            </a:endParaRPr>
          </a:p>
          <a:p>
            <a:pPr algn="ctr">
              <a:defRPr/>
            </a:pPr>
            <a:endParaRPr lang="en-US" sz="2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595586"/>
            <a:ext cx="2286000" cy="169041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13F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hlinkClick r:id="" action="ppaction://hlinkshowjump?jump=nextslide"/>
            <a:hlinkHover r:id="" action="ppaction://hlinkshowjump?jump=nextslide"/>
          </p:cNvPr>
          <p:cNvCxnSpPr/>
          <p:nvPr/>
        </p:nvCxnSpPr>
        <p:spPr bwMode="auto">
          <a:xfrm>
            <a:off x="609600" y="838200"/>
            <a:ext cx="0" cy="2819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hlinkHover r:id="" action="ppaction://hlinkshowjump?jump=nextslide"/>
          </p:cNvPr>
          <p:cNvCxnSpPr/>
          <p:nvPr/>
        </p:nvCxnSpPr>
        <p:spPr bwMode="auto">
          <a:xfrm>
            <a:off x="990600" y="823198"/>
            <a:ext cx="0" cy="2819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hlinkHover r:id="" action="ppaction://hlinkshowjump?jump=nextslide"/>
          </p:cNvPr>
          <p:cNvCxnSpPr/>
          <p:nvPr/>
        </p:nvCxnSpPr>
        <p:spPr bwMode="auto">
          <a:xfrm>
            <a:off x="609600" y="3642598"/>
            <a:ext cx="0" cy="39600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hlinkHover r:id="" action="ppaction://hlinkshowjump?jump=nextslide"/>
          </p:cNvPr>
          <p:cNvCxnSpPr/>
          <p:nvPr/>
        </p:nvCxnSpPr>
        <p:spPr bwMode="auto">
          <a:xfrm>
            <a:off x="609600" y="4038600"/>
            <a:ext cx="685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flipV="1">
            <a:off x="2133600" y="3048000"/>
            <a:ext cx="0" cy="4953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hlinkHover r:id="" action="ppaction://hlinkshowjump?jump=nextslide"/>
          </p:cNvPr>
          <p:cNvCxnSpPr/>
          <p:nvPr/>
        </p:nvCxnSpPr>
        <p:spPr bwMode="auto">
          <a:xfrm flipV="1">
            <a:off x="2514600" y="3048000"/>
            <a:ext cx="0" cy="990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 flipV="1">
            <a:off x="2133600" y="2743200"/>
            <a:ext cx="0" cy="3048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>
            <a:off x="2133600" y="2743200"/>
            <a:ext cx="16002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hlinkHover r:id="" action="ppaction://hlinkshowjump?jump=nextslide"/>
          </p:cNvPr>
          <p:cNvCxnSpPr/>
          <p:nvPr/>
        </p:nvCxnSpPr>
        <p:spPr bwMode="auto">
          <a:xfrm>
            <a:off x="2514600" y="3048000"/>
            <a:ext cx="12192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104" name="Straight Connector 47103">
            <a:hlinkHover r:id="" action="ppaction://hlinkshowjump?jump=nextslide"/>
          </p:cNvPr>
          <p:cNvCxnSpPr/>
          <p:nvPr/>
        </p:nvCxnSpPr>
        <p:spPr bwMode="auto">
          <a:xfrm flipV="1">
            <a:off x="3733800" y="2232898"/>
            <a:ext cx="304800" cy="51030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107" name="Straight Connector 47106">
            <a:hlinkClick r:id="" action="ppaction://hlinkshowjump?jump=nextslide"/>
          </p:cNvPr>
          <p:cNvCxnSpPr/>
          <p:nvPr/>
        </p:nvCxnSpPr>
        <p:spPr bwMode="auto">
          <a:xfrm>
            <a:off x="3733800" y="3048000"/>
            <a:ext cx="457200" cy="7925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109" name="Straight Connector 47108">
            <a:hlinkHover r:id="" action="ppaction://hlinkshowjump?jump=nextslide"/>
          </p:cNvPr>
          <p:cNvCxnSpPr/>
          <p:nvPr/>
        </p:nvCxnSpPr>
        <p:spPr bwMode="auto">
          <a:xfrm>
            <a:off x="3962400" y="2895600"/>
            <a:ext cx="27432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111" name="Straight Connector 47110">
            <a:hlinkClick r:id="" action="ppaction://hlinkshowjump?jump=nextslide"/>
          </p:cNvPr>
          <p:cNvCxnSpPr/>
          <p:nvPr/>
        </p:nvCxnSpPr>
        <p:spPr bwMode="auto">
          <a:xfrm>
            <a:off x="4038600" y="2247900"/>
            <a:ext cx="1905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113" name="Straight Connector 47112">
            <a:hlinkHover r:id="" action="ppaction://hlinkshowjump?jump=nextslide"/>
          </p:cNvPr>
          <p:cNvCxnSpPr/>
          <p:nvPr/>
        </p:nvCxnSpPr>
        <p:spPr bwMode="auto">
          <a:xfrm>
            <a:off x="4191000" y="3840599"/>
            <a:ext cx="16002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116" name="Straight Connector 47115">
            <a:hlinkHover r:id="" action="ppaction://hlinkshowjump?jump=nextslide"/>
          </p:cNvPr>
          <p:cNvCxnSpPr/>
          <p:nvPr/>
        </p:nvCxnSpPr>
        <p:spPr bwMode="auto">
          <a:xfrm flipV="1">
            <a:off x="6705600" y="609600"/>
            <a:ext cx="0" cy="2286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118" name="Straight Connector 47117">
            <a:hlinkHover r:id="" action="ppaction://hlinkshowjump?jump=nextslide"/>
          </p:cNvPr>
          <p:cNvCxnSpPr/>
          <p:nvPr/>
        </p:nvCxnSpPr>
        <p:spPr bwMode="auto">
          <a:xfrm flipV="1">
            <a:off x="5943600" y="1066800"/>
            <a:ext cx="0" cy="116609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hlinkClick r:id="" action="ppaction://hlinkshowjump?jump=nextslide"/>
          </p:cNvPr>
          <p:cNvCxnSpPr/>
          <p:nvPr/>
        </p:nvCxnSpPr>
        <p:spPr bwMode="auto">
          <a:xfrm flipH="1">
            <a:off x="3886200" y="1066800"/>
            <a:ext cx="205740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hlinkHover r:id="" action="ppaction://hlinkshowjump?jump=nextslide"/>
          </p:cNvPr>
          <p:cNvCxnSpPr/>
          <p:nvPr/>
        </p:nvCxnSpPr>
        <p:spPr bwMode="auto">
          <a:xfrm flipH="1">
            <a:off x="3352800" y="608442"/>
            <a:ext cx="3352800" cy="115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hlinkHover r:id="" action="ppaction://hlinkshowjump?jump=nextslide"/>
          </p:cNvPr>
          <p:cNvCxnSpPr/>
          <p:nvPr/>
        </p:nvCxnSpPr>
        <p:spPr bwMode="auto">
          <a:xfrm>
            <a:off x="3429000" y="609600"/>
            <a:ext cx="0" cy="914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hlinkHover r:id="" action="ppaction://hlinkshowjump?jump=nextslide"/>
          </p:cNvPr>
          <p:cNvCxnSpPr/>
          <p:nvPr/>
        </p:nvCxnSpPr>
        <p:spPr bwMode="auto">
          <a:xfrm flipV="1">
            <a:off x="3962400" y="1066800"/>
            <a:ext cx="0" cy="914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hlinkClick r:id="" action="ppaction://hlinkshowjump?jump=nextslide"/>
            <a:hlinkHover r:id="" action="ppaction://hlinkshowjump?jump=nextslide"/>
          </p:cNvPr>
          <p:cNvCxnSpPr/>
          <p:nvPr/>
        </p:nvCxnSpPr>
        <p:spPr bwMode="auto">
          <a:xfrm flipH="1">
            <a:off x="1828800" y="1981200"/>
            <a:ext cx="2133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hlinkHover r:id="" action="ppaction://hlinkshowjump?jump=nextslide"/>
          </p:cNvPr>
          <p:cNvCxnSpPr/>
          <p:nvPr/>
        </p:nvCxnSpPr>
        <p:spPr bwMode="auto">
          <a:xfrm>
            <a:off x="1295400" y="1447800"/>
            <a:ext cx="2133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hlinkHover r:id="" action="ppaction://hlinkshowjump?jump=nextslide"/>
          </p:cNvPr>
          <p:cNvCxnSpPr/>
          <p:nvPr/>
        </p:nvCxnSpPr>
        <p:spPr bwMode="auto">
          <a:xfrm>
            <a:off x="1295400" y="1447800"/>
            <a:ext cx="0" cy="219479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hlinkClick r:id="" action="ppaction://hlinkshowjump?jump=nextslide"/>
            <a:hlinkHover r:id="" action="ppaction://hlinkshowjump?jump=nextslide"/>
          </p:cNvPr>
          <p:cNvCxnSpPr/>
          <p:nvPr/>
        </p:nvCxnSpPr>
        <p:spPr bwMode="auto">
          <a:xfrm flipV="1">
            <a:off x="1828800" y="1981200"/>
            <a:ext cx="0" cy="15621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hlinkHover r:id="" action="ppaction://hlinkshowjump?jump=nextslide"/>
          </p:cNvPr>
          <p:cNvCxnSpPr/>
          <p:nvPr/>
        </p:nvCxnSpPr>
        <p:spPr bwMode="auto">
          <a:xfrm>
            <a:off x="990600" y="3657600"/>
            <a:ext cx="304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hlinkClick r:id="" action="ppaction://hlinkshowjump?jump=nextslide"/>
            <a:hlinkHover r:id="" action="ppaction://hlinkshowjump?jump=nextslide"/>
          </p:cNvPr>
          <p:cNvCxnSpPr/>
          <p:nvPr/>
        </p:nvCxnSpPr>
        <p:spPr bwMode="auto">
          <a:xfrm>
            <a:off x="1828800" y="3543300"/>
            <a:ext cx="304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 bwMode="auto">
          <a:xfrm>
            <a:off x="1828800" y="4038600"/>
            <a:ext cx="0" cy="22098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 bwMode="auto">
          <a:xfrm>
            <a:off x="1828800" y="4038600"/>
            <a:ext cx="685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hlinkHover r:id="" action="ppaction://hlinkshowjump?jump=nextslide"/>
          </p:cNvPr>
          <p:cNvCxnSpPr/>
          <p:nvPr/>
        </p:nvCxnSpPr>
        <p:spPr bwMode="auto">
          <a:xfrm>
            <a:off x="1295400" y="4038600"/>
            <a:ext cx="0" cy="25908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hlinkHover r:id="" action="ppaction://hlinkshowjump?jump=nextslide"/>
          </p:cNvPr>
          <p:cNvCxnSpPr/>
          <p:nvPr/>
        </p:nvCxnSpPr>
        <p:spPr bwMode="auto">
          <a:xfrm flipH="1">
            <a:off x="1295400" y="6629400"/>
            <a:ext cx="5257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hlinkHover r:id="" action="ppaction://hlinkshowjump?jump=nextslide"/>
          </p:cNvPr>
          <p:cNvCxnSpPr/>
          <p:nvPr/>
        </p:nvCxnSpPr>
        <p:spPr bwMode="auto">
          <a:xfrm flipH="1">
            <a:off x="1828801" y="6248400"/>
            <a:ext cx="205739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>
            <a:hlinkHover r:id="" action="ppaction://hlinkshowjump?jump=nextslide"/>
          </p:cNvPr>
          <p:cNvCxnSpPr/>
          <p:nvPr/>
        </p:nvCxnSpPr>
        <p:spPr bwMode="auto">
          <a:xfrm flipH="1">
            <a:off x="3454978" y="6248400"/>
            <a:ext cx="233622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hlinkHover r:id="" action="ppaction://hlinkshowjump?jump=nextslide"/>
          </p:cNvPr>
          <p:cNvCxnSpPr/>
          <p:nvPr/>
        </p:nvCxnSpPr>
        <p:spPr bwMode="auto">
          <a:xfrm flipV="1">
            <a:off x="6553200" y="3840599"/>
            <a:ext cx="0" cy="278880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hlinkHover r:id="" action="ppaction://hlinkshowjump?jump=nextslide"/>
          </p:cNvPr>
          <p:cNvCxnSpPr/>
          <p:nvPr/>
        </p:nvCxnSpPr>
        <p:spPr bwMode="auto">
          <a:xfrm flipV="1">
            <a:off x="5791200" y="3840599"/>
            <a:ext cx="0" cy="240780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hlinkHover r:id="" action="ppaction://hlinkshowjump?jump=nextslide"/>
          </p:cNvPr>
          <p:cNvCxnSpPr/>
          <p:nvPr/>
        </p:nvCxnSpPr>
        <p:spPr bwMode="auto">
          <a:xfrm>
            <a:off x="6553200" y="3840599"/>
            <a:ext cx="1143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>
            <a:hlinkHover r:id="" action="ppaction://hlinkshowjump?jump=nextslide"/>
          </p:cNvPr>
          <p:cNvCxnSpPr/>
          <p:nvPr/>
        </p:nvCxnSpPr>
        <p:spPr bwMode="auto">
          <a:xfrm flipV="1">
            <a:off x="7696200" y="914400"/>
            <a:ext cx="0" cy="2926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8" name="Picture 8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11" y="151242"/>
            <a:ext cx="728089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90" name="Straight Arrow Connector 89"/>
          <p:cNvCxnSpPr/>
          <p:nvPr/>
        </p:nvCxnSpPr>
        <p:spPr bwMode="auto">
          <a:xfrm>
            <a:off x="762000" y="151242"/>
            <a:ext cx="0" cy="914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3" name="Picture 92">
            <a:hlinkHover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1242"/>
            <a:ext cx="914400" cy="8048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95" name="Straight Arrow Connector 94"/>
          <p:cNvCxnSpPr/>
          <p:nvPr/>
        </p:nvCxnSpPr>
        <p:spPr bwMode="auto">
          <a:xfrm>
            <a:off x="7239000" y="608442"/>
            <a:ext cx="457200" cy="115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hlinkHover r:id="" action="ppaction://hlinkshowjump?jump=previousslide"/>
          </p:cNvPr>
          <p:cNvCxnSpPr/>
          <p:nvPr/>
        </p:nvCxnSpPr>
        <p:spPr bwMode="auto">
          <a:xfrm>
            <a:off x="7239000" y="608442"/>
            <a:ext cx="0" cy="457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 bwMode="auto">
          <a:xfrm flipV="1">
            <a:off x="1600200" y="3048000"/>
            <a:ext cx="0" cy="79259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 bwMode="auto">
          <a:xfrm flipH="1">
            <a:off x="2857500" y="2895600"/>
            <a:ext cx="876300" cy="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 bwMode="auto">
          <a:xfrm>
            <a:off x="1600200" y="5539800"/>
            <a:ext cx="0" cy="861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 bwMode="auto">
          <a:xfrm flipV="1">
            <a:off x="6324600" y="1524000"/>
            <a:ext cx="0" cy="79259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hlinkHover r:id="" action="ppaction://hlinkshowjump?jump=nextslide"/>
          </p:cNvPr>
          <p:cNvCxnSpPr/>
          <p:nvPr/>
        </p:nvCxnSpPr>
        <p:spPr bwMode="auto">
          <a:xfrm>
            <a:off x="4191000" y="0"/>
            <a:ext cx="0" cy="609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6" name="Straight Connector 155">
            <a:hlinkHover r:id="" action="ppaction://hlinkshowjump?jump=nextslide"/>
          </p:cNvPr>
          <p:cNvCxnSpPr/>
          <p:nvPr/>
        </p:nvCxnSpPr>
        <p:spPr bwMode="auto">
          <a:xfrm>
            <a:off x="3948545" y="6629400"/>
            <a:ext cx="0" cy="609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885191"/>
            <a:ext cx="2219325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>
            <a:hlinkHover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929949"/>
            <a:ext cx="578644" cy="514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" name="Picture 50">
            <a:hlinkHover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767" y="2890117"/>
            <a:ext cx="578644" cy="514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2" name="Picture 51">
            <a:hlinkHover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56" y="657225"/>
            <a:ext cx="578644" cy="514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-76200" y="5562600"/>
            <a:ext cx="9296400" cy="12192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76200" cmpd="tri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30723" name="Group 17"/>
          <p:cNvGrpSpPr>
            <a:grpSpLocks/>
          </p:cNvGrpSpPr>
          <p:nvPr/>
        </p:nvGrpSpPr>
        <p:grpSpPr bwMode="auto">
          <a:xfrm>
            <a:off x="6019800" y="5791200"/>
            <a:ext cx="381000" cy="381000"/>
            <a:chOff x="3936" y="1776"/>
            <a:chExt cx="240" cy="240"/>
          </a:xfrm>
        </p:grpSpPr>
        <p:sp>
          <p:nvSpPr>
            <p:cNvPr id="30757" name="AutoShape 18"/>
            <p:cNvSpPr>
              <a:spLocks noChangeArrowheads="1"/>
            </p:cNvSpPr>
            <p:nvPr/>
          </p:nvSpPr>
          <p:spPr bwMode="auto">
            <a:xfrm>
              <a:off x="3936" y="1776"/>
              <a:ext cx="240" cy="240"/>
            </a:xfrm>
            <a:prstGeom prst="octagon">
              <a:avLst>
                <a:gd name="adj" fmla="val 2928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758" name="Line 19"/>
            <p:cNvSpPr>
              <a:spLocks noChangeShapeType="1"/>
            </p:cNvSpPr>
            <p:nvPr/>
          </p:nvSpPr>
          <p:spPr bwMode="auto">
            <a:xfrm flipV="1">
              <a:off x="4032" y="1872"/>
              <a:ext cx="48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184" name="Rectangle 29"/>
          <p:cNvSpPr>
            <a:spLocks noChangeArrowheads="1"/>
          </p:cNvSpPr>
          <p:nvPr/>
        </p:nvSpPr>
        <p:spPr bwMode="auto">
          <a:xfrm>
            <a:off x="0" y="5638800"/>
            <a:ext cx="9144000" cy="9906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12700" cmpd="dbl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25" name="Rectangle 58"/>
          <p:cNvSpPr>
            <a:spLocks noChangeArrowheads="1"/>
          </p:cNvSpPr>
          <p:nvPr/>
        </p:nvSpPr>
        <p:spPr bwMode="auto">
          <a:xfrm>
            <a:off x="76200" y="5638800"/>
            <a:ext cx="90678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26" name="Line 110"/>
          <p:cNvSpPr>
            <a:spLocks noChangeShapeType="1"/>
          </p:cNvSpPr>
          <p:nvPr/>
        </p:nvSpPr>
        <p:spPr bwMode="auto">
          <a:xfrm>
            <a:off x="8610600" y="57912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727" name="Line 111"/>
          <p:cNvSpPr>
            <a:spLocks noChangeShapeType="1"/>
          </p:cNvSpPr>
          <p:nvPr/>
        </p:nvSpPr>
        <p:spPr bwMode="auto">
          <a:xfrm>
            <a:off x="8839200" y="57912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728" name="Oval 112"/>
          <p:cNvSpPr>
            <a:spLocks noChangeArrowheads="1"/>
          </p:cNvSpPr>
          <p:nvPr/>
        </p:nvSpPr>
        <p:spPr bwMode="auto">
          <a:xfrm>
            <a:off x="8534400" y="5867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29" name="Oval 113"/>
          <p:cNvSpPr>
            <a:spLocks noChangeArrowheads="1"/>
          </p:cNvSpPr>
          <p:nvPr/>
        </p:nvSpPr>
        <p:spPr bwMode="auto">
          <a:xfrm>
            <a:off x="8763000" y="60198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30" name="AutoShape 32"/>
          <p:cNvSpPr>
            <a:spLocks noChangeArrowheads="1"/>
          </p:cNvSpPr>
          <p:nvPr/>
        </p:nvSpPr>
        <p:spPr bwMode="auto">
          <a:xfrm>
            <a:off x="304800" y="5754688"/>
            <a:ext cx="685800" cy="685800"/>
          </a:xfrm>
          <a:prstGeom prst="roundRect">
            <a:avLst>
              <a:gd name="adj" fmla="val 16667"/>
            </a:avLst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31" name="Rectangle 33"/>
          <p:cNvSpPr>
            <a:spLocks noChangeArrowheads="1"/>
          </p:cNvSpPr>
          <p:nvPr/>
        </p:nvSpPr>
        <p:spPr bwMode="auto">
          <a:xfrm>
            <a:off x="381000" y="5849938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64" name="Rectangle 34"/>
          <p:cNvSpPr>
            <a:spLocks noChangeArrowheads="1"/>
          </p:cNvSpPr>
          <p:nvPr/>
        </p:nvSpPr>
        <p:spPr bwMode="auto">
          <a:xfrm>
            <a:off x="742950" y="5851525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33" name="Rectangle 35"/>
          <p:cNvSpPr>
            <a:spLocks noChangeArrowheads="1"/>
          </p:cNvSpPr>
          <p:nvPr/>
        </p:nvSpPr>
        <p:spPr bwMode="auto">
          <a:xfrm>
            <a:off x="747713" y="6172200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34" name="Rectangle 36"/>
          <p:cNvSpPr>
            <a:spLocks noChangeArrowheads="1"/>
          </p:cNvSpPr>
          <p:nvPr/>
        </p:nvSpPr>
        <p:spPr bwMode="auto">
          <a:xfrm>
            <a:off x="381000" y="6172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" name="Snip Same Side Corner Rectangle 47"/>
          <p:cNvSpPr/>
          <p:nvPr/>
        </p:nvSpPr>
        <p:spPr>
          <a:xfrm>
            <a:off x="3505200" y="4953000"/>
            <a:ext cx="2667000" cy="1600200"/>
          </a:xfrm>
          <a:prstGeom prst="snip2SameRect">
            <a:avLst/>
          </a:prstGeom>
          <a:solidFill>
            <a:schemeClr val="bg2"/>
          </a:solidFill>
          <a:ln w="76200" cmpd="dbl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736" name="Rectangle 127">
            <a:hlinkClick r:id="rId2" action="ppaction://hlinksldjump" highlightClick="1">
              <a:snd r:embed="rId3" name="click-two-v2.wav"/>
            </a:hlinkClick>
          </p:cNvPr>
          <p:cNvSpPr>
            <a:spLocks noChangeArrowheads="1"/>
          </p:cNvSpPr>
          <p:nvPr/>
        </p:nvSpPr>
        <p:spPr bwMode="auto">
          <a:xfrm>
            <a:off x="3790950" y="5124450"/>
            <a:ext cx="2133600" cy="971550"/>
          </a:xfrm>
          <a:prstGeom prst="rect">
            <a:avLst/>
          </a:prstGeom>
          <a:solidFill>
            <a:schemeClr val="bg1"/>
          </a:solidFill>
          <a:ln w="5080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Click Here</a:t>
            </a:r>
          </a:p>
          <a:p>
            <a:pPr algn="ctr"/>
            <a:r>
              <a:rPr lang="en-US" b="1" dirty="0"/>
              <a:t>To Try Again</a:t>
            </a:r>
          </a:p>
        </p:txBody>
      </p:sp>
      <p:sp>
        <p:nvSpPr>
          <p:cNvPr id="30737" name="TextBox 48"/>
          <p:cNvSpPr txBox="1">
            <a:spLocks noChangeArrowheads="1"/>
          </p:cNvSpPr>
          <p:nvPr/>
        </p:nvSpPr>
        <p:spPr bwMode="auto">
          <a:xfrm>
            <a:off x="3657600" y="6172200"/>
            <a:ext cx="2362200" cy="276225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i="1" dirty="0" smtClean="0">
                <a:solidFill>
                  <a:schemeClr val="bg1"/>
                </a:solidFill>
                <a:latin typeface="Verdana" pitchFamily="34" charset="0"/>
              </a:rPr>
              <a:t>viruses</a:t>
            </a:r>
            <a:endParaRPr lang="en-US" sz="1200" b="1" i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38" name="AutoShape 14"/>
          <p:cNvSpPr>
            <a:spLocks noChangeArrowheads="1"/>
          </p:cNvSpPr>
          <p:nvPr/>
        </p:nvSpPr>
        <p:spPr bwMode="auto">
          <a:xfrm>
            <a:off x="1066800" y="5753100"/>
            <a:ext cx="2286000" cy="6858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 smtClean="0">
                <a:solidFill>
                  <a:schemeClr val="accent2"/>
                </a:solidFill>
              </a:rPr>
              <a:t>Status: Target Screen Engaged</a:t>
            </a:r>
          </a:p>
          <a:p>
            <a:r>
              <a:rPr lang="en-US" sz="1000" dirty="0" smtClean="0">
                <a:solidFill>
                  <a:schemeClr val="accent2"/>
                </a:solidFill>
              </a:rPr>
              <a:t>Active Targeting: On</a:t>
            </a:r>
          </a:p>
        </p:txBody>
      </p:sp>
      <p:sp>
        <p:nvSpPr>
          <p:cNvPr id="30739" name="Rectangle 24"/>
          <p:cNvSpPr>
            <a:spLocks noChangeArrowheads="1"/>
          </p:cNvSpPr>
          <p:nvPr/>
        </p:nvSpPr>
        <p:spPr bwMode="auto">
          <a:xfrm>
            <a:off x="6324600" y="57150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6324600" y="61722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705600" y="6096000"/>
            <a:ext cx="1752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705600" y="6096000"/>
            <a:ext cx="1752600" cy="304800"/>
          </a:xfrm>
          <a:prstGeom prst="rect">
            <a:avLst/>
          </a:prstGeom>
          <a:solidFill>
            <a:srgbClr val="BC15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743" name="TextBox 18"/>
          <p:cNvSpPr txBox="1">
            <a:spLocks noChangeArrowheads="1"/>
          </p:cNvSpPr>
          <p:nvPr/>
        </p:nvSpPr>
        <p:spPr bwMode="auto">
          <a:xfrm>
            <a:off x="6705600" y="5715000"/>
            <a:ext cx="1752600" cy="2762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i="1" dirty="0">
                <a:latin typeface="Verdana" pitchFamily="34" charset="0"/>
              </a:rPr>
              <a:t>Fueling Complete</a:t>
            </a:r>
            <a:endParaRPr lang="en-US" sz="1100" b="1" i="1" dirty="0">
              <a:latin typeface="Verdana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6629400" y="6019800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8382000" y="6019800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6" name="Picture 65" descr="ufo-3.png">
            <a:hlinkClick r:id="" action="ppaction://noaction">
              <a:snd r:embed="rId4" name="bomb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8100" y="4267200"/>
            <a:ext cx="11303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44"/>
          <p:cNvSpPr txBox="1">
            <a:spLocks noChangeArrowheads="1"/>
          </p:cNvSpPr>
          <p:nvPr/>
        </p:nvSpPr>
        <p:spPr bwMode="auto">
          <a:xfrm>
            <a:off x="2286000" y="481013"/>
            <a:ext cx="6629400" cy="3540125"/>
          </a:xfrm>
          <a:prstGeom prst="rect">
            <a:avLst/>
          </a:prstGeom>
          <a:solidFill>
            <a:schemeClr val="accent2"/>
          </a:solidFill>
          <a:ln w="28575" cmpd="sng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FFFF"/>
                </a:solidFill>
                <a:latin typeface="Verdana" pitchFamily="34" charset="0"/>
              </a:rPr>
              <a:t>Looks like you couldn’t </a:t>
            </a:r>
            <a:br>
              <a:rPr lang="en-US" sz="2800" b="1" dirty="0">
                <a:solidFill>
                  <a:srgbClr val="FFFFFF"/>
                </a:solidFill>
                <a:latin typeface="Verdana" pitchFamily="34" charset="0"/>
              </a:rPr>
            </a:br>
            <a:r>
              <a:rPr lang="en-US" sz="2800" b="1" dirty="0">
                <a:solidFill>
                  <a:srgbClr val="FFFFFF"/>
                </a:solidFill>
                <a:latin typeface="Verdana" pitchFamily="34" charset="0"/>
              </a:rPr>
              <a:t>complete Level </a:t>
            </a:r>
            <a:r>
              <a:rPr lang="en-US" sz="2800" b="1" dirty="0" smtClean="0">
                <a:solidFill>
                  <a:srgbClr val="FFFFFF"/>
                </a:solidFill>
                <a:latin typeface="Verdana" pitchFamily="34" charset="0"/>
              </a:rPr>
              <a:t>four.</a:t>
            </a:r>
            <a:endParaRPr lang="en-US" sz="2800" b="1" dirty="0">
              <a:solidFill>
                <a:srgbClr val="FFFFFF"/>
              </a:solidFill>
              <a:latin typeface="Verdana" pitchFamily="34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FFFFFF"/>
              </a:solidFill>
              <a:latin typeface="Verdana" pitchFamily="34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FFFFFF"/>
                </a:solidFill>
                <a:latin typeface="Verdana" pitchFamily="34" charset="0"/>
              </a:rPr>
              <a:t>Please go back </a:t>
            </a:r>
            <a:br>
              <a:rPr lang="en-US" sz="2800" b="1" dirty="0">
                <a:solidFill>
                  <a:srgbClr val="FFFFFF"/>
                </a:solidFill>
                <a:latin typeface="Verdana" pitchFamily="34" charset="0"/>
              </a:rPr>
            </a:br>
            <a:r>
              <a:rPr lang="en-US" sz="2800" b="1" dirty="0">
                <a:solidFill>
                  <a:srgbClr val="FFFFFF"/>
                </a:solidFill>
                <a:latin typeface="Verdana" pitchFamily="34" charset="0"/>
              </a:rPr>
              <a:t>and try it again.</a:t>
            </a:r>
            <a:br>
              <a:rPr lang="en-US" sz="2800" b="1" dirty="0">
                <a:solidFill>
                  <a:srgbClr val="FFFFFF"/>
                </a:solidFill>
                <a:latin typeface="Verdana" pitchFamily="34" charset="0"/>
              </a:rPr>
            </a:br>
            <a:endParaRPr lang="en-US" sz="2800" b="1" dirty="0">
              <a:solidFill>
                <a:srgbClr val="FFFFFF"/>
              </a:solidFill>
              <a:latin typeface="Verdana" pitchFamily="34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FFFFFF"/>
                </a:solidFill>
                <a:latin typeface="Verdana" pitchFamily="34" charset="0"/>
              </a:rPr>
              <a:t> The fate of our </a:t>
            </a:r>
            <a:r>
              <a:rPr lang="en-US" sz="2800" b="1" dirty="0" smtClean="0">
                <a:solidFill>
                  <a:srgbClr val="FFFFFF"/>
                </a:solidFill>
                <a:latin typeface="Verdana" pitchFamily="34" charset="0"/>
              </a:rPr>
              <a:t>body</a:t>
            </a:r>
            <a:r>
              <a:rPr lang="en-US" sz="2800" b="1" dirty="0">
                <a:solidFill>
                  <a:srgbClr val="FFFFFF"/>
                </a:solidFill>
                <a:latin typeface="Verdana" pitchFamily="34" charset="0"/>
              </a:rPr>
              <a:t/>
            </a:r>
            <a:br>
              <a:rPr lang="en-US" sz="2800" b="1" dirty="0">
                <a:solidFill>
                  <a:srgbClr val="FFFFFF"/>
                </a:solidFill>
                <a:latin typeface="Verdana" pitchFamily="34" charset="0"/>
              </a:rPr>
            </a:br>
            <a:r>
              <a:rPr lang="en-US" sz="2800" b="1" dirty="0">
                <a:solidFill>
                  <a:srgbClr val="FFFFFF"/>
                </a:solidFill>
                <a:latin typeface="Verdana" pitchFamily="34" charset="0"/>
              </a:rPr>
              <a:t>rests on your shoulders</a:t>
            </a:r>
            <a:r>
              <a:rPr lang="en-US" sz="2000" b="1" dirty="0">
                <a:solidFill>
                  <a:srgbClr val="FFFFFF"/>
                </a:solidFill>
                <a:latin typeface="Verdana" pitchFamily="34" charset="0"/>
              </a:rPr>
              <a:t>.</a:t>
            </a:r>
            <a:endParaRPr lang="en-US" sz="2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34795"/>
            <a:ext cx="1371600" cy="143256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13F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-76200" y="5562600"/>
            <a:ext cx="9296400" cy="12192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76200" cmpd="tri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44035" name="Group 17"/>
          <p:cNvGrpSpPr>
            <a:grpSpLocks/>
          </p:cNvGrpSpPr>
          <p:nvPr/>
        </p:nvGrpSpPr>
        <p:grpSpPr bwMode="auto">
          <a:xfrm>
            <a:off x="6019800" y="5791200"/>
            <a:ext cx="381000" cy="381000"/>
            <a:chOff x="3936" y="1776"/>
            <a:chExt cx="240" cy="240"/>
          </a:xfrm>
        </p:grpSpPr>
        <p:sp>
          <p:nvSpPr>
            <p:cNvPr id="44070" name="AutoShape 18"/>
            <p:cNvSpPr>
              <a:spLocks noChangeArrowheads="1"/>
            </p:cNvSpPr>
            <p:nvPr/>
          </p:nvSpPr>
          <p:spPr bwMode="auto">
            <a:xfrm>
              <a:off x="3936" y="1776"/>
              <a:ext cx="240" cy="240"/>
            </a:xfrm>
            <a:prstGeom prst="octagon">
              <a:avLst>
                <a:gd name="adj" fmla="val 2928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71" name="Line 19"/>
            <p:cNvSpPr>
              <a:spLocks noChangeShapeType="1"/>
            </p:cNvSpPr>
            <p:nvPr/>
          </p:nvSpPr>
          <p:spPr bwMode="auto">
            <a:xfrm flipV="1">
              <a:off x="4032" y="1872"/>
              <a:ext cx="48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184" name="Rectangle 29"/>
          <p:cNvSpPr>
            <a:spLocks noChangeArrowheads="1"/>
          </p:cNvSpPr>
          <p:nvPr/>
        </p:nvSpPr>
        <p:spPr bwMode="auto">
          <a:xfrm>
            <a:off x="0" y="5638800"/>
            <a:ext cx="9144000" cy="9906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12700" cmpd="dbl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4037" name="Rectangle 58"/>
          <p:cNvSpPr>
            <a:spLocks noChangeArrowheads="1"/>
          </p:cNvSpPr>
          <p:nvPr/>
        </p:nvSpPr>
        <p:spPr bwMode="auto">
          <a:xfrm>
            <a:off x="76200" y="5638800"/>
            <a:ext cx="90678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38" name="Line 110"/>
          <p:cNvSpPr>
            <a:spLocks noChangeShapeType="1"/>
          </p:cNvSpPr>
          <p:nvPr/>
        </p:nvSpPr>
        <p:spPr bwMode="auto">
          <a:xfrm>
            <a:off x="8610600" y="57912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4039" name="Line 111"/>
          <p:cNvSpPr>
            <a:spLocks noChangeShapeType="1"/>
          </p:cNvSpPr>
          <p:nvPr/>
        </p:nvSpPr>
        <p:spPr bwMode="auto">
          <a:xfrm>
            <a:off x="8839200" y="57912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4040" name="Oval 112"/>
          <p:cNvSpPr>
            <a:spLocks noChangeArrowheads="1"/>
          </p:cNvSpPr>
          <p:nvPr/>
        </p:nvSpPr>
        <p:spPr bwMode="auto">
          <a:xfrm>
            <a:off x="8534400" y="5867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41" name="Oval 113"/>
          <p:cNvSpPr>
            <a:spLocks noChangeArrowheads="1"/>
          </p:cNvSpPr>
          <p:nvPr/>
        </p:nvSpPr>
        <p:spPr bwMode="auto">
          <a:xfrm>
            <a:off x="8763000" y="60198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42" name="AutoShape 32"/>
          <p:cNvSpPr>
            <a:spLocks noChangeArrowheads="1"/>
          </p:cNvSpPr>
          <p:nvPr/>
        </p:nvSpPr>
        <p:spPr bwMode="auto">
          <a:xfrm>
            <a:off x="304800" y="5754688"/>
            <a:ext cx="685800" cy="685800"/>
          </a:xfrm>
          <a:prstGeom prst="roundRect">
            <a:avLst>
              <a:gd name="adj" fmla="val 16667"/>
            </a:avLst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43" name="Rectangle 33"/>
          <p:cNvSpPr>
            <a:spLocks noChangeArrowheads="1"/>
          </p:cNvSpPr>
          <p:nvPr/>
        </p:nvSpPr>
        <p:spPr bwMode="auto">
          <a:xfrm>
            <a:off x="381000" y="5849938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64" name="Rectangle 34"/>
          <p:cNvSpPr>
            <a:spLocks noChangeArrowheads="1"/>
          </p:cNvSpPr>
          <p:nvPr/>
        </p:nvSpPr>
        <p:spPr bwMode="auto">
          <a:xfrm>
            <a:off x="742950" y="5851525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45" name="Rectangle 35"/>
          <p:cNvSpPr>
            <a:spLocks noChangeArrowheads="1"/>
          </p:cNvSpPr>
          <p:nvPr/>
        </p:nvSpPr>
        <p:spPr bwMode="auto">
          <a:xfrm>
            <a:off x="747713" y="6172200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46" name="Rectangle 36"/>
          <p:cNvSpPr>
            <a:spLocks noChangeArrowheads="1"/>
          </p:cNvSpPr>
          <p:nvPr/>
        </p:nvSpPr>
        <p:spPr bwMode="auto">
          <a:xfrm>
            <a:off x="381000" y="6172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" name="Snip Same Side Corner Rectangle 47"/>
          <p:cNvSpPr/>
          <p:nvPr/>
        </p:nvSpPr>
        <p:spPr>
          <a:xfrm>
            <a:off x="3505200" y="4953000"/>
            <a:ext cx="2667000" cy="1600200"/>
          </a:xfrm>
          <a:prstGeom prst="snip2SameRect">
            <a:avLst/>
          </a:prstGeom>
          <a:solidFill>
            <a:schemeClr val="bg2"/>
          </a:solidFill>
          <a:ln w="76200" cmpd="dbl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048" name="Rectangle 127">
            <a:hlinkClick r:id="" action="ppaction://noaction" highlightClick="1">
              <a:snd r:embed="rId3" name="click-two-v2.wav"/>
            </a:hlinkClick>
          </p:cNvPr>
          <p:cNvSpPr>
            <a:spLocks noChangeArrowheads="1"/>
          </p:cNvSpPr>
          <p:nvPr/>
        </p:nvSpPr>
        <p:spPr bwMode="auto">
          <a:xfrm>
            <a:off x="3790950" y="5124450"/>
            <a:ext cx="2133600" cy="971550"/>
          </a:xfrm>
          <a:prstGeom prst="rect">
            <a:avLst/>
          </a:prstGeom>
          <a:solidFill>
            <a:schemeClr val="bg1"/>
          </a:solidFill>
          <a:ln w="5080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hlinkClick r:id="rId4" action="ppaction://hlinksldjump"/>
              </a:rPr>
              <a:t>Click </a:t>
            </a:r>
            <a:r>
              <a:rPr lang="en-US" b="1" dirty="0" smtClean="0">
                <a:hlinkClick r:id="rId4" action="ppaction://hlinksldjump"/>
              </a:rPr>
              <a:t>Here</a:t>
            </a:r>
            <a:endParaRPr lang="en-US" b="1" dirty="0"/>
          </a:p>
        </p:txBody>
      </p:sp>
      <p:sp>
        <p:nvSpPr>
          <p:cNvPr id="44049" name="TextBox 48"/>
          <p:cNvSpPr txBox="1">
            <a:spLocks noChangeArrowheads="1"/>
          </p:cNvSpPr>
          <p:nvPr/>
        </p:nvSpPr>
        <p:spPr bwMode="auto">
          <a:xfrm>
            <a:off x="3657600" y="6172200"/>
            <a:ext cx="2362200" cy="276225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1200" b="1" i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4050" name="AutoShape 14"/>
          <p:cNvSpPr>
            <a:spLocks noChangeArrowheads="1"/>
          </p:cNvSpPr>
          <p:nvPr/>
        </p:nvSpPr>
        <p:spPr bwMode="auto">
          <a:xfrm>
            <a:off x="1066800" y="5753100"/>
            <a:ext cx="2286000" cy="6858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accent2"/>
                </a:solidFill>
              </a:rPr>
              <a:t>Status: Target Screen Engaged</a:t>
            </a:r>
          </a:p>
          <a:p>
            <a:r>
              <a:rPr lang="en-US" sz="1000" dirty="0">
                <a:solidFill>
                  <a:schemeClr val="accent2"/>
                </a:solidFill>
              </a:rPr>
              <a:t>Active Targeting: </a:t>
            </a:r>
            <a:r>
              <a:rPr lang="en-US" sz="1000" dirty="0" smtClean="0">
                <a:solidFill>
                  <a:schemeClr val="accent2"/>
                </a:solidFill>
              </a:rPr>
              <a:t>On</a:t>
            </a:r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44051" name="Rectangle 24"/>
          <p:cNvSpPr>
            <a:spLocks noChangeArrowheads="1"/>
          </p:cNvSpPr>
          <p:nvPr/>
        </p:nvSpPr>
        <p:spPr bwMode="auto">
          <a:xfrm>
            <a:off x="6324600" y="57150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6324600" y="61722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705600" y="6096000"/>
            <a:ext cx="1752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705600" y="6096000"/>
            <a:ext cx="1752600" cy="304800"/>
          </a:xfrm>
          <a:prstGeom prst="rect">
            <a:avLst/>
          </a:prstGeom>
          <a:solidFill>
            <a:srgbClr val="BC15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055" name="TextBox 18"/>
          <p:cNvSpPr txBox="1">
            <a:spLocks noChangeArrowheads="1"/>
          </p:cNvSpPr>
          <p:nvPr/>
        </p:nvSpPr>
        <p:spPr bwMode="auto">
          <a:xfrm>
            <a:off x="6705600" y="5715000"/>
            <a:ext cx="1752600" cy="2762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i="1" dirty="0">
                <a:latin typeface="Verdana" pitchFamily="34" charset="0"/>
              </a:rPr>
              <a:t>Fueling Complete</a:t>
            </a:r>
            <a:endParaRPr lang="en-US" sz="1100" b="1" i="1" dirty="0">
              <a:latin typeface="Verdana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6629400" y="6019800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8382000" y="6019800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58" name="Picture 65" descr="ufo-3.png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8100" y="4267200"/>
            <a:ext cx="11303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1066762" y="228600"/>
            <a:ext cx="7848638" cy="4524315"/>
            <a:chOff x="-76135" y="228600"/>
            <a:chExt cx="8991536" cy="4524255"/>
          </a:xfrm>
        </p:grpSpPr>
        <p:sp>
          <p:nvSpPr>
            <p:cNvPr id="41" name="Text Box 44"/>
            <p:cNvSpPr txBox="1">
              <a:spLocks noChangeArrowheads="1"/>
            </p:cNvSpPr>
            <p:nvPr/>
          </p:nvSpPr>
          <p:spPr bwMode="auto">
            <a:xfrm>
              <a:off x="-76135" y="228600"/>
              <a:ext cx="8991536" cy="4524255"/>
            </a:xfrm>
            <a:prstGeom prst="rect">
              <a:avLst/>
            </a:prstGeom>
            <a:solidFill>
              <a:schemeClr val="accent2"/>
            </a:solidFill>
            <a:ln w="28575" cmpd="sng" algn="ctr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kern="0" dirty="0">
                  <a:solidFill>
                    <a:srgbClr val="FFFFFF"/>
                  </a:solidFill>
                  <a:latin typeface="Verdana" pitchFamily="34" charset="0"/>
                </a:rPr>
                <a:t>Thank You!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b="1" kern="0" dirty="0">
                <a:solidFill>
                  <a:srgbClr val="FFFFFF"/>
                </a:solidFill>
                <a:latin typeface="Verdan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kern="0" dirty="0" smtClean="0">
                  <a:solidFill>
                    <a:srgbClr val="FFFFFF"/>
                  </a:solidFill>
                  <a:latin typeface="Verdana" pitchFamily="34" charset="0"/>
                </a:rPr>
                <a:t>     viruses have been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kern="0" dirty="0" smtClean="0">
                  <a:solidFill>
                    <a:srgbClr val="FFFFFF"/>
                  </a:solidFill>
                  <a:latin typeface="Verdana" pitchFamily="34" charset="0"/>
                </a:rPr>
                <a:t>defeated</a:t>
              </a:r>
              <a:endParaRPr lang="en-US" sz="3600" b="1" kern="0" dirty="0">
                <a:solidFill>
                  <a:srgbClr val="FFFFFF"/>
                </a:solidFill>
                <a:latin typeface="Verdan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b="1" kern="0" dirty="0">
                <a:solidFill>
                  <a:srgbClr val="FFFFFF"/>
                </a:solidFill>
                <a:latin typeface="Verdan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kern="0" dirty="0">
                  <a:solidFill>
                    <a:srgbClr val="FFFFFF"/>
                  </a:solidFill>
                  <a:latin typeface="Verdana" pitchFamily="34" charset="0"/>
                </a:rPr>
                <a:t>Our </a:t>
              </a:r>
              <a:r>
                <a:rPr lang="en-US" sz="3600" b="1" kern="0" dirty="0" smtClean="0">
                  <a:solidFill>
                    <a:srgbClr val="FFFFFF"/>
                  </a:solidFill>
                  <a:latin typeface="Verdana" pitchFamily="34" charset="0"/>
                </a:rPr>
                <a:t>body </a:t>
              </a:r>
              <a:r>
                <a:rPr lang="en-US" sz="3600" b="1" kern="0" dirty="0">
                  <a:solidFill>
                    <a:srgbClr val="FFFFFF"/>
                  </a:solidFill>
                  <a:latin typeface="Verdana" pitchFamily="34" charset="0"/>
                </a:rPr>
                <a:t>has</a:t>
              </a:r>
              <a:br>
                <a:rPr lang="en-US" sz="3600" b="1" kern="0" dirty="0">
                  <a:solidFill>
                    <a:srgbClr val="FFFFFF"/>
                  </a:solidFill>
                  <a:latin typeface="Verdana" pitchFamily="34" charset="0"/>
                </a:rPr>
              </a:br>
              <a:r>
                <a:rPr lang="en-US" sz="3600" b="1" kern="0" dirty="0">
                  <a:solidFill>
                    <a:srgbClr val="FFFFFF"/>
                  </a:solidFill>
                  <a:latin typeface="Verdana" pitchFamily="34" charset="0"/>
                </a:rPr>
                <a:t>been saved.</a:t>
              </a:r>
              <a:endParaRPr lang="en-US" sz="2000" b="1" dirty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b="1" kern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44063" name="Group 4"/>
            <p:cNvGrpSpPr>
              <a:grpSpLocks/>
            </p:cNvGrpSpPr>
            <p:nvPr/>
          </p:nvGrpSpPr>
          <p:grpSpPr bwMode="auto">
            <a:xfrm>
              <a:off x="4161575" y="4216312"/>
              <a:ext cx="476320" cy="127033"/>
              <a:chOff x="108747044" y="110923574"/>
              <a:chExt cx="476145" cy="127033"/>
            </a:xfrm>
          </p:grpSpPr>
          <p:sp>
            <p:nvSpPr>
              <p:cNvPr id="44067" name="Oval 8"/>
              <p:cNvSpPr>
                <a:spLocks noChangeArrowheads="1"/>
              </p:cNvSpPr>
              <p:nvPr/>
            </p:nvSpPr>
            <p:spPr bwMode="auto">
              <a:xfrm>
                <a:off x="108747044" y="110924877"/>
                <a:ext cx="114300" cy="125730"/>
              </a:xfrm>
              <a:prstGeom prst="ellipse">
                <a:avLst/>
              </a:prstGeom>
              <a:solidFill>
                <a:srgbClr val="0000FF"/>
              </a:solidFill>
              <a:ln w="9525" algn="in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en-US" dirty="0"/>
              </a:p>
            </p:txBody>
          </p:sp>
          <p:sp>
            <p:nvSpPr>
              <p:cNvPr id="44068" name="Oval 9"/>
              <p:cNvSpPr>
                <a:spLocks noChangeArrowheads="1"/>
              </p:cNvSpPr>
              <p:nvPr/>
            </p:nvSpPr>
            <p:spPr bwMode="auto">
              <a:xfrm>
                <a:off x="109108889" y="110923574"/>
                <a:ext cx="114300" cy="125730"/>
              </a:xfrm>
              <a:prstGeom prst="ellipse">
                <a:avLst/>
              </a:prstGeom>
              <a:solidFill>
                <a:srgbClr val="008080"/>
              </a:solidFill>
              <a:ln w="9525" algn="in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en-US" dirty="0"/>
              </a:p>
            </p:txBody>
          </p:sp>
        </p:grp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06" y="381000"/>
            <a:ext cx="1371600" cy="143256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13F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rowdcheer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990600" y="0"/>
            <a:ext cx="7239000" cy="838200"/>
          </a:xfrm>
          <a:prstGeom prst="rect">
            <a:avLst/>
          </a:prstGeom>
          <a:pattFill prst="pct70">
            <a:fgClr>
              <a:srgbClr val="C0C0C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990600" y="2514600"/>
            <a:ext cx="7239000" cy="266700"/>
          </a:xfrm>
          <a:prstGeom prst="rect">
            <a:avLst/>
          </a:prstGeom>
          <a:pattFill prst="pct70">
            <a:fgClr>
              <a:srgbClr val="C0C0C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 rot="5400000">
            <a:off x="6781800" y="457200"/>
            <a:ext cx="2819400" cy="1905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pattFill prst="pct70">
            <a:fgClr>
              <a:srgbClr val="C0C0C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 rot="-5400000">
            <a:off x="-419100" y="393700"/>
            <a:ext cx="2819400" cy="1981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pattFill prst="pct70">
            <a:fgClr>
              <a:srgbClr val="C0C0C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733800"/>
            <a:ext cx="9296400" cy="3124200"/>
          </a:xfrm>
          <a:prstGeom prst="rect">
            <a:avLst/>
          </a:prstGeom>
          <a:pattFill prst="sphere">
            <a:fgClr>
              <a:schemeClr val="tx1"/>
            </a:fgClr>
            <a:bgClr>
              <a:srgbClr val="FFFFFF"/>
            </a:bgClr>
          </a:pattFill>
          <a:ln w="76200" cmpd="tri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>
            <a:off x="457200" y="228600"/>
            <a:ext cx="8305800" cy="2362200"/>
          </a:xfrm>
          <a:prstGeom prst="roundRect">
            <a:avLst>
              <a:gd name="adj" fmla="val 16667"/>
            </a:avLst>
          </a:prstGeom>
          <a:pattFill prst="pct10">
            <a:fgClr>
              <a:schemeClr val="bg1"/>
            </a:fgClr>
            <a:bgClr>
              <a:schemeClr val="tx1"/>
            </a:bgClr>
          </a:pattFill>
          <a:ln w="57150" cmpd="thickThin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064" name="Rectangle 12"/>
          <p:cNvSpPr>
            <a:spLocks noChangeArrowheads="1"/>
          </p:cNvSpPr>
          <p:nvPr/>
        </p:nvSpPr>
        <p:spPr bwMode="auto">
          <a:xfrm>
            <a:off x="-47625" y="2743200"/>
            <a:ext cx="9296400" cy="990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065" name="Line 14"/>
          <p:cNvSpPr>
            <a:spLocks noChangeShapeType="1"/>
          </p:cNvSpPr>
          <p:nvPr/>
        </p:nvSpPr>
        <p:spPr bwMode="auto">
          <a:xfrm>
            <a:off x="14288" y="2728913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066" name="AutoShape 15"/>
          <p:cNvSpPr>
            <a:spLocks noChangeArrowheads="1"/>
          </p:cNvSpPr>
          <p:nvPr/>
        </p:nvSpPr>
        <p:spPr bwMode="auto">
          <a:xfrm>
            <a:off x="76200" y="2743200"/>
            <a:ext cx="2743200" cy="9906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067" name="AutoShape 16"/>
          <p:cNvSpPr>
            <a:spLocks noChangeArrowheads="1"/>
          </p:cNvSpPr>
          <p:nvPr/>
        </p:nvSpPr>
        <p:spPr bwMode="auto">
          <a:xfrm>
            <a:off x="304800" y="2895600"/>
            <a:ext cx="2286000" cy="6858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>
                <a:solidFill>
                  <a:srgbClr val="333399"/>
                </a:solidFill>
              </a:rPr>
              <a:t>Status: </a:t>
            </a:r>
            <a:r>
              <a:rPr lang="en-US" sz="1000" dirty="0" smtClean="0">
                <a:solidFill>
                  <a:srgbClr val="333399"/>
                </a:solidFill>
              </a:rPr>
              <a:t>system crashed</a:t>
            </a:r>
            <a:endParaRPr lang="en-US" sz="1000" dirty="0">
              <a:solidFill>
                <a:srgbClr val="333399"/>
              </a:solidFill>
            </a:endParaRPr>
          </a:p>
          <a:p>
            <a:pPr algn="ctr"/>
            <a:r>
              <a:rPr lang="en-US" sz="1000" dirty="0">
                <a:solidFill>
                  <a:srgbClr val="333399"/>
                </a:solidFill>
              </a:rPr>
              <a:t>Active Targeting: </a:t>
            </a:r>
            <a:r>
              <a:rPr lang="en-US" sz="1000" dirty="0" smtClean="0">
                <a:solidFill>
                  <a:srgbClr val="333399"/>
                </a:solidFill>
              </a:rPr>
              <a:t>permanently crashed</a:t>
            </a:r>
            <a:endParaRPr lang="en-US" sz="1000" dirty="0">
              <a:solidFill>
                <a:srgbClr val="333399"/>
              </a:solidFill>
            </a:endParaRPr>
          </a:p>
          <a:p>
            <a:pPr algn="ctr"/>
            <a:r>
              <a:rPr lang="en-US" sz="1000" dirty="0">
                <a:solidFill>
                  <a:srgbClr val="333399"/>
                </a:solidFill>
              </a:rPr>
              <a:t>Radar: </a:t>
            </a:r>
            <a:r>
              <a:rPr lang="en-US" sz="1000" dirty="0" smtClean="0">
                <a:solidFill>
                  <a:srgbClr val="333399"/>
                </a:solidFill>
              </a:rPr>
              <a:t>permanently off</a:t>
            </a:r>
            <a:endParaRPr lang="en-US" sz="1000" dirty="0">
              <a:solidFill>
                <a:srgbClr val="333399"/>
              </a:solidFill>
            </a:endParaRPr>
          </a:p>
          <a:p>
            <a:pPr algn="ctr"/>
            <a:r>
              <a:rPr lang="en-US" sz="1000" dirty="0" smtClean="0">
                <a:solidFill>
                  <a:srgbClr val="333399"/>
                </a:solidFill>
              </a:rPr>
              <a:t>Location:stomach</a:t>
            </a:r>
            <a:endParaRPr lang="en-US" sz="1000" dirty="0">
              <a:solidFill>
                <a:srgbClr val="333399"/>
              </a:solidFill>
            </a:endParaRPr>
          </a:p>
        </p:txBody>
      </p:sp>
      <p:grpSp>
        <p:nvGrpSpPr>
          <p:cNvPr id="45068" name="Group 17"/>
          <p:cNvGrpSpPr>
            <a:grpSpLocks/>
          </p:cNvGrpSpPr>
          <p:nvPr/>
        </p:nvGrpSpPr>
        <p:grpSpPr bwMode="auto">
          <a:xfrm>
            <a:off x="6172200" y="5943600"/>
            <a:ext cx="381000" cy="381000"/>
            <a:chOff x="3936" y="1776"/>
            <a:chExt cx="240" cy="240"/>
          </a:xfrm>
        </p:grpSpPr>
        <p:sp>
          <p:nvSpPr>
            <p:cNvPr id="45158" name="AutoShape 18"/>
            <p:cNvSpPr>
              <a:spLocks noChangeArrowheads="1"/>
            </p:cNvSpPr>
            <p:nvPr/>
          </p:nvSpPr>
          <p:spPr bwMode="auto">
            <a:xfrm>
              <a:off x="3936" y="1776"/>
              <a:ext cx="240" cy="240"/>
            </a:xfrm>
            <a:prstGeom prst="octagon">
              <a:avLst>
                <a:gd name="adj" fmla="val 2928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59" name="Line 19"/>
            <p:cNvSpPr>
              <a:spLocks noChangeShapeType="1"/>
            </p:cNvSpPr>
            <p:nvPr/>
          </p:nvSpPr>
          <p:spPr bwMode="auto">
            <a:xfrm flipV="1">
              <a:off x="4032" y="1872"/>
              <a:ext cx="48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5069" name="AutoShape 23"/>
          <p:cNvSpPr>
            <a:spLocks noChangeArrowheads="1"/>
          </p:cNvSpPr>
          <p:nvPr/>
        </p:nvSpPr>
        <p:spPr bwMode="auto">
          <a:xfrm>
            <a:off x="3048000" y="2728913"/>
            <a:ext cx="2743200" cy="9906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070" name="AutoShape 24"/>
          <p:cNvSpPr>
            <a:spLocks noChangeArrowheads="1"/>
          </p:cNvSpPr>
          <p:nvPr/>
        </p:nvSpPr>
        <p:spPr bwMode="auto">
          <a:xfrm>
            <a:off x="3276600" y="2881313"/>
            <a:ext cx="2286000" cy="68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Incoming Tip </a:t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from system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Below:</a:t>
            </a:r>
          </a:p>
        </p:txBody>
      </p:sp>
      <p:grpSp>
        <p:nvGrpSpPr>
          <p:cNvPr id="45071" name="Group 25"/>
          <p:cNvGrpSpPr>
            <a:grpSpLocks/>
          </p:cNvGrpSpPr>
          <p:nvPr/>
        </p:nvGrpSpPr>
        <p:grpSpPr bwMode="auto">
          <a:xfrm>
            <a:off x="5943600" y="2881313"/>
            <a:ext cx="381000" cy="546100"/>
            <a:chOff x="4368" y="1815"/>
            <a:chExt cx="240" cy="344"/>
          </a:xfrm>
        </p:grpSpPr>
        <p:sp>
          <p:nvSpPr>
            <p:cNvPr id="45155" name="AutoShape 26"/>
            <p:cNvSpPr>
              <a:spLocks noChangeArrowheads="1"/>
            </p:cNvSpPr>
            <p:nvPr/>
          </p:nvSpPr>
          <p:spPr bwMode="auto">
            <a:xfrm>
              <a:off x="4368" y="1815"/>
              <a:ext cx="240" cy="144"/>
            </a:xfrm>
            <a:prstGeom prst="hexagon">
              <a:avLst>
                <a:gd name="adj" fmla="val 41667"/>
                <a:gd name="vf" fmla="val 115470"/>
              </a:avLst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56" name="Rectangle 27"/>
            <p:cNvSpPr>
              <a:spLocks noChangeArrowheads="1"/>
            </p:cNvSpPr>
            <p:nvPr/>
          </p:nvSpPr>
          <p:spPr bwMode="auto">
            <a:xfrm>
              <a:off x="4442" y="1967"/>
              <a:ext cx="96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57" name="Line 28"/>
            <p:cNvSpPr>
              <a:spLocks noChangeShapeType="1"/>
            </p:cNvSpPr>
            <p:nvPr/>
          </p:nvSpPr>
          <p:spPr bwMode="auto">
            <a:xfrm flipV="1">
              <a:off x="4464" y="1863"/>
              <a:ext cx="48" cy="9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5072" name="Rectangle 29"/>
          <p:cNvSpPr>
            <a:spLocks noChangeArrowheads="1"/>
          </p:cNvSpPr>
          <p:nvPr/>
        </p:nvSpPr>
        <p:spPr bwMode="auto">
          <a:xfrm>
            <a:off x="76200" y="5791200"/>
            <a:ext cx="9144000" cy="990600"/>
          </a:xfrm>
          <a:prstGeom prst="rect">
            <a:avLst/>
          </a:prstGeom>
          <a:pattFill prst="sphere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45073" name="Group 30"/>
          <p:cNvGrpSpPr>
            <a:grpSpLocks/>
          </p:cNvGrpSpPr>
          <p:nvPr/>
        </p:nvGrpSpPr>
        <p:grpSpPr bwMode="auto">
          <a:xfrm>
            <a:off x="190500" y="5854700"/>
            <a:ext cx="990600" cy="838200"/>
            <a:chOff x="-912" y="2976"/>
            <a:chExt cx="624" cy="528"/>
          </a:xfrm>
        </p:grpSpPr>
        <p:sp>
          <p:nvSpPr>
            <p:cNvPr id="45149" name="Rectangle 31"/>
            <p:cNvSpPr>
              <a:spLocks noChangeArrowheads="1"/>
            </p:cNvSpPr>
            <p:nvPr/>
          </p:nvSpPr>
          <p:spPr bwMode="auto">
            <a:xfrm>
              <a:off x="-912" y="2976"/>
              <a:ext cx="624" cy="52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50" name="AutoShape 32"/>
            <p:cNvSpPr>
              <a:spLocks noChangeArrowheads="1"/>
            </p:cNvSpPr>
            <p:nvPr/>
          </p:nvSpPr>
          <p:spPr bwMode="auto">
            <a:xfrm>
              <a:off x="-816" y="3056"/>
              <a:ext cx="432" cy="152"/>
            </a:xfrm>
            <a:prstGeom prst="roundRect">
              <a:avLst>
                <a:gd name="adj" fmla="val 16667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51" name="Rectangle 33"/>
            <p:cNvSpPr>
              <a:spLocks noChangeArrowheads="1"/>
            </p:cNvSpPr>
            <p:nvPr/>
          </p:nvSpPr>
          <p:spPr bwMode="auto">
            <a:xfrm>
              <a:off x="-752" y="308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52" name="Rectangle 34"/>
            <p:cNvSpPr>
              <a:spLocks noChangeArrowheads="1"/>
            </p:cNvSpPr>
            <p:nvPr/>
          </p:nvSpPr>
          <p:spPr bwMode="auto">
            <a:xfrm>
              <a:off x="-576" y="3080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53" name="Rectangle 35"/>
            <p:cNvSpPr>
              <a:spLocks noChangeArrowheads="1"/>
            </p:cNvSpPr>
            <p:nvPr/>
          </p:nvSpPr>
          <p:spPr bwMode="auto">
            <a:xfrm>
              <a:off x="-567" y="3282"/>
              <a:ext cx="96" cy="9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54" name="Rectangle 36"/>
            <p:cNvSpPr>
              <a:spLocks noChangeArrowheads="1"/>
            </p:cNvSpPr>
            <p:nvPr/>
          </p:nvSpPr>
          <p:spPr bwMode="auto">
            <a:xfrm>
              <a:off x="-759" y="328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5074" name="Group 37"/>
          <p:cNvGrpSpPr>
            <a:grpSpLocks/>
          </p:cNvGrpSpPr>
          <p:nvPr/>
        </p:nvGrpSpPr>
        <p:grpSpPr bwMode="auto">
          <a:xfrm>
            <a:off x="1295400" y="5854700"/>
            <a:ext cx="990600" cy="838200"/>
            <a:chOff x="864" y="3648"/>
            <a:chExt cx="624" cy="528"/>
          </a:xfrm>
        </p:grpSpPr>
        <p:sp>
          <p:nvSpPr>
            <p:cNvPr id="45143" name="Rectangle 38"/>
            <p:cNvSpPr>
              <a:spLocks noChangeArrowheads="1"/>
            </p:cNvSpPr>
            <p:nvPr/>
          </p:nvSpPr>
          <p:spPr bwMode="auto">
            <a:xfrm>
              <a:off x="864" y="3648"/>
              <a:ext cx="624" cy="52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44" name="Rectangle 39"/>
            <p:cNvSpPr>
              <a:spLocks noChangeArrowheads="1"/>
            </p:cNvSpPr>
            <p:nvPr/>
          </p:nvSpPr>
          <p:spPr bwMode="auto">
            <a:xfrm rot="-5400000">
              <a:off x="872" y="3824"/>
              <a:ext cx="38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45" name="Rectangle 40"/>
            <p:cNvSpPr>
              <a:spLocks noChangeArrowheads="1"/>
            </p:cNvSpPr>
            <p:nvPr/>
          </p:nvSpPr>
          <p:spPr bwMode="auto">
            <a:xfrm>
              <a:off x="1209" y="3762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46" name="Rectangle 41"/>
            <p:cNvSpPr>
              <a:spLocks noChangeArrowheads="1"/>
            </p:cNvSpPr>
            <p:nvPr/>
          </p:nvSpPr>
          <p:spPr bwMode="auto">
            <a:xfrm>
              <a:off x="1017" y="3762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47" name="Rectangle 42"/>
            <p:cNvSpPr>
              <a:spLocks noChangeArrowheads="1"/>
            </p:cNvSpPr>
            <p:nvPr/>
          </p:nvSpPr>
          <p:spPr bwMode="auto">
            <a:xfrm>
              <a:off x="1209" y="3954"/>
              <a:ext cx="96" cy="9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48" name="Rectangle 43"/>
            <p:cNvSpPr>
              <a:spLocks noChangeArrowheads="1"/>
            </p:cNvSpPr>
            <p:nvPr/>
          </p:nvSpPr>
          <p:spPr bwMode="auto">
            <a:xfrm>
              <a:off x="1017" y="395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5075" name="Group 44"/>
          <p:cNvGrpSpPr>
            <a:grpSpLocks/>
          </p:cNvGrpSpPr>
          <p:nvPr/>
        </p:nvGrpSpPr>
        <p:grpSpPr bwMode="auto">
          <a:xfrm>
            <a:off x="2362200" y="5867400"/>
            <a:ext cx="990600" cy="838200"/>
            <a:chOff x="-816" y="1968"/>
            <a:chExt cx="624" cy="528"/>
          </a:xfrm>
        </p:grpSpPr>
        <p:sp>
          <p:nvSpPr>
            <p:cNvPr id="45137" name="Rectangle 45"/>
            <p:cNvSpPr>
              <a:spLocks noChangeArrowheads="1"/>
            </p:cNvSpPr>
            <p:nvPr/>
          </p:nvSpPr>
          <p:spPr bwMode="auto">
            <a:xfrm>
              <a:off x="-816" y="1968"/>
              <a:ext cx="624" cy="52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38" name="AutoShape 46"/>
            <p:cNvSpPr>
              <a:spLocks noChangeArrowheads="1"/>
            </p:cNvSpPr>
            <p:nvPr/>
          </p:nvSpPr>
          <p:spPr bwMode="auto">
            <a:xfrm>
              <a:off x="-728" y="2224"/>
              <a:ext cx="432" cy="152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39" name="Rectangle 47"/>
            <p:cNvSpPr>
              <a:spLocks noChangeArrowheads="1"/>
            </p:cNvSpPr>
            <p:nvPr/>
          </p:nvSpPr>
          <p:spPr bwMode="auto">
            <a:xfrm>
              <a:off x="-480" y="2064"/>
              <a:ext cx="96" cy="9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40" name="Rectangle 48"/>
            <p:cNvSpPr>
              <a:spLocks noChangeArrowheads="1"/>
            </p:cNvSpPr>
            <p:nvPr/>
          </p:nvSpPr>
          <p:spPr bwMode="auto">
            <a:xfrm>
              <a:off x="-672" y="2064"/>
              <a:ext cx="96" cy="96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41" name="Rectangle 49"/>
            <p:cNvSpPr>
              <a:spLocks noChangeArrowheads="1"/>
            </p:cNvSpPr>
            <p:nvPr/>
          </p:nvSpPr>
          <p:spPr bwMode="auto">
            <a:xfrm>
              <a:off x="-480" y="2256"/>
              <a:ext cx="96" cy="9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42" name="Rectangle 50"/>
            <p:cNvSpPr>
              <a:spLocks noChangeArrowheads="1"/>
            </p:cNvSpPr>
            <p:nvPr/>
          </p:nvSpPr>
          <p:spPr bwMode="auto">
            <a:xfrm>
              <a:off x="-672" y="225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5076" name="Group 51"/>
          <p:cNvGrpSpPr>
            <a:grpSpLocks/>
          </p:cNvGrpSpPr>
          <p:nvPr/>
        </p:nvGrpSpPr>
        <p:grpSpPr bwMode="auto">
          <a:xfrm>
            <a:off x="3429000" y="5867400"/>
            <a:ext cx="990600" cy="838200"/>
            <a:chOff x="2256" y="3648"/>
            <a:chExt cx="624" cy="528"/>
          </a:xfrm>
        </p:grpSpPr>
        <p:sp>
          <p:nvSpPr>
            <p:cNvPr id="45131" name="Rectangle 52"/>
            <p:cNvSpPr>
              <a:spLocks noChangeArrowheads="1"/>
            </p:cNvSpPr>
            <p:nvPr/>
          </p:nvSpPr>
          <p:spPr bwMode="auto">
            <a:xfrm>
              <a:off x="2256" y="3648"/>
              <a:ext cx="624" cy="52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32" name="Rectangle 53"/>
            <p:cNvSpPr>
              <a:spLocks noChangeArrowheads="1"/>
            </p:cNvSpPr>
            <p:nvPr/>
          </p:nvSpPr>
          <p:spPr bwMode="auto">
            <a:xfrm>
              <a:off x="2601" y="3762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33" name="Rectangle 54"/>
            <p:cNvSpPr>
              <a:spLocks noChangeArrowheads="1"/>
            </p:cNvSpPr>
            <p:nvPr/>
          </p:nvSpPr>
          <p:spPr bwMode="auto">
            <a:xfrm>
              <a:off x="2409" y="3762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34" name="AutoShape 55"/>
            <p:cNvSpPr>
              <a:spLocks noChangeArrowheads="1"/>
            </p:cNvSpPr>
            <p:nvPr/>
          </p:nvSpPr>
          <p:spPr bwMode="auto">
            <a:xfrm>
              <a:off x="2336" y="3928"/>
              <a:ext cx="432" cy="152"/>
            </a:xfrm>
            <a:prstGeom prst="roundRect">
              <a:avLst>
                <a:gd name="adj" fmla="val 16667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35" name="Rectangle 56"/>
            <p:cNvSpPr>
              <a:spLocks noChangeArrowheads="1"/>
            </p:cNvSpPr>
            <p:nvPr/>
          </p:nvSpPr>
          <p:spPr bwMode="auto">
            <a:xfrm>
              <a:off x="2601" y="3954"/>
              <a:ext cx="96" cy="9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36" name="Rectangle 57"/>
            <p:cNvSpPr>
              <a:spLocks noChangeArrowheads="1"/>
            </p:cNvSpPr>
            <p:nvPr/>
          </p:nvSpPr>
          <p:spPr bwMode="auto">
            <a:xfrm>
              <a:off x="2409" y="395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45077" name="Rectangle 58"/>
          <p:cNvSpPr>
            <a:spLocks noChangeArrowheads="1"/>
          </p:cNvSpPr>
          <p:nvPr/>
        </p:nvSpPr>
        <p:spPr bwMode="auto">
          <a:xfrm>
            <a:off x="4495800" y="5867400"/>
            <a:ext cx="4648200" cy="838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45078" name="Group 71"/>
          <p:cNvGrpSpPr>
            <a:grpSpLocks/>
          </p:cNvGrpSpPr>
          <p:nvPr/>
        </p:nvGrpSpPr>
        <p:grpSpPr bwMode="auto">
          <a:xfrm>
            <a:off x="7848600" y="5943600"/>
            <a:ext cx="609600" cy="228600"/>
            <a:chOff x="6240" y="3600"/>
            <a:chExt cx="384" cy="144"/>
          </a:xfrm>
        </p:grpSpPr>
        <p:sp>
          <p:nvSpPr>
            <p:cNvPr id="45128" name="Rectangle 72"/>
            <p:cNvSpPr>
              <a:spLocks noChangeArrowheads="1"/>
            </p:cNvSpPr>
            <p:nvPr/>
          </p:nvSpPr>
          <p:spPr bwMode="auto">
            <a:xfrm>
              <a:off x="6240" y="3600"/>
              <a:ext cx="38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29" name="Rectangle 73"/>
            <p:cNvSpPr>
              <a:spLocks noChangeArrowheads="1"/>
            </p:cNvSpPr>
            <p:nvPr/>
          </p:nvSpPr>
          <p:spPr bwMode="auto">
            <a:xfrm>
              <a:off x="6489" y="3618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30" name="Rectangle 74"/>
            <p:cNvSpPr>
              <a:spLocks noChangeArrowheads="1"/>
            </p:cNvSpPr>
            <p:nvPr/>
          </p:nvSpPr>
          <p:spPr bwMode="auto">
            <a:xfrm>
              <a:off x="6297" y="3618"/>
              <a:ext cx="96" cy="9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5079" name="Group 75"/>
          <p:cNvGrpSpPr>
            <a:grpSpLocks/>
          </p:cNvGrpSpPr>
          <p:nvPr/>
        </p:nvGrpSpPr>
        <p:grpSpPr bwMode="auto">
          <a:xfrm>
            <a:off x="7848600" y="6324600"/>
            <a:ext cx="609600" cy="228600"/>
            <a:chOff x="6240" y="3936"/>
            <a:chExt cx="384" cy="144"/>
          </a:xfrm>
        </p:grpSpPr>
        <p:sp>
          <p:nvSpPr>
            <p:cNvPr id="45125" name="Rectangle 76"/>
            <p:cNvSpPr>
              <a:spLocks noChangeArrowheads="1"/>
            </p:cNvSpPr>
            <p:nvPr/>
          </p:nvSpPr>
          <p:spPr bwMode="auto">
            <a:xfrm>
              <a:off x="6240" y="3936"/>
              <a:ext cx="38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26" name="Rectangle 77"/>
            <p:cNvSpPr>
              <a:spLocks noChangeArrowheads="1"/>
            </p:cNvSpPr>
            <p:nvPr/>
          </p:nvSpPr>
          <p:spPr bwMode="auto">
            <a:xfrm>
              <a:off x="6489" y="3954"/>
              <a:ext cx="96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27" name="Rectangle 78"/>
            <p:cNvSpPr>
              <a:spLocks noChangeArrowheads="1"/>
            </p:cNvSpPr>
            <p:nvPr/>
          </p:nvSpPr>
          <p:spPr bwMode="auto">
            <a:xfrm>
              <a:off x="6297" y="3954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5080" name="Group 79"/>
          <p:cNvGrpSpPr>
            <a:grpSpLocks/>
          </p:cNvGrpSpPr>
          <p:nvPr/>
        </p:nvGrpSpPr>
        <p:grpSpPr bwMode="auto">
          <a:xfrm>
            <a:off x="7239000" y="5943600"/>
            <a:ext cx="609600" cy="228600"/>
            <a:chOff x="6240" y="3936"/>
            <a:chExt cx="384" cy="144"/>
          </a:xfrm>
        </p:grpSpPr>
        <p:sp>
          <p:nvSpPr>
            <p:cNvPr id="45122" name="Rectangle 80"/>
            <p:cNvSpPr>
              <a:spLocks noChangeArrowheads="1"/>
            </p:cNvSpPr>
            <p:nvPr/>
          </p:nvSpPr>
          <p:spPr bwMode="auto">
            <a:xfrm>
              <a:off x="6240" y="3936"/>
              <a:ext cx="38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23" name="Rectangle 81"/>
            <p:cNvSpPr>
              <a:spLocks noChangeArrowheads="1"/>
            </p:cNvSpPr>
            <p:nvPr/>
          </p:nvSpPr>
          <p:spPr bwMode="auto">
            <a:xfrm>
              <a:off x="6489" y="3954"/>
              <a:ext cx="96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24" name="Rectangle 82"/>
            <p:cNvSpPr>
              <a:spLocks noChangeArrowheads="1"/>
            </p:cNvSpPr>
            <p:nvPr/>
          </p:nvSpPr>
          <p:spPr bwMode="auto">
            <a:xfrm>
              <a:off x="6297" y="3954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5081" name="Group 83"/>
          <p:cNvGrpSpPr>
            <a:grpSpLocks/>
          </p:cNvGrpSpPr>
          <p:nvPr/>
        </p:nvGrpSpPr>
        <p:grpSpPr bwMode="auto">
          <a:xfrm>
            <a:off x="7239000" y="6324600"/>
            <a:ext cx="609600" cy="228600"/>
            <a:chOff x="6240" y="3936"/>
            <a:chExt cx="384" cy="144"/>
          </a:xfrm>
        </p:grpSpPr>
        <p:sp>
          <p:nvSpPr>
            <p:cNvPr id="45119" name="Rectangle 84"/>
            <p:cNvSpPr>
              <a:spLocks noChangeArrowheads="1"/>
            </p:cNvSpPr>
            <p:nvPr/>
          </p:nvSpPr>
          <p:spPr bwMode="auto">
            <a:xfrm>
              <a:off x="6240" y="3936"/>
              <a:ext cx="38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20" name="Rectangle 85"/>
            <p:cNvSpPr>
              <a:spLocks noChangeArrowheads="1"/>
            </p:cNvSpPr>
            <p:nvPr/>
          </p:nvSpPr>
          <p:spPr bwMode="auto">
            <a:xfrm>
              <a:off x="6489" y="3954"/>
              <a:ext cx="96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21" name="Rectangle 86"/>
            <p:cNvSpPr>
              <a:spLocks noChangeArrowheads="1"/>
            </p:cNvSpPr>
            <p:nvPr/>
          </p:nvSpPr>
          <p:spPr bwMode="auto">
            <a:xfrm>
              <a:off x="6297" y="3954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5082" name="Group 87"/>
          <p:cNvGrpSpPr>
            <a:grpSpLocks/>
          </p:cNvGrpSpPr>
          <p:nvPr/>
        </p:nvGrpSpPr>
        <p:grpSpPr bwMode="auto">
          <a:xfrm>
            <a:off x="6781800" y="2819400"/>
            <a:ext cx="2286000" cy="838200"/>
            <a:chOff x="5952" y="864"/>
            <a:chExt cx="1440" cy="528"/>
          </a:xfrm>
        </p:grpSpPr>
        <p:grpSp>
          <p:nvGrpSpPr>
            <p:cNvPr id="45101" name="Group 88"/>
            <p:cNvGrpSpPr>
              <a:grpSpLocks/>
            </p:cNvGrpSpPr>
            <p:nvPr/>
          </p:nvGrpSpPr>
          <p:grpSpPr bwMode="auto">
            <a:xfrm>
              <a:off x="5952" y="864"/>
              <a:ext cx="1440" cy="528"/>
              <a:chOff x="4272" y="1776"/>
              <a:chExt cx="1440" cy="528"/>
            </a:xfrm>
          </p:grpSpPr>
          <p:sp>
            <p:nvSpPr>
              <p:cNvPr id="45114" name="Rectangle 89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1440" cy="52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115" name="Line 90"/>
              <p:cNvSpPr>
                <a:spLocks noChangeShapeType="1"/>
              </p:cNvSpPr>
              <p:nvPr/>
            </p:nvSpPr>
            <p:spPr bwMode="auto">
              <a:xfrm>
                <a:off x="5448" y="1832"/>
                <a:ext cx="0" cy="3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16" name="Line 91"/>
              <p:cNvSpPr>
                <a:spLocks noChangeShapeType="1"/>
              </p:cNvSpPr>
              <p:nvPr/>
            </p:nvSpPr>
            <p:spPr bwMode="auto">
              <a:xfrm>
                <a:off x="5592" y="1832"/>
                <a:ext cx="0" cy="3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17" name="Oval 92"/>
              <p:cNvSpPr>
                <a:spLocks noChangeArrowheads="1"/>
              </p:cNvSpPr>
              <p:nvPr/>
            </p:nvSpPr>
            <p:spPr bwMode="auto">
              <a:xfrm>
                <a:off x="5400" y="1880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118" name="Oval 93"/>
              <p:cNvSpPr>
                <a:spLocks noChangeArrowheads="1"/>
              </p:cNvSpPr>
              <p:nvPr/>
            </p:nvSpPr>
            <p:spPr bwMode="auto">
              <a:xfrm>
                <a:off x="5544" y="1976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102" name="Group 94"/>
            <p:cNvGrpSpPr>
              <a:grpSpLocks/>
            </p:cNvGrpSpPr>
            <p:nvPr/>
          </p:nvGrpSpPr>
          <p:grpSpPr bwMode="auto">
            <a:xfrm>
              <a:off x="6048" y="960"/>
              <a:ext cx="384" cy="144"/>
              <a:chOff x="6240" y="3600"/>
              <a:chExt cx="384" cy="144"/>
            </a:xfrm>
          </p:grpSpPr>
          <p:sp>
            <p:nvSpPr>
              <p:cNvPr id="45111" name="Rectangle 95"/>
              <p:cNvSpPr>
                <a:spLocks noChangeArrowheads="1"/>
              </p:cNvSpPr>
              <p:nvPr/>
            </p:nvSpPr>
            <p:spPr bwMode="auto">
              <a:xfrm>
                <a:off x="6240" y="3600"/>
                <a:ext cx="38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112" name="Rectangle 96"/>
              <p:cNvSpPr>
                <a:spLocks noChangeArrowheads="1"/>
              </p:cNvSpPr>
              <p:nvPr/>
            </p:nvSpPr>
            <p:spPr bwMode="auto">
              <a:xfrm>
                <a:off x="6489" y="3618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113" name="Rectangle 97"/>
              <p:cNvSpPr>
                <a:spLocks noChangeArrowheads="1"/>
              </p:cNvSpPr>
              <p:nvPr/>
            </p:nvSpPr>
            <p:spPr bwMode="auto">
              <a:xfrm>
                <a:off x="6297" y="3618"/>
                <a:ext cx="96" cy="96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103" name="Group 98"/>
            <p:cNvGrpSpPr>
              <a:grpSpLocks/>
            </p:cNvGrpSpPr>
            <p:nvPr/>
          </p:nvGrpSpPr>
          <p:grpSpPr bwMode="auto">
            <a:xfrm>
              <a:off x="6288" y="1152"/>
              <a:ext cx="384" cy="144"/>
              <a:chOff x="6240" y="3936"/>
              <a:chExt cx="384" cy="144"/>
            </a:xfrm>
          </p:grpSpPr>
          <p:sp>
            <p:nvSpPr>
              <p:cNvPr id="45108" name="Rectangle 99"/>
              <p:cNvSpPr>
                <a:spLocks noChangeArrowheads="1"/>
              </p:cNvSpPr>
              <p:nvPr/>
            </p:nvSpPr>
            <p:spPr bwMode="auto">
              <a:xfrm>
                <a:off x="6240" y="3936"/>
                <a:ext cx="38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109" name="Rectangle 100"/>
              <p:cNvSpPr>
                <a:spLocks noChangeArrowheads="1"/>
              </p:cNvSpPr>
              <p:nvPr/>
            </p:nvSpPr>
            <p:spPr bwMode="auto">
              <a:xfrm>
                <a:off x="6489" y="3954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110" name="Rectangle 101"/>
              <p:cNvSpPr>
                <a:spLocks noChangeArrowheads="1"/>
              </p:cNvSpPr>
              <p:nvPr/>
            </p:nvSpPr>
            <p:spPr bwMode="auto">
              <a:xfrm>
                <a:off x="6297" y="3954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104" name="Group 102"/>
            <p:cNvGrpSpPr>
              <a:grpSpLocks/>
            </p:cNvGrpSpPr>
            <p:nvPr/>
          </p:nvGrpSpPr>
          <p:grpSpPr bwMode="auto">
            <a:xfrm>
              <a:off x="6528" y="960"/>
              <a:ext cx="384" cy="144"/>
              <a:chOff x="6240" y="3264"/>
              <a:chExt cx="384" cy="144"/>
            </a:xfrm>
          </p:grpSpPr>
          <p:sp>
            <p:nvSpPr>
              <p:cNvPr id="45105" name="Rectangle 103"/>
              <p:cNvSpPr>
                <a:spLocks noChangeArrowheads="1"/>
              </p:cNvSpPr>
              <p:nvPr/>
            </p:nvSpPr>
            <p:spPr bwMode="auto">
              <a:xfrm>
                <a:off x="6240" y="3264"/>
                <a:ext cx="38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106" name="Rectangle 104"/>
              <p:cNvSpPr>
                <a:spLocks noChangeArrowheads="1"/>
              </p:cNvSpPr>
              <p:nvPr/>
            </p:nvSpPr>
            <p:spPr bwMode="auto">
              <a:xfrm>
                <a:off x="6489" y="328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107" name="Rectangle 105"/>
              <p:cNvSpPr>
                <a:spLocks noChangeArrowheads="1"/>
              </p:cNvSpPr>
              <p:nvPr/>
            </p:nvSpPr>
            <p:spPr bwMode="auto">
              <a:xfrm>
                <a:off x="6297" y="328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5083" name="Line 110"/>
          <p:cNvSpPr>
            <a:spLocks noChangeShapeType="1"/>
          </p:cNvSpPr>
          <p:nvPr/>
        </p:nvSpPr>
        <p:spPr bwMode="auto">
          <a:xfrm>
            <a:off x="8686800" y="59436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084" name="Line 111"/>
          <p:cNvSpPr>
            <a:spLocks noChangeShapeType="1"/>
          </p:cNvSpPr>
          <p:nvPr/>
        </p:nvSpPr>
        <p:spPr bwMode="auto">
          <a:xfrm>
            <a:off x="8915400" y="59436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085" name="Oval 112"/>
          <p:cNvSpPr>
            <a:spLocks noChangeArrowheads="1"/>
          </p:cNvSpPr>
          <p:nvPr/>
        </p:nvSpPr>
        <p:spPr bwMode="auto">
          <a:xfrm>
            <a:off x="8610600" y="60198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086" name="Oval 113"/>
          <p:cNvSpPr>
            <a:spLocks noChangeArrowheads="1"/>
          </p:cNvSpPr>
          <p:nvPr/>
        </p:nvSpPr>
        <p:spPr bwMode="auto">
          <a:xfrm>
            <a:off x="8839200" y="61722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087" name="AutoShape 114"/>
          <p:cNvSpPr>
            <a:spLocks noChangeArrowheads="1"/>
          </p:cNvSpPr>
          <p:nvPr/>
        </p:nvSpPr>
        <p:spPr bwMode="auto">
          <a:xfrm>
            <a:off x="6324600" y="2895600"/>
            <a:ext cx="381000" cy="228600"/>
          </a:xfrm>
          <a:prstGeom prst="hexagon">
            <a:avLst>
              <a:gd name="adj" fmla="val 41667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088" name="Rectangle 115"/>
          <p:cNvSpPr>
            <a:spLocks noChangeArrowheads="1"/>
          </p:cNvSpPr>
          <p:nvPr/>
        </p:nvSpPr>
        <p:spPr bwMode="auto">
          <a:xfrm>
            <a:off x="6435725" y="31369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089" name="Line 116"/>
          <p:cNvSpPr>
            <a:spLocks noChangeShapeType="1"/>
          </p:cNvSpPr>
          <p:nvPr/>
        </p:nvSpPr>
        <p:spPr bwMode="auto">
          <a:xfrm flipV="1">
            <a:off x="6477000" y="2971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45090" name="Group 117"/>
          <p:cNvGrpSpPr>
            <a:grpSpLocks/>
          </p:cNvGrpSpPr>
          <p:nvPr/>
        </p:nvGrpSpPr>
        <p:grpSpPr bwMode="auto">
          <a:xfrm rot="-5400000">
            <a:off x="6057900" y="6134100"/>
            <a:ext cx="609600" cy="228600"/>
            <a:chOff x="6240" y="3600"/>
            <a:chExt cx="384" cy="144"/>
          </a:xfrm>
        </p:grpSpPr>
        <p:sp>
          <p:nvSpPr>
            <p:cNvPr id="45098" name="Rectangle 118"/>
            <p:cNvSpPr>
              <a:spLocks noChangeArrowheads="1"/>
            </p:cNvSpPr>
            <p:nvPr/>
          </p:nvSpPr>
          <p:spPr bwMode="auto">
            <a:xfrm>
              <a:off x="6240" y="3600"/>
              <a:ext cx="38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099" name="Rectangle 119"/>
            <p:cNvSpPr>
              <a:spLocks noChangeArrowheads="1"/>
            </p:cNvSpPr>
            <p:nvPr/>
          </p:nvSpPr>
          <p:spPr bwMode="auto">
            <a:xfrm>
              <a:off x="6489" y="3618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00" name="Rectangle 120"/>
            <p:cNvSpPr>
              <a:spLocks noChangeArrowheads="1"/>
            </p:cNvSpPr>
            <p:nvPr/>
          </p:nvSpPr>
          <p:spPr bwMode="auto">
            <a:xfrm>
              <a:off x="6297" y="3618"/>
              <a:ext cx="96" cy="9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5091" name="Group 121"/>
          <p:cNvGrpSpPr>
            <a:grpSpLocks/>
          </p:cNvGrpSpPr>
          <p:nvPr/>
        </p:nvGrpSpPr>
        <p:grpSpPr bwMode="auto">
          <a:xfrm rot="5400000">
            <a:off x="6515100" y="6134100"/>
            <a:ext cx="609600" cy="228600"/>
            <a:chOff x="6240" y="3936"/>
            <a:chExt cx="384" cy="144"/>
          </a:xfrm>
        </p:grpSpPr>
        <p:sp>
          <p:nvSpPr>
            <p:cNvPr id="45095" name="Rectangle 122"/>
            <p:cNvSpPr>
              <a:spLocks noChangeArrowheads="1"/>
            </p:cNvSpPr>
            <p:nvPr/>
          </p:nvSpPr>
          <p:spPr bwMode="auto">
            <a:xfrm>
              <a:off x="6240" y="3936"/>
              <a:ext cx="38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096" name="Rectangle 123"/>
            <p:cNvSpPr>
              <a:spLocks noChangeArrowheads="1"/>
            </p:cNvSpPr>
            <p:nvPr/>
          </p:nvSpPr>
          <p:spPr bwMode="auto">
            <a:xfrm>
              <a:off x="6489" y="3954"/>
              <a:ext cx="96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097" name="Rectangle 124"/>
            <p:cNvSpPr>
              <a:spLocks noChangeArrowheads="1"/>
            </p:cNvSpPr>
            <p:nvPr/>
          </p:nvSpPr>
          <p:spPr bwMode="auto">
            <a:xfrm>
              <a:off x="6297" y="3954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45092" name="Text Box 125"/>
          <p:cNvSpPr txBox="1">
            <a:spLocks noChangeArrowheads="1"/>
          </p:cNvSpPr>
          <p:nvPr/>
        </p:nvSpPr>
        <p:spPr bwMode="auto">
          <a:xfrm>
            <a:off x="152400" y="3873500"/>
            <a:ext cx="8991600" cy="1754326"/>
          </a:xfrm>
          <a:prstGeom prst="rect">
            <a:avLst/>
          </a:prstGeom>
          <a:solidFill>
            <a:srgbClr val="FFFF0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000000"/>
                </a:solidFill>
              </a:rPr>
              <a:t>System crashed..</a:t>
            </a:r>
          </a:p>
          <a:p>
            <a:pPr algn="ctr" eaLnBrk="1" hangingPunct="1"/>
            <a:r>
              <a:rPr lang="en-US" b="1" dirty="0" smtClean="0">
                <a:solidFill>
                  <a:srgbClr val="000000"/>
                </a:solidFill>
              </a:rPr>
              <a:t>You lose..</a:t>
            </a:r>
          </a:p>
          <a:p>
            <a:pPr algn="ctr" eaLnBrk="1" hangingPunct="1"/>
            <a:r>
              <a:rPr lang="en-US" b="1" dirty="0" smtClean="0">
                <a:solidFill>
                  <a:srgbClr val="000000"/>
                </a:solidFill>
              </a:rPr>
              <a:t>Bey soldier…</a:t>
            </a:r>
            <a:endParaRPr lang="en-US" b="1" dirty="0">
              <a:solidFill>
                <a:srgbClr val="000000"/>
              </a:solidFill>
            </a:endParaRPr>
          </a:p>
          <a:p>
            <a:pPr algn="ctr" eaLnBrk="1" hangingPunct="1"/>
            <a:endParaRPr lang="en-US" b="1" dirty="0">
              <a:solidFill>
                <a:srgbClr val="000000"/>
              </a:solidFill>
            </a:endParaRPr>
          </a:p>
          <a:p>
            <a:pPr algn="ctr" eaLnBrk="1" hangingPunct="1"/>
            <a:endParaRPr lang="en-US" b="1" dirty="0">
              <a:solidFill>
                <a:srgbClr val="000000"/>
              </a:solidFill>
            </a:endParaRPr>
          </a:p>
          <a:p>
            <a:pPr algn="ctr" eaLnBrk="1" hangingPunct="1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22765" y="838200"/>
            <a:ext cx="5493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System crashed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610100" y="6005512"/>
            <a:ext cx="1524000" cy="54768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6019800"/>
            <a:ext cx="141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  Try again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  <p:sndAc>
      <p:stSnd>
        <p:snd r:embed="rId2" name="missed2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990600" y="0"/>
            <a:ext cx="7239000" cy="838200"/>
          </a:xfrm>
          <a:prstGeom prst="rect">
            <a:avLst/>
          </a:prstGeom>
          <a:pattFill prst="pct70">
            <a:fgClr>
              <a:srgbClr val="C0C0C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990600" y="2514600"/>
            <a:ext cx="7239000" cy="266700"/>
          </a:xfrm>
          <a:prstGeom prst="rect">
            <a:avLst/>
          </a:prstGeom>
          <a:pattFill prst="pct70">
            <a:fgClr>
              <a:srgbClr val="C0C0C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 rot="5400000">
            <a:off x="6781800" y="457200"/>
            <a:ext cx="2819400" cy="1905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pattFill prst="pct70">
            <a:fgClr>
              <a:srgbClr val="C0C0C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 rot="-5400000">
            <a:off x="-419100" y="393700"/>
            <a:ext cx="2819400" cy="1981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pattFill prst="pct70">
            <a:fgClr>
              <a:srgbClr val="C0C0C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733800"/>
            <a:ext cx="9296400" cy="3124200"/>
          </a:xfrm>
          <a:prstGeom prst="rect">
            <a:avLst/>
          </a:prstGeom>
          <a:pattFill prst="sphere">
            <a:fgClr>
              <a:schemeClr val="tx1"/>
            </a:fgClr>
            <a:bgClr>
              <a:srgbClr val="FFFFFF"/>
            </a:bgClr>
          </a:pattFill>
          <a:ln w="76200" cmpd="tri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>
            <a:off x="457200" y="228600"/>
            <a:ext cx="8305800" cy="2362200"/>
          </a:xfrm>
          <a:prstGeom prst="roundRect">
            <a:avLst>
              <a:gd name="adj" fmla="val 16667"/>
            </a:avLst>
          </a:prstGeom>
          <a:pattFill prst="pct10">
            <a:fgClr>
              <a:schemeClr val="bg1"/>
            </a:fgClr>
            <a:bgClr>
              <a:schemeClr val="tx1"/>
            </a:bgClr>
          </a:pattFill>
          <a:ln w="57150" cmpd="thickThin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064" name="Rectangle 12"/>
          <p:cNvSpPr>
            <a:spLocks noChangeArrowheads="1"/>
          </p:cNvSpPr>
          <p:nvPr/>
        </p:nvSpPr>
        <p:spPr bwMode="auto">
          <a:xfrm>
            <a:off x="-47625" y="2743200"/>
            <a:ext cx="9296400" cy="990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065" name="Line 14"/>
          <p:cNvSpPr>
            <a:spLocks noChangeShapeType="1"/>
          </p:cNvSpPr>
          <p:nvPr/>
        </p:nvSpPr>
        <p:spPr bwMode="auto">
          <a:xfrm>
            <a:off x="14288" y="2728913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066" name="AutoShape 15"/>
          <p:cNvSpPr>
            <a:spLocks noChangeArrowheads="1"/>
          </p:cNvSpPr>
          <p:nvPr/>
        </p:nvSpPr>
        <p:spPr bwMode="auto">
          <a:xfrm>
            <a:off x="76200" y="2743200"/>
            <a:ext cx="2743200" cy="9906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067" name="AutoShape 16"/>
          <p:cNvSpPr>
            <a:spLocks noChangeArrowheads="1"/>
          </p:cNvSpPr>
          <p:nvPr/>
        </p:nvSpPr>
        <p:spPr bwMode="auto">
          <a:xfrm>
            <a:off x="304800" y="2895600"/>
            <a:ext cx="2286000" cy="6858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000" dirty="0">
              <a:solidFill>
                <a:srgbClr val="333399"/>
              </a:solidFill>
            </a:endParaRPr>
          </a:p>
        </p:txBody>
      </p:sp>
      <p:grpSp>
        <p:nvGrpSpPr>
          <p:cNvPr id="45068" name="Group 17"/>
          <p:cNvGrpSpPr>
            <a:grpSpLocks/>
          </p:cNvGrpSpPr>
          <p:nvPr/>
        </p:nvGrpSpPr>
        <p:grpSpPr bwMode="auto">
          <a:xfrm>
            <a:off x="6172200" y="5943600"/>
            <a:ext cx="381000" cy="381000"/>
            <a:chOff x="3936" y="1776"/>
            <a:chExt cx="240" cy="240"/>
          </a:xfrm>
        </p:grpSpPr>
        <p:sp>
          <p:nvSpPr>
            <p:cNvPr id="45158" name="AutoShape 18"/>
            <p:cNvSpPr>
              <a:spLocks noChangeArrowheads="1"/>
            </p:cNvSpPr>
            <p:nvPr/>
          </p:nvSpPr>
          <p:spPr bwMode="auto">
            <a:xfrm>
              <a:off x="3936" y="1776"/>
              <a:ext cx="240" cy="240"/>
            </a:xfrm>
            <a:prstGeom prst="octagon">
              <a:avLst>
                <a:gd name="adj" fmla="val 2928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59" name="Line 19"/>
            <p:cNvSpPr>
              <a:spLocks noChangeShapeType="1"/>
            </p:cNvSpPr>
            <p:nvPr/>
          </p:nvSpPr>
          <p:spPr bwMode="auto">
            <a:xfrm flipV="1">
              <a:off x="4032" y="1872"/>
              <a:ext cx="48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5069" name="AutoShape 23"/>
          <p:cNvSpPr>
            <a:spLocks noChangeArrowheads="1"/>
          </p:cNvSpPr>
          <p:nvPr/>
        </p:nvSpPr>
        <p:spPr bwMode="auto">
          <a:xfrm>
            <a:off x="3048000" y="2728913"/>
            <a:ext cx="2743200" cy="9906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070" name="AutoShape 24"/>
          <p:cNvSpPr>
            <a:spLocks noChangeArrowheads="1"/>
          </p:cNvSpPr>
          <p:nvPr/>
        </p:nvSpPr>
        <p:spPr bwMode="auto">
          <a:xfrm>
            <a:off x="3276600" y="2881313"/>
            <a:ext cx="2286000" cy="68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45071" name="Group 25"/>
          <p:cNvGrpSpPr>
            <a:grpSpLocks/>
          </p:cNvGrpSpPr>
          <p:nvPr/>
        </p:nvGrpSpPr>
        <p:grpSpPr bwMode="auto">
          <a:xfrm>
            <a:off x="5943600" y="2881313"/>
            <a:ext cx="381000" cy="546100"/>
            <a:chOff x="4368" y="1815"/>
            <a:chExt cx="240" cy="344"/>
          </a:xfrm>
        </p:grpSpPr>
        <p:sp>
          <p:nvSpPr>
            <p:cNvPr id="45155" name="AutoShape 26"/>
            <p:cNvSpPr>
              <a:spLocks noChangeArrowheads="1"/>
            </p:cNvSpPr>
            <p:nvPr/>
          </p:nvSpPr>
          <p:spPr bwMode="auto">
            <a:xfrm>
              <a:off x="4368" y="1815"/>
              <a:ext cx="240" cy="144"/>
            </a:xfrm>
            <a:prstGeom prst="hexagon">
              <a:avLst>
                <a:gd name="adj" fmla="val 41667"/>
                <a:gd name="vf" fmla="val 115470"/>
              </a:avLst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56" name="Rectangle 27"/>
            <p:cNvSpPr>
              <a:spLocks noChangeArrowheads="1"/>
            </p:cNvSpPr>
            <p:nvPr/>
          </p:nvSpPr>
          <p:spPr bwMode="auto">
            <a:xfrm>
              <a:off x="4442" y="1967"/>
              <a:ext cx="96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57" name="Line 28"/>
            <p:cNvSpPr>
              <a:spLocks noChangeShapeType="1"/>
            </p:cNvSpPr>
            <p:nvPr/>
          </p:nvSpPr>
          <p:spPr bwMode="auto">
            <a:xfrm flipV="1">
              <a:off x="4464" y="1863"/>
              <a:ext cx="48" cy="9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5072" name="Rectangle 29"/>
          <p:cNvSpPr>
            <a:spLocks noChangeArrowheads="1"/>
          </p:cNvSpPr>
          <p:nvPr/>
        </p:nvSpPr>
        <p:spPr bwMode="auto">
          <a:xfrm>
            <a:off x="76200" y="5791200"/>
            <a:ext cx="9144000" cy="990600"/>
          </a:xfrm>
          <a:prstGeom prst="rect">
            <a:avLst/>
          </a:prstGeom>
          <a:pattFill prst="sphere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45073" name="Group 30"/>
          <p:cNvGrpSpPr>
            <a:grpSpLocks/>
          </p:cNvGrpSpPr>
          <p:nvPr/>
        </p:nvGrpSpPr>
        <p:grpSpPr bwMode="auto">
          <a:xfrm>
            <a:off x="190500" y="5854700"/>
            <a:ext cx="990600" cy="838200"/>
            <a:chOff x="-912" y="2976"/>
            <a:chExt cx="624" cy="528"/>
          </a:xfrm>
        </p:grpSpPr>
        <p:sp>
          <p:nvSpPr>
            <p:cNvPr id="45149" name="Rectangle 31"/>
            <p:cNvSpPr>
              <a:spLocks noChangeArrowheads="1"/>
            </p:cNvSpPr>
            <p:nvPr/>
          </p:nvSpPr>
          <p:spPr bwMode="auto">
            <a:xfrm>
              <a:off x="-912" y="2976"/>
              <a:ext cx="624" cy="52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50" name="AutoShape 32"/>
            <p:cNvSpPr>
              <a:spLocks noChangeArrowheads="1"/>
            </p:cNvSpPr>
            <p:nvPr/>
          </p:nvSpPr>
          <p:spPr bwMode="auto">
            <a:xfrm>
              <a:off x="-816" y="3056"/>
              <a:ext cx="432" cy="152"/>
            </a:xfrm>
            <a:prstGeom prst="roundRect">
              <a:avLst>
                <a:gd name="adj" fmla="val 16667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51" name="Rectangle 33"/>
            <p:cNvSpPr>
              <a:spLocks noChangeArrowheads="1"/>
            </p:cNvSpPr>
            <p:nvPr/>
          </p:nvSpPr>
          <p:spPr bwMode="auto">
            <a:xfrm>
              <a:off x="-752" y="3080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52" name="Rectangle 34"/>
            <p:cNvSpPr>
              <a:spLocks noChangeArrowheads="1"/>
            </p:cNvSpPr>
            <p:nvPr/>
          </p:nvSpPr>
          <p:spPr bwMode="auto">
            <a:xfrm>
              <a:off x="-576" y="3080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53" name="Rectangle 35"/>
            <p:cNvSpPr>
              <a:spLocks noChangeArrowheads="1"/>
            </p:cNvSpPr>
            <p:nvPr/>
          </p:nvSpPr>
          <p:spPr bwMode="auto">
            <a:xfrm>
              <a:off x="-567" y="3282"/>
              <a:ext cx="96" cy="9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54" name="Rectangle 36"/>
            <p:cNvSpPr>
              <a:spLocks noChangeArrowheads="1"/>
            </p:cNvSpPr>
            <p:nvPr/>
          </p:nvSpPr>
          <p:spPr bwMode="auto">
            <a:xfrm>
              <a:off x="-759" y="328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5074" name="Group 37"/>
          <p:cNvGrpSpPr>
            <a:grpSpLocks/>
          </p:cNvGrpSpPr>
          <p:nvPr/>
        </p:nvGrpSpPr>
        <p:grpSpPr bwMode="auto">
          <a:xfrm>
            <a:off x="1295400" y="5854700"/>
            <a:ext cx="990600" cy="838200"/>
            <a:chOff x="864" y="3648"/>
            <a:chExt cx="624" cy="528"/>
          </a:xfrm>
        </p:grpSpPr>
        <p:sp>
          <p:nvSpPr>
            <p:cNvPr id="45143" name="Rectangle 38"/>
            <p:cNvSpPr>
              <a:spLocks noChangeArrowheads="1"/>
            </p:cNvSpPr>
            <p:nvPr/>
          </p:nvSpPr>
          <p:spPr bwMode="auto">
            <a:xfrm>
              <a:off x="864" y="3648"/>
              <a:ext cx="624" cy="52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44" name="Rectangle 39"/>
            <p:cNvSpPr>
              <a:spLocks noChangeArrowheads="1"/>
            </p:cNvSpPr>
            <p:nvPr/>
          </p:nvSpPr>
          <p:spPr bwMode="auto">
            <a:xfrm rot="-5400000">
              <a:off x="872" y="3824"/>
              <a:ext cx="38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45" name="Rectangle 40"/>
            <p:cNvSpPr>
              <a:spLocks noChangeArrowheads="1"/>
            </p:cNvSpPr>
            <p:nvPr/>
          </p:nvSpPr>
          <p:spPr bwMode="auto">
            <a:xfrm>
              <a:off x="1209" y="3762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46" name="Rectangle 41"/>
            <p:cNvSpPr>
              <a:spLocks noChangeArrowheads="1"/>
            </p:cNvSpPr>
            <p:nvPr/>
          </p:nvSpPr>
          <p:spPr bwMode="auto">
            <a:xfrm>
              <a:off x="1017" y="3762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47" name="Rectangle 42"/>
            <p:cNvSpPr>
              <a:spLocks noChangeArrowheads="1"/>
            </p:cNvSpPr>
            <p:nvPr/>
          </p:nvSpPr>
          <p:spPr bwMode="auto">
            <a:xfrm>
              <a:off x="1209" y="3954"/>
              <a:ext cx="96" cy="9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48" name="Rectangle 43"/>
            <p:cNvSpPr>
              <a:spLocks noChangeArrowheads="1"/>
            </p:cNvSpPr>
            <p:nvPr/>
          </p:nvSpPr>
          <p:spPr bwMode="auto">
            <a:xfrm>
              <a:off x="1017" y="395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5075" name="Group 44"/>
          <p:cNvGrpSpPr>
            <a:grpSpLocks/>
          </p:cNvGrpSpPr>
          <p:nvPr/>
        </p:nvGrpSpPr>
        <p:grpSpPr bwMode="auto">
          <a:xfrm>
            <a:off x="2362200" y="5867400"/>
            <a:ext cx="990600" cy="838200"/>
            <a:chOff x="-816" y="1968"/>
            <a:chExt cx="624" cy="528"/>
          </a:xfrm>
        </p:grpSpPr>
        <p:sp>
          <p:nvSpPr>
            <p:cNvPr id="45137" name="Rectangle 45"/>
            <p:cNvSpPr>
              <a:spLocks noChangeArrowheads="1"/>
            </p:cNvSpPr>
            <p:nvPr/>
          </p:nvSpPr>
          <p:spPr bwMode="auto">
            <a:xfrm>
              <a:off x="-816" y="1968"/>
              <a:ext cx="624" cy="52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38" name="AutoShape 46"/>
            <p:cNvSpPr>
              <a:spLocks noChangeArrowheads="1"/>
            </p:cNvSpPr>
            <p:nvPr/>
          </p:nvSpPr>
          <p:spPr bwMode="auto">
            <a:xfrm>
              <a:off x="-728" y="2224"/>
              <a:ext cx="432" cy="152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39" name="Rectangle 47"/>
            <p:cNvSpPr>
              <a:spLocks noChangeArrowheads="1"/>
            </p:cNvSpPr>
            <p:nvPr/>
          </p:nvSpPr>
          <p:spPr bwMode="auto">
            <a:xfrm>
              <a:off x="-480" y="2064"/>
              <a:ext cx="96" cy="9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40" name="Rectangle 48"/>
            <p:cNvSpPr>
              <a:spLocks noChangeArrowheads="1"/>
            </p:cNvSpPr>
            <p:nvPr/>
          </p:nvSpPr>
          <p:spPr bwMode="auto">
            <a:xfrm>
              <a:off x="-672" y="2064"/>
              <a:ext cx="96" cy="96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41" name="Rectangle 49"/>
            <p:cNvSpPr>
              <a:spLocks noChangeArrowheads="1"/>
            </p:cNvSpPr>
            <p:nvPr/>
          </p:nvSpPr>
          <p:spPr bwMode="auto">
            <a:xfrm>
              <a:off x="-480" y="2256"/>
              <a:ext cx="96" cy="9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42" name="Rectangle 50"/>
            <p:cNvSpPr>
              <a:spLocks noChangeArrowheads="1"/>
            </p:cNvSpPr>
            <p:nvPr/>
          </p:nvSpPr>
          <p:spPr bwMode="auto">
            <a:xfrm>
              <a:off x="-672" y="225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5076" name="Group 51"/>
          <p:cNvGrpSpPr>
            <a:grpSpLocks/>
          </p:cNvGrpSpPr>
          <p:nvPr/>
        </p:nvGrpSpPr>
        <p:grpSpPr bwMode="auto">
          <a:xfrm>
            <a:off x="3429000" y="5867400"/>
            <a:ext cx="990600" cy="838200"/>
            <a:chOff x="2256" y="3648"/>
            <a:chExt cx="624" cy="528"/>
          </a:xfrm>
        </p:grpSpPr>
        <p:sp>
          <p:nvSpPr>
            <p:cNvPr id="45131" name="Rectangle 52"/>
            <p:cNvSpPr>
              <a:spLocks noChangeArrowheads="1"/>
            </p:cNvSpPr>
            <p:nvPr/>
          </p:nvSpPr>
          <p:spPr bwMode="auto">
            <a:xfrm>
              <a:off x="2256" y="3648"/>
              <a:ext cx="624" cy="52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32" name="Rectangle 53"/>
            <p:cNvSpPr>
              <a:spLocks noChangeArrowheads="1"/>
            </p:cNvSpPr>
            <p:nvPr/>
          </p:nvSpPr>
          <p:spPr bwMode="auto">
            <a:xfrm>
              <a:off x="2601" y="3762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33" name="Rectangle 54"/>
            <p:cNvSpPr>
              <a:spLocks noChangeArrowheads="1"/>
            </p:cNvSpPr>
            <p:nvPr/>
          </p:nvSpPr>
          <p:spPr bwMode="auto">
            <a:xfrm>
              <a:off x="2409" y="3762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34" name="AutoShape 55"/>
            <p:cNvSpPr>
              <a:spLocks noChangeArrowheads="1"/>
            </p:cNvSpPr>
            <p:nvPr/>
          </p:nvSpPr>
          <p:spPr bwMode="auto">
            <a:xfrm>
              <a:off x="2336" y="3928"/>
              <a:ext cx="432" cy="152"/>
            </a:xfrm>
            <a:prstGeom prst="roundRect">
              <a:avLst>
                <a:gd name="adj" fmla="val 16667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35" name="Rectangle 56"/>
            <p:cNvSpPr>
              <a:spLocks noChangeArrowheads="1"/>
            </p:cNvSpPr>
            <p:nvPr/>
          </p:nvSpPr>
          <p:spPr bwMode="auto">
            <a:xfrm>
              <a:off x="2601" y="3954"/>
              <a:ext cx="96" cy="9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36" name="Rectangle 57"/>
            <p:cNvSpPr>
              <a:spLocks noChangeArrowheads="1"/>
            </p:cNvSpPr>
            <p:nvPr/>
          </p:nvSpPr>
          <p:spPr bwMode="auto">
            <a:xfrm>
              <a:off x="2409" y="395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45077" name="Rectangle 58"/>
          <p:cNvSpPr>
            <a:spLocks noChangeArrowheads="1"/>
          </p:cNvSpPr>
          <p:nvPr/>
        </p:nvSpPr>
        <p:spPr bwMode="auto">
          <a:xfrm>
            <a:off x="4495800" y="5867400"/>
            <a:ext cx="4648200" cy="838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45078" name="Group 71"/>
          <p:cNvGrpSpPr>
            <a:grpSpLocks/>
          </p:cNvGrpSpPr>
          <p:nvPr/>
        </p:nvGrpSpPr>
        <p:grpSpPr bwMode="auto">
          <a:xfrm>
            <a:off x="7848600" y="5943600"/>
            <a:ext cx="609600" cy="228600"/>
            <a:chOff x="6240" y="3600"/>
            <a:chExt cx="384" cy="144"/>
          </a:xfrm>
        </p:grpSpPr>
        <p:sp>
          <p:nvSpPr>
            <p:cNvPr id="45128" name="Rectangle 72"/>
            <p:cNvSpPr>
              <a:spLocks noChangeArrowheads="1"/>
            </p:cNvSpPr>
            <p:nvPr/>
          </p:nvSpPr>
          <p:spPr bwMode="auto">
            <a:xfrm>
              <a:off x="6240" y="3600"/>
              <a:ext cx="38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29" name="Rectangle 73"/>
            <p:cNvSpPr>
              <a:spLocks noChangeArrowheads="1"/>
            </p:cNvSpPr>
            <p:nvPr/>
          </p:nvSpPr>
          <p:spPr bwMode="auto">
            <a:xfrm>
              <a:off x="6489" y="3618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30" name="Rectangle 74"/>
            <p:cNvSpPr>
              <a:spLocks noChangeArrowheads="1"/>
            </p:cNvSpPr>
            <p:nvPr/>
          </p:nvSpPr>
          <p:spPr bwMode="auto">
            <a:xfrm>
              <a:off x="6297" y="3618"/>
              <a:ext cx="96" cy="9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5079" name="Group 75"/>
          <p:cNvGrpSpPr>
            <a:grpSpLocks/>
          </p:cNvGrpSpPr>
          <p:nvPr/>
        </p:nvGrpSpPr>
        <p:grpSpPr bwMode="auto">
          <a:xfrm>
            <a:off x="7848600" y="6324600"/>
            <a:ext cx="609600" cy="228600"/>
            <a:chOff x="6240" y="3936"/>
            <a:chExt cx="384" cy="144"/>
          </a:xfrm>
        </p:grpSpPr>
        <p:sp>
          <p:nvSpPr>
            <p:cNvPr id="45125" name="Rectangle 76"/>
            <p:cNvSpPr>
              <a:spLocks noChangeArrowheads="1"/>
            </p:cNvSpPr>
            <p:nvPr/>
          </p:nvSpPr>
          <p:spPr bwMode="auto">
            <a:xfrm>
              <a:off x="6240" y="3936"/>
              <a:ext cx="38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26" name="Rectangle 77"/>
            <p:cNvSpPr>
              <a:spLocks noChangeArrowheads="1"/>
            </p:cNvSpPr>
            <p:nvPr/>
          </p:nvSpPr>
          <p:spPr bwMode="auto">
            <a:xfrm>
              <a:off x="6489" y="3954"/>
              <a:ext cx="96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27" name="Rectangle 78"/>
            <p:cNvSpPr>
              <a:spLocks noChangeArrowheads="1"/>
            </p:cNvSpPr>
            <p:nvPr/>
          </p:nvSpPr>
          <p:spPr bwMode="auto">
            <a:xfrm>
              <a:off x="6297" y="3954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5080" name="Group 79"/>
          <p:cNvGrpSpPr>
            <a:grpSpLocks/>
          </p:cNvGrpSpPr>
          <p:nvPr/>
        </p:nvGrpSpPr>
        <p:grpSpPr bwMode="auto">
          <a:xfrm>
            <a:off x="7239000" y="5943600"/>
            <a:ext cx="609600" cy="228600"/>
            <a:chOff x="6240" y="3936"/>
            <a:chExt cx="384" cy="144"/>
          </a:xfrm>
        </p:grpSpPr>
        <p:sp>
          <p:nvSpPr>
            <p:cNvPr id="45122" name="Rectangle 80"/>
            <p:cNvSpPr>
              <a:spLocks noChangeArrowheads="1"/>
            </p:cNvSpPr>
            <p:nvPr/>
          </p:nvSpPr>
          <p:spPr bwMode="auto">
            <a:xfrm>
              <a:off x="6240" y="3936"/>
              <a:ext cx="38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23" name="Rectangle 81"/>
            <p:cNvSpPr>
              <a:spLocks noChangeArrowheads="1"/>
            </p:cNvSpPr>
            <p:nvPr/>
          </p:nvSpPr>
          <p:spPr bwMode="auto">
            <a:xfrm>
              <a:off x="6489" y="3954"/>
              <a:ext cx="96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24" name="Rectangle 82"/>
            <p:cNvSpPr>
              <a:spLocks noChangeArrowheads="1"/>
            </p:cNvSpPr>
            <p:nvPr/>
          </p:nvSpPr>
          <p:spPr bwMode="auto">
            <a:xfrm>
              <a:off x="6297" y="3954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5081" name="Group 83"/>
          <p:cNvGrpSpPr>
            <a:grpSpLocks/>
          </p:cNvGrpSpPr>
          <p:nvPr/>
        </p:nvGrpSpPr>
        <p:grpSpPr bwMode="auto">
          <a:xfrm>
            <a:off x="7239000" y="6324600"/>
            <a:ext cx="609600" cy="228600"/>
            <a:chOff x="6240" y="3936"/>
            <a:chExt cx="384" cy="144"/>
          </a:xfrm>
        </p:grpSpPr>
        <p:sp>
          <p:nvSpPr>
            <p:cNvPr id="45119" name="Rectangle 84"/>
            <p:cNvSpPr>
              <a:spLocks noChangeArrowheads="1"/>
            </p:cNvSpPr>
            <p:nvPr/>
          </p:nvSpPr>
          <p:spPr bwMode="auto">
            <a:xfrm>
              <a:off x="6240" y="3936"/>
              <a:ext cx="38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20" name="Rectangle 85"/>
            <p:cNvSpPr>
              <a:spLocks noChangeArrowheads="1"/>
            </p:cNvSpPr>
            <p:nvPr/>
          </p:nvSpPr>
          <p:spPr bwMode="auto">
            <a:xfrm>
              <a:off x="6489" y="3954"/>
              <a:ext cx="96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21" name="Rectangle 86"/>
            <p:cNvSpPr>
              <a:spLocks noChangeArrowheads="1"/>
            </p:cNvSpPr>
            <p:nvPr/>
          </p:nvSpPr>
          <p:spPr bwMode="auto">
            <a:xfrm>
              <a:off x="6297" y="3954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5082" name="Group 87"/>
          <p:cNvGrpSpPr>
            <a:grpSpLocks/>
          </p:cNvGrpSpPr>
          <p:nvPr/>
        </p:nvGrpSpPr>
        <p:grpSpPr bwMode="auto">
          <a:xfrm>
            <a:off x="6781800" y="2819400"/>
            <a:ext cx="2286000" cy="838200"/>
            <a:chOff x="5952" y="864"/>
            <a:chExt cx="1440" cy="528"/>
          </a:xfrm>
        </p:grpSpPr>
        <p:grpSp>
          <p:nvGrpSpPr>
            <p:cNvPr id="45101" name="Group 88"/>
            <p:cNvGrpSpPr>
              <a:grpSpLocks/>
            </p:cNvGrpSpPr>
            <p:nvPr/>
          </p:nvGrpSpPr>
          <p:grpSpPr bwMode="auto">
            <a:xfrm>
              <a:off x="5952" y="864"/>
              <a:ext cx="1440" cy="528"/>
              <a:chOff x="4272" y="1776"/>
              <a:chExt cx="1440" cy="528"/>
            </a:xfrm>
          </p:grpSpPr>
          <p:sp>
            <p:nvSpPr>
              <p:cNvPr id="45114" name="Rectangle 89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1440" cy="52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115" name="Line 90"/>
              <p:cNvSpPr>
                <a:spLocks noChangeShapeType="1"/>
              </p:cNvSpPr>
              <p:nvPr/>
            </p:nvSpPr>
            <p:spPr bwMode="auto">
              <a:xfrm>
                <a:off x="5448" y="1832"/>
                <a:ext cx="0" cy="3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16" name="Line 91"/>
              <p:cNvSpPr>
                <a:spLocks noChangeShapeType="1"/>
              </p:cNvSpPr>
              <p:nvPr/>
            </p:nvSpPr>
            <p:spPr bwMode="auto">
              <a:xfrm>
                <a:off x="5592" y="1832"/>
                <a:ext cx="0" cy="3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17" name="Oval 92"/>
              <p:cNvSpPr>
                <a:spLocks noChangeArrowheads="1"/>
              </p:cNvSpPr>
              <p:nvPr/>
            </p:nvSpPr>
            <p:spPr bwMode="auto">
              <a:xfrm>
                <a:off x="5400" y="1880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118" name="Oval 93"/>
              <p:cNvSpPr>
                <a:spLocks noChangeArrowheads="1"/>
              </p:cNvSpPr>
              <p:nvPr/>
            </p:nvSpPr>
            <p:spPr bwMode="auto">
              <a:xfrm>
                <a:off x="5544" y="1976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102" name="Group 94"/>
            <p:cNvGrpSpPr>
              <a:grpSpLocks/>
            </p:cNvGrpSpPr>
            <p:nvPr/>
          </p:nvGrpSpPr>
          <p:grpSpPr bwMode="auto">
            <a:xfrm>
              <a:off x="6048" y="960"/>
              <a:ext cx="384" cy="144"/>
              <a:chOff x="6240" y="3600"/>
              <a:chExt cx="384" cy="144"/>
            </a:xfrm>
          </p:grpSpPr>
          <p:sp>
            <p:nvSpPr>
              <p:cNvPr id="45111" name="Rectangle 95"/>
              <p:cNvSpPr>
                <a:spLocks noChangeArrowheads="1"/>
              </p:cNvSpPr>
              <p:nvPr/>
            </p:nvSpPr>
            <p:spPr bwMode="auto">
              <a:xfrm>
                <a:off x="6240" y="3600"/>
                <a:ext cx="38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112" name="Rectangle 96"/>
              <p:cNvSpPr>
                <a:spLocks noChangeArrowheads="1"/>
              </p:cNvSpPr>
              <p:nvPr/>
            </p:nvSpPr>
            <p:spPr bwMode="auto">
              <a:xfrm>
                <a:off x="6489" y="3618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113" name="Rectangle 97"/>
              <p:cNvSpPr>
                <a:spLocks noChangeArrowheads="1"/>
              </p:cNvSpPr>
              <p:nvPr/>
            </p:nvSpPr>
            <p:spPr bwMode="auto">
              <a:xfrm>
                <a:off x="6297" y="3618"/>
                <a:ext cx="96" cy="96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103" name="Group 98"/>
            <p:cNvGrpSpPr>
              <a:grpSpLocks/>
            </p:cNvGrpSpPr>
            <p:nvPr/>
          </p:nvGrpSpPr>
          <p:grpSpPr bwMode="auto">
            <a:xfrm>
              <a:off x="6288" y="1152"/>
              <a:ext cx="384" cy="144"/>
              <a:chOff x="6240" y="3936"/>
              <a:chExt cx="384" cy="144"/>
            </a:xfrm>
          </p:grpSpPr>
          <p:sp>
            <p:nvSpPr>
              <p:cNvPr id="45108" name="Rectangle 99"/>
              <p:cNvSpPr>
                <a:spLocks noChangeArrowheads="1"/>
              </p:cNvSpPr>
              <p:nvPr/>
            </p:nvSpPr>
            <p:spPr bwMode="auto">
              <a:xfrm>
                <a:off x="6240" y="3936"/>
                <a:ext cx="38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109" name="Rectangle 100"/>
              <p:cNvSpPr>
                <a:spLocks noChangeArrowheads="1"/>
              </p:cNvSpPr>
              <p:nvPr/>
            </p:nvSpPr>
            <p:spPr bwMode="auto">
              <a:xfrm>
                <a:off x="6489" y="3954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110" name="Rectangle 101"/>
              <p:cNvSpPr>
                <a:spLocks noChangeArrowheads="1"/>
              </p:cNvSpPr>
              <p:nvPr/>
            </p:nvSpPr>
            <p:spPr bwMode="auto">
              <a:xfrm>
                <a:off x="6297" y="3954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104" name="Group 102"/>
            <p:cNvGrpSpPr>
              <a:grpSpLocks/>
            </p:cNvGrpSpPr>
            <p:nvPr/>
          </p:nvGrpSpPr>
          <p:grpSpPr bwMode="auto">
            <a:xfrm>
              <a:off x="6528" y="960"/>
              <a:ext cx="384" cy="144"/>
              <a:chOff x="6240" y="3264"/>
              <a:chExt cx="384" cy="144"/>
            </a:xfrm>
          </p:grpSpPr>
          <p:sp>
            <p:nvSpPr>
              <p:cNvPr id="45105" name="Rectangle 103"/>
              <p:cNvSpPr>
                <a:spLocks noChangeArrowheads="1"/>
              </p:cNvSpPr>
              <p:nvPr/>
            </p:nvSpPr>
            <p:spPr bwMode="auto">
              <a:xfrm>
                <a:off x="6240" y="3264"/>
                <a:ext cx="38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106" name="Rectangle 104"/>
              <p:cNvSpPr>
                <a:spLocks noChangeArrowheads="1"/>
              </p:cNvSpPr>
              <p:nvPr/>
            </p:nvSpPr>
            <p:spPr bwMode="auto">
              <a:xfrm>
                <a:off x="6489" y="328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107" name="Rectangle 105"/>
              <p:cNvSpPr>
                <a:spLocks noChangeArrowheads="1"/>
              </p:cNvSpPr>
              <p:nvPr/>
            </p:nvSpPr>
            <p:spPr bwMode="auto">
              <a:xfrm>
                <a:off x="6297" y="328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5083" name="Line 110"/>
          <p:cNvSpPr>
            <a:spLocks noChangeShapeType="1"/>
          </p:cNvSpPr>
          <p:nvPr/>
        </p:nvSpPr>
        <p:spPr bwMode="auto">
          <a:xfrm>
            <a:off x="8686800" y="59436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084" name="Line 111"/>
          <p:cNvSpPr>
            <a:spLocks noChangeShapeType="1"/>
          </p:cNvSpPr>
          <p:nvPr/>
        </p:nvSpPr>
        <p:spPr bwMode="auto">
          <a:xfrm>
            <a:off x="8915400" y="59436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085" name="Oval 112"/>
          <p:cNvSpPr>
            <a:spLocks noChangeArrowheads="1"/>
          </p:cNvSpPr>
          <p:nvPr/>
        </p:nvSpPr>
        <p:spPr bwMode="auto">
          <a:xfrm>
            <a:off x="8610600" y="60198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086" name="Oval 113"/>
          <p:cNvSpPr>
            <a:spLocks noChangeArrowheads="1"/>
          </p:cNvSpPr>
          <p:nvPr/>
        </p:nvSpPr>
        <p:spPr bwMode="auto">
          <a:xfrm>
            <a:off x="8839200" y="61722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087" name="AutoShape 114"/>
          <p:cNvSpPr>
            <a:spLocks noChangeArrowheads="1"/>
          </p:cNvSpPr>
          <p:nvPr/>
        </p:nvSpPr>
        <p:spPr bwMode="auto">
          <a:xfrm>
            <a:off x="6324600" y="2895600"/>
            <a:ext cx="381000" cy="228600"/>
          </a:xfrm>
          <a:prstGeom prst="hexagon">
            <a:avLst>
              <a:gd name="adj" fmla="val 41667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088" name="Rectangle 115"/>
          <p:cNvSpPr>
            <a:spLocks noChangeArrowheads="1"/>
          </p:cNvSpPr>
          <p:nvPr/>
        </p:nvSpPr>
        <p:spPr bwMode="auto">
          <a:xfrm>
            <a:off x="6435725" y="31369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089" name="Line 116"/>
          <p:cNvSpPr>
            <a:spLocks noChangeShapeType="1"/>
          </p:cNvSpPr>
          <p:nvPr/>
        </p:nvSpPr>
        <p:spPr bwMode="auto">
          <a:xfrm flipV="1">
            <a:off x="6477000" y="2971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45090" name="Group 117"/>
          <p:cNvGrpSpPr>
            <a:grpSpLocks/>
          </p:cNvGrpSpPr>
          <p:nvPr/>
        </p:nvGrpSpPr>
        <p:grpSpPr bwMode="auto">
          <a:xfrm rot="-5400000">
            <a:off x="6057900" y="6134100"/>
            <a:ext cx="609600" cy="228600"/>
            <a:chOff x="6240" y="3600"/>
            <a:chExt cx="384" cy="144"/>
          </a:xfrm>
        </p:grpSpPr>
        <p:sp>
          <p:nvSpPr>
            <p:cNvPr id="45098" name="Rectangle 118"/>
            <p:cNvSpPr>
              <a:spLocks noChangeArrowheads="1"/>
            </p:cNvSpPr>
            <p:nvPr/>
          </p:nvSpPr>
          <p:spPr bwMode="auto">
            <a:xfrm>
              <a:off x="6240" y="3600"/>
              <a:ext cx="38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099" name="Rectangle 119"/>
            <p:cNvSpPr>
              <a:spLocks noChangeArrowheads="1"/>
            </p:cNvSpPr>
            <p:nvPr/>
          </p:nvSpPr>
          <p:spPr bwMode="auto">
            <a:xfrm>
              <a:off x="6489" y="3618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100" name="Rectangle 120"/>
            <p:cNvSpPr>
              <a:spLocks noChangeArrowheads="1"/>
            </p:cNvSpPr>
            <p:nvPr/>
          </p:nvSpPr>
          <p:spPr bwMode="auto">
            <a:xfrm>
              <a:off x="6297" y="3618"/>
              <a:ext cx="96" cy="9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5091" name="Group 121"/>
          <p:cNvGrpSpPr>
            <a:grpSpLocks/>
          </p:cNvGrpSpPr>
          <p:nvPr/>
        </p:nvGrpSpPr>
        <p:grpSpPr bwMode="auto">
          <a:xfrm rot="5400000">
            <a:off x="6515100" y="6134100"/>
            <a:ext cx="609600" cy="228600"/>
            <a:chOff x="6240" y="3936"/>
            <a:chExt cx="384" cy="144"/>
          </a:xfrm>
        </p:grpSpPr>
        <p:sp>
          <p:nvSpPr>
            <p:cNvPr id="45095" name="Rectangle 122"/>
            <p:cNvSpPr>
              <a:spLocks noChangeArrowheads="1"/>
            </p:cNvSpPr>
            <p:nvPr/>
          </p:nvSpPr>
          <p:spPr bwMode="auto">
            <a:xfrm>
              <a:off x="6240" y="3936"/>
              <a:ext cx="38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096" name="Rectangle 123"/>
            <p:cNvSpPr>
              <a:spLocks noChangeArrowheads="1"/>
            </p:cNvSpPr>
            <p:nvPr/>
          </p:nvSpPr>
          <p:spPr bwMode="auto">
            <a:xfrm>
              <a:off x="6489" y="3954"/>
              <a:ext cx="96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5097" name="Rectangle 124"/>
            <p:cNvSpPr>
              <a:spLocks noChangeArrowheads="1"/>
            </p:cNvSpPr>
            <p:nvPr/>
          </p:nvSpPr>
          <p:spPr bwMode="auto">
            <a:xfrm>
              <a:off x="6297" y="3954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45092" name="Text Box 125"/>
          <p:cNvSpPr txBox="1">
            <a:spLocks noChangeArrowheads="1"/>
          </p:cNvSpPr>
          <p:nvPr/>
        </p:nvSpPr>
        <p:spPr bwMode="auto">
          <a:xfrm>
            <a:off x="166688" y="4008566"/>
            <a:ext cx="9053512" cy="923330"/>
          </a:xfrm>
          <a:prstGeom prst="rect">
            <a:avLst/>
          </a:prstGeom>
          <a:solidFill>
            <a:srgbClr val="FFFF0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b="1" dirty="0">
              <a:solidFill>
                <a:srgbClr val="000000"/>
              </a:solidFill>
            </a:endParaRPr>
          </a:p>
          <a:p>
            <a:pPr algn="ctr" eaLnBrk="1" hangingPunct="1"/>
            <a:endParaRPr lang="en-US" b="1" dirty="0">
              <a:solidFill>
                <a:srgbClr val="000000"/>
              </a:solidFill>
            </a:endParaRPr>
          </a:p>
          <a:p>
            <a:pPr algn="ctr" eaLnBrk="1" hangingPunct="1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85024" y="476359"/>
            <a:ext cx="445987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This game is created by-</a:t>
            </a:r>
          </a:p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Mohit sahu</a:t>
            </a:r>
          </a:p>
          <a:p>
            <a:pPr algn="ctr"/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Mradul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jha</a:t>
            </a:r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Address-</a:t>
            </a:r>
            <a:r>
              <a:rPr lang="en-US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m.choubyana,talbehat,u.p</a:t>
            </a:r>
            <a:endParaRPr lang="en-US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610100" y="6005512"/>
            <a:ext cx="1524000" cy="54768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9588" y="3962400"/>
            <a:ext cx="8291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89661" y="13831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99208"/>
      </p:ext>
    </p:extLst>
  </p:cSld>
  <p:clrMapOvr>
    <a:masterClrMapping/>
  </p:clrMapOvr>
  <p:transition>
    <p:fade thruBlk="1"/>
    <p:sndAc>
      <p:stSnd>
        <p:snd r:embed="rId4" name="missed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-76200" y="5562600"/>
            <a:ext cx="9296400" cy="12192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76200" cmpd="tri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16387" name="Group 17"/>
          <p:cNvGrpSpPr>
            <a:grpSpLocks/>
          </p:cNvGrpSpPr>
          <p:nvPr/>
        </p:nvGrpSpPr>
        <p:grpSpPr bwMode="auto">
          <a:xfrm>
            <a:off x="6019800" y="5791200"/>
            <a:ext cx="381000" cy="381000"/>
            <a:chOff x="3936" y="1776"/>
            <a:chExt cx="240" cy="240"/>
          </a:xfrm>
        </p:grpSpPr>
        <p:sp>
          <p:nvSpPr>
            <p:cNvPr id="16413" name="AutoShape 18"/>
            <p:cNvSpPr>
              <a:spLocks noChangeArrowheads="1"/>
            </p:cNvSpPr>
            <p:nvPr/>
          </p:nvSpPr>
          <p:spPr bwMode="auto">
            <a:xfrm>
              <a:off x="3936" y="1776"/>
              <a:ext cx="240" cy="240"/>
            </a:xfrm>
            <a:prstGeom prst="octagon">
              <a:avLst>
                <a:gd name="adj" fmla="val 2928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414" name="Line 19"/>
            <p:cNvSpPr>
              <a:spLocks noChangeShapeType="1"/>
            </p:cNvSpPr>
            <p:nvPr/>
          </p:nvSpPr>
          <p:spPr bwMode="auto">
            <a:xfrm flipV="1">
              <a:off x="4032" y="1872"/>
              <a:ext cx="48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184" name="Rectangle 29"/>
          <p:cNvSpPr>
            <a:spLocks noChangeArrowheads="1"/>
          </p:cNvSpPr>
          <p:nvPr/>
        </p:nvSpPr>
        <p:spPr bwMode="auto">
          <a:xfrm>
            <a:off x="0" y="5638800"/>
            <a:ext cx="9144000" cy="9906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12700" cmpd="dbl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389" name="Rectangle 58"/>
          <p:cNvSpPr>
            <a:spLocks noChangeArrowheads="1"/>
          </p:cNvSpPr>
          <p:nvPr/>
        </p:nvSpPr>
        <p:spPr bwMode="auto">
          <a:xfrm>
            <a:off x="76200" y="5638800"/>
            <a:ext cx="90678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90" name="Line 110"/>
          <p:cNvSpPr>
            <a:spLocks noChangeShapeType="1"/>
          </p:cNvSpPr>
          <p:nvPr/>
        </p:nvSpPr>
        <p:spPr bwMode="auto">
          <a:xfrm>
            <a:off x="8610600" y="57912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91" name="Line 111"/>
          <p:cNvSpPr>
            <a:spLocks noChangeShapeType="1"/>
          </p:cNvSpPr>
          <p:nvPr/>
        </p:nvSpPr>
        <p:spPr bwMode="auto">
          <a:xfrm>
            <a:off x="8839200" y="57912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92" name="Oval 112"/>
          <p:cNvSpPr>
            <a:spLocks noChangeArrowheads="1"/>
          </p:cNvSpPr>
          <p:nvPr/>
        </p:nvSpPr>
        <p:spPr bwMode="auto">
          <a:xfrm>
            <a:off x="8534400" y="5867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93" name="Oval 113"/>
          <p:cNvSpPr>
            <a:spLocks noChangeArrowheads="1"/>
          </p:cNvSpPr>
          <p:nvPr/>
        </p:nvSpPr>
        <p:spPr bwMode="auto">
          <a:xfrm>
            <a:off x="8763000" y="60198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94" name="AutoShape 32"/>
          <p:cNvSpPr>
            <a:spLocks noChangeArrowheads="1"/>
          </p:cNvSpPr>
          <p:nvPr/>
        </p:nvSpPr>
        <p:spPr bwMode="auto">
          <a:xfrm>
            <a:off x="304800" y="5754688"/>
            <a:ext cx="685800" cy="685800"/>
          </a:xfrm>
          <a:prstGeom prst="roundRect">
            <a:avLst>
              <a:gd name="adj" fmla="val 16667"/>
            </a:avLst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95" name="Rectangle 33"/>
          <p:cNvSpPr>
            <a:spLocks noChangeArrowheads="1"/>
          </p:cNvSpPr>
          <p:nvPr/>
        </p:nvSpPr>
        <p:spPr bwMode="auto">
          <a:xfrm>
            <a:off x="381000" y="5849938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64" name="Rectangle 34"/>
          <p:cNvSpPr>
            <a:spLocks noChangeArrowheads="1"/>
          </p:cNvSpPr>
          <p:nvPr/>
        </p:nvSpPr>
        <p:spPr bwMode="auto">
          <a:xfrm>
            <a:off x="742950" y="5851525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97" name="Rectangle 35"/>
          <p:cNvSpPr>
            <a:spLocks noChangeArrowheads="1"/>
          </p:cNvSpPr>
          <p:nvPr/>
        </p:nvSpPr>
        <p:spPr bwMode="auto">
          <a:xfrm>
            <a:off x="747713" y="6172200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98" name="Rectangle 36"/>
          <p:cNvSpPr>
            <a:spLocks noChangeArrowheads="1"/>
          </p:cNvSpPr>
          <p:nvPr/>
        </p:nvSpPr>
        <p:spPr bwMode="auto">
          <a:xfrm>
            <a:off x="381000" y="6172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" name="Snip Same Side Corner Rectangle 47"/>
          <p:cNvSpPr/>
          <p:nvPr/>
        </p:nvSpPr>
        <p:spPr>
          <a:xfrm>
            <a:off x="3505200" y="4953000"/>
            <a:ext cx="2667000" cy="1600200"/>
          </a:xfrm>
          <a:prstGeom prst="snip2SameRect">
            <a:avLst/>
          </a:prstGeom>
          <a:solidFill>
            <a:schemeClr val="bg2"/>
          </a:solidFill>
          <a:ln w="76200" cmpd="dbl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400" name="Rectangle 127">
            <a:hlinkClick r:id="" action="ppaction://hlinkshowjump?jump=lastslideviewed"/>
          </p:cNvPr>
          <p:cNvSpPr>
            <a:spLocks noChangeArrowheads="1"/>
          </p:cNvSpPr>
          <p:nvPr/>
        </p:nvSpPr>
        <p:spPr bwMode="auto">
          <a:xfrm>
            <a:off x="3790950" y="5124450"/>
            <a:ext cx="2133600" cy="971550"/>
          </a:xfrm>
          <a:prstGeom prst="rect">
            <a:avLst/>
          </a:prstGeom>
          <a:solidFill>
            <a:schemeClr val="bg1"/>
          </a:solidFill>
          <a:ln w="5080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Start</a:t>
            </a:r>
          </a:p>
        </p:txBody>
      </p:sp>
      <p:sp>
        <p:nvSpPr>
          <p:cNvPr id="16401" name="TextBox 48"/>
          <p:cNvSpPr txBox="1">
            <a:spLocks noChangeArrowheads="1"/>
          </p:cNvSpPr>
          <p:nvPr/>
        </p:nvSpPr>
        <p:spPr bwMode="auto">
          <a:xfrm>
            <a:off x="3657600" y="6172200"/>
            <a:ext cx="2362200" cy="276225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i="1" dirty="0">
                <a:solidFill>
                  <a:schemeClr val="bg1"/>
                </a:solidFill>
                <a:latin typeface="Verdana" pitchFamily="34" charset="0"/>
              </a:rPr>
              <a:t>Heading-N7.56 E5.89</a:t>
            </a:r>
          </a:p>
        </p:txBody>
      </p:sp>
      <p:sp>
        <p:nvSpPr>
          <p:cNvPr id="16402" name="AutoShape 14"/>
          <p:cNvSpPr>
            <a:spLocks noChangeArrowheads="1"/>
          </p:cNvSpPr>
          <p:nvPr/>
        </p:nvSpPr>
        <p:spPr bwMode="auto">
          <a:xfrm>
            <a:off x="1066800" y="5753100"/>
            <a:ext cx="2286000" cy="6858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accent2"/>
                </a:solidFill>
              </a:rPr>
              <a:t>Status: Target Screen Engaged</a:t>
            </a:r>
          </a:p>
          <a:p>
            <a:r>
              <a:rPr lang="en-US" sz="1000" dirty="0">
                <a:solidFill>
                  <a:schemeClr val="accent2"/>
                </a:solidFill>
              </a:rPr>
              <a:t>Active Targeting: On</a:t>
            </a:r>
          </a:p>
          <a:p>
            <a:r>
              <a:rPr lang="en-US" sz="1000" dirty="0">
                <a:solidFill>
                  <a:schemeClr val="accent2"/>
                </a:solidFill>
              </a:rPr>
              <a:t>Next Target :W34.345 N24.234</a:t>
            </a:r>
          </a:p>
        </p:txBody>
      </p:sp>
      <p:sp>
        <p:nvSpPr>
          <p:cNvPr id="16403" name="Rectangle 24"/>
          <p:cNvSpPr>
            <a:spLocks noChangeArrowheads="1"/>
          </p:cNvSpPr>
          <p:nvPr/>
        </p:nvSpPr>
        <p:spPr bwMode="auto">
          <a:xfrm>
            <a:off x="6324600" y="57150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6324600" y="61722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705600" y="6096000"/>
            <a:ext cx="1752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705600" y="6096000"/>
            <a:ext cx="1752600" cy="304800"/>
          </a:xfrm>
          <a:prstGeom prst="rect">
            <a:avLst/>
          </a:prstGeom>
          <a:solidFill>
            <a:srgbClr val="BC15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407" name="TextBox 18"/>
          <p:cNvSpPr txBox="1">
            <a:spLocks noChangeArrowheads="1"/>
          </p:cNvSpPr>
          <p:nvPr/>
        </p:nvSpPr>
        <p:spPr bwMode="auto">
          <a:xfrm>
            <a:off x="6705600" y="5715000"/>
            <a:ext cx="1752600" cy="2762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i="1" dirty="0">
                <a:latin typeface="Verdana" pitchFamily="34" charset="0"/>
              </a:rPr>
              <a:t>Time Remaining</a:t>
            </a:r>
            <a:endParaRPr lang="en-US" sz="1100" b="1" i="1" dirty="0">
              <a:latin typeface="Verdana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6629400" y="6019800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8382000" y="6019800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10" name="Picture 65" descr="ufo-3.png">
            <a:hlinkClick r:id="" action="ppaction://noaction">
              <a:snd r:embed="rId2" name="bomb.wav"/>
            </a:hlinkClick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8100" y="4267200"/>
            <a:ext cx="11303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-914400" y="-590550"/>
            <a:ext cx="10972800" cy="8458200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3" name="TextBox 62">
            <a:hlinkClick r:id="" action="ppaction://hlinkshowjump?jump=nextslide" highlightClick="1">
              <a:snd r:embed="rId4" name="click-two-v2.wav"/>
            </a:hlinkClick>
          </p:cNvPr>
          <p:cNvSpPr txBox="1"/>
          <p:nvPr/>
        </p:nvSpPr>
        <p:spPr>
          <a:xfrm>
            <a:off x="3048000" y="838200"/>
            <a:ext cx="3733800" cy="2800350"/>
          </a:xfrm>
          <a:prstGeom prst="rect">
            <a:avLst/>
          </a:prstGeom>
          <a:solidFill>
            <a:schemeClr val="bg2"/>
          </a:solidFill>
          <a:ln w="63500" cmpd="thickThin">
            <a:solidFill>
              <a:schemeClr val="tx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u="sng" dirty="0">
                <a:latin typeface="Verdana" pitchFamily="34" charset="0"/>
              </a:rPr>
              <a:t>Level One - Instructions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u="sng" dirty="0"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latin typeface="Verdana" pitchFamily="34" charset="0"/>
              </a:rPr>
              <a:t>Target is locked..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latin typeface="Verdana" pitchFamily="34" charset="0"/>
              </a:rPr>
              <a:t>Select correct answer of the equation.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dirty="0"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latin typeface="Verdana" pitchFamily="34" charset="0"/>
              </a:rPr>
              <a:t>You must do these things before time runs out.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dirty="0"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latin typeface="Verdana" pitchFamily="34" charset="0"/>
              </a:rPr>
              <a:t>Click this box  to begin.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dirty="0">
              <a:latin typeface="Verdan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13F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2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4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-76200" y="5562600"/>
            <a:ext cx="9296400" cy="12192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76200" cmpd="tri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17411" name="Group 17"/>
          <p:cNvGrpSpPr>
            <a:grpSpLocks/>
          </p:cNvGrpSpPr>
          <p:nvPr/>
        </p:nvGrpSpPr>
        <p:grpSpPr bwMode="auto">
          <a:xfrm>
            <a:off x="6019800" y="5791200"/>
            <a:ext cx="381000" cy="381000"/>
            <a:chOff x="3936" y="1776"/>
            <a:chExt cx="240" cy="240"/>
          </a:xfrm>
        </p:grpSpPr>
        <p:sp>
          <p:nvSpPr>
            <p:cNvPr id="17443" name="AutoShape 18"/>
            <p:cNvSpPr>
              <a:spLocks noChangeArrowheads="1"/>
            </p:cNvSpPr>
            <p:nvPr/>
          </p:nvSpPr>
          <p:spPr bwMode="auto">
            <a:xfrm>
              <a:off x="3936" y="1776"/>
              <a:ext cx="240" cy="240"/>
            </a:xfrm>
            <a:prstGeom prst="octagon">
              <a:avLst>
                <a:gd name="adj" fmla="val 2928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444" name="Line 19"/>
            <p:cNvSpPr>
              <a:spLocks noChangeShapeType="1"/>
            </p:cNvSpPr>
            <p:nvPr/>
          </p:nvSpPr>
          <p:spPr bwMode="auto">
            <a:xfrm flipV="1">
              <a:off x="4032" y="1872"/>
              <a:ext cx="48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184" name="Rectangle 29"/>
          <p:cNvSpPr>
            <a:spLocks noChangeArrowheads="1"/>
          </p:cNvSpPr>
          <p:nvPr/>
        </p:nvSpPr>
        <p:spPr bwMode="auto">
          <a:xfrm>
            <a:off x="0" y="5638800"/>
            <a:ext cx="9144000" cy="9906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12700" cmpd="dbl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7413" name="Rectangle 58"/>
          <p:cNvSpPr>
            <a:spLocks noChangeArrowheads="1"/>
          </p:cNvSpPr>
          <p:nvPr/>
        </p:nvSpPr>
        <p:spPr bwMode="auto">
          <a:xfrm>
            <a:off x="76200" y="5638800"/>
            <a:ext cx="90678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14" name="AutoShape 32"/>
          <p:cNvSpPr>
            <a:spLocks noChangeArrowheads="1"/>
          </p:cNvSpPr>
          <p:nvPr/>
        </p:nvSpPr>
        <p:spPr bwMode="auto">
          <a:xfrm>
            <a:off x="304800" y="5754688"/>
            <a:ext cx="685800" cy="685800"/>
          </a:xfrm>
          <a:prstGeom prst="roundRect">
            <a:avLst>
              <a:gd name="adj" fmla="val 16667"/>
            </a:avLst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15" name="Rectangle 33"/>
          <p:cNvSpPr>
            <a:spLocks noChangeArrowheads="1"/>
          </p:cNvSpPr>
          <p:nvPr/>
        </p:nvSpPr>
        <p:spPr bwMode="auto">
          <a:xfrm>
            <a:off x="381000" y="5849938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64" name="Rectangle 34"/>
          <p:cNvSpPr>
            <a:spLocks noChangeArrowheads="1"/>
          </p:cNvSpPr>
          <p:nvPr/>
        </p:nvSpPr>
        <p:spPr bwMode="auto">
          <a:xfrm>
            <a:off x="742950" y="5851525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17" name="Rectangle 35"/>
          <p:cNvSpPr>
            <a:spLocks noChangeArrowheads="1"/>
          </p:cNvSpPr>
          <p:nvPr/>
        </p:nvSpPr>
        <p:spPr bwMode="auto">
          <a:xfrm>
            <a:off x="747713" y="6172200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18" name="Rectangle 36"/>
          <p:cNvSpPr>
            <a:spLocks noChangeArrowheads="1"/>
          </p:cNvSpPr>
          <p:nvPr/>
        </p:nvSpPr>
        <p:spPr bwMode="auto">
          <a:xfrm>
            <a:off x="381000" y="6172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" name="Snip Same Side Corner Rectangle 47"/>
          <p:cNvSpPr/>
          <p:nvPr/>
        </p:nvSpPr>
        <p:spPr>
          <a:xfrm>
            <a:off x="3505200" y="4953000"/>
            <a:ext cx="2667000" cy="1600200"/>
          </a:xfrm>
          <a:prstGeom prst="snip2SameRect">
            <a:avLst/>
          </a:prstGeom>
          <a:solidFill>
            <a:schemeClr val="bg2"/>
          </a:solidFill>
          <a:ln w="76200" cmpd="dbl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420" name="Rectangle 127">
            <a:hlinkClick r:id="rId2" action="ppaction://hlinksldjump">
              <a:snd r:embed="rId3" name="space-click.wav"/>
            </a:hlinkClick>
          </p:cNvPr>
          <p:cNvSpPr>
            <a:spLocks noChangeArrowheads="1"/>
          </p:cNvSpPr>
          <p:nvPr/>
        </p:nvSpPr>
        <p:spPr bwMode="auto">
          <a:xfrm>
            <a:off x="3790950" y="5124450"/>
            <a:ext cx="2133600" cy="971550"/>
          </a:xfrm>
          <a:prstGeom prst="rect">
            <a:avLst/>
          </a:prstGeom>
          <a:solidFill>
            <a:srgbClr val="00B050"/>
          </a:solidFill>
          <a:ln w="50800" cmpd="thinThick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Level Complete</a:t>
            </a:r>
          </a:p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sz="1400" b="1" dirty="0"/>
              <a:t>Click here to Continue</a:t>
            </a:r>
            <a:endParaRPr lang="en-US" b="1" dirty="0"/>
          </a:p>
        </p:txBody>
      </p:sp>
      <p:sp>
        <p:nvSpPr>
          <p:cNvPr id="17421" name="TextBox 48"/>
          <p:cNvSpPr txBox="1">
            <a:spLocks noChangeArrowheads="1"/>
          </p:cNvSpPr>
          <p:nvPr/>
        </p:nvSpPr>
        <p:spPr bwMode="auto">
          <a:xfrm>
            <a:off x="3657600" y="6172200"/>
            <a:ext cx="2362200" cy="276225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i="1" dirty="0">
                <a:solidFill>
                  <a:schemeClr val="bg1"/>
                </a:solidFill>
                <a:latin typeface="Verdana" pitchFamily="34" charset="0"/>
              </a:rPr>
              <a:t>Salemonella typhi</a:t>
            </a:r>
          </a:p>
        </p:txBody>
      </p:sp>
      <p:sp>
        <p:nvSpPr>
          <p:cNvPr id="17422" name="AutoShape 14"/>
          <p:cNvSpPr>
            <a:spLocks noChangeArrowheads="1"/>
          </p:cNvSpPr>
          <p:nvPr/>
        </p:nvSpPr>
        <p:spPr bwMode="auto">
          <a:xfrm>
            <a:off x="1066800" y="5753100"/>
            <a:ext cx="2286000" cy="6858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17423" name="Rectangle 24"/>
          <p:cNvSpPr>
            <a:spLocks noChangeArrowheads="1"/>
          </p:cNvSpPr>
          <p:nvPr/>
        </p:nvSpPr>
        <p:spPr bwMode="auto">
          <a:xfrm>
            <a:off x="6324600" y="57150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6324600" y="61722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705600" y="6096000"/>
            <a:ext cx="1752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705600" y="6096000"/>
            <a:ext cx="1752600" cy="304800"/>
          </a:xfrm>
          <a:prstGeom prst="rect">
            <a:avLst/>
          </a:prstGeom>
          <a:solidFill>
            <a:srgbClr val="BC15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431" name="TextBox 18"/>
          <p:cNvSpPr txBox="1">
            <a:spLocks noChangeArrowheads="1"/>
          </p:cNvSpPr>
          <p:nvPr/>
        </p:nvSpPr>
        <p:spPr bwMode="auto">
          <a:xfrm>
            <a:off x="6705600" y="5715000"/>
            <a:ext cx="1752600" cy="27699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200" b="1" i="1" dirty="0" smtClean="0">
                <a:ln>
                  <a:solidFill>
                    <a:srgbClr val="00FF00"/>
                  </a:solidFill>
                </a:ln>
                <a:latin typeface="Verdana" pitchFamily="34" charset="0"/>
              </a:rPr>
              <a:t>Time remaining</a:t>
            </a:r>
            <a:endParaRPr lang="en-US" sz="1100" b="1" i="1" dirty="0" smtClean="0">
              <a:ln>
                <a:solidFill>
                  <a:srgbClr val="00FF00"/>
                </a:solidFill>
              </a:ln>
              <a:latin typeface="Verdana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6629400" y="6019800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8382000" y="6019800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0" name="Rectangle 127"/>
          <p:cNvSpPr>
            <a:spLocks noChangeArrowheads="1"/>
          </p:cNvSpPr>
          <p:nvPr/>
        </p:nvSpPr>
        <p:spPr bwMode="auto">
          <a:xfrm>
            <a:off x="3792538" y="5124450"/>
            <a:ext cx="2133600" cy="971550"/>
          </a:xfrm>
          <a:prstGeom prst="rect">
            <a:avLst/>
          </a:prstGeom>
          <a:solidFill>
            <a:srgbClr val="C00000"/>
          </a:solidFill>
          <a:ln w="50800" cmpd="thinThick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/>
              <a:t>Level Not Complete</a:t>
            </a:r>
          </a:p>
          <a:p>
            <a:pPr algn="ctr"/>
            <a:r>
              <a:rPr lang="en-US" sz="1200" b="1" dirty="0"/>
              <a:t>Please click all of </a:t>
            </a:r>
            <a:br>
              <a:rPr lang="en-US" sz="1200" b="1" dirty="0"/>
            </a:br>
            <a:r>
              <a:rPr lang="en-US" sz="1200" b="1" dirty="0"/>
              <a:t>the space ships.</a:t>
            </a:r>
          </a:p>
        </p:txBody>
      </p:sp>
      <p:sp>
        <p:nvSpPr>
          <p:cNvPr id="2" name="Rectangle 127"/>
          <p:cNvSpPr>
            <a:spLocks noChangeArrowheads="1"/>
          </p:cNvSpPr>
          <p:nvPr/>
        </p:nvSpPr>
        <p:spPr bwMode="auto">
          <a:xfrm>
            <a:off x="3783013" y="5124450"/>
            <a:ext cx="2133600" cy="971550"/>
          </a:xfrm>
          <a:prstGeom prst="rect">
            <a:avLst/>
          </a:prstGeom>
          <a:solidFill>
            <a:srgbClr val="C00000"/>
          </a:solidFill>
          <a:ln w="50800" cmpd="thinThick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/>
              <a:t>Level Not Complete</a:t>
            </a:r>
          </a:p>
          <a:p>
            <a:pPr algn="ctr"/>
            <a:r>
              <a:rPr lang="en-US" sz="1200" b="1" dirty="0"/>
              <a:t>Please click all of </a:t>
            </a:r>
            <a:br>
              <a:rPr lang="en-US" sz="1200" b="1" dirty="0"/>
            </a:br>
            <a:r>
              <a:rPr lang="en-US" sz="1200" b="1" dirty="0"/>
              <a:t>the space ships.</a:t>
            </a:r>
          </a:p>
        </p:txBody>
      </p:sp>
      <p:sp>
        <p:nvSpPr>
          <p:cNvPr id="17432" name="Rectangle 127"/>
          <p:cNvSpPr>
            <a:spLocks noChangeArrowheads="1"/>
          </p:cNvSpPr>
          <p:nvPr/>
        </p:nvSpPr>
        <p:spPr bwMode="auto">
          <a:xfrm>
            <a:off x="3787775" y="5124450"/>
            <a:ext cx="2133600" cy="971550"/>
          </a:xfrm>
          <a:prstGeom prst="rect">
            <a:avLst/>
          </a:prstGeom>
          <a:solidFill>
            <a:srgbClr val="C00000"/>
          </a:solidFill>
          <a:ln w="50800" cmpd="thinThick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/>
              <a:t>Select correct </a:t>
            </a:r>
          </a:p>
          <a:p>
            <a:pPr algn="ctr"/>
            <a:r>
              <a:rPr lang="en-US" sz="1600" b="1" dirty="0"/>
              <a:t>answer</a:t>
            </a:r>
          </a:p>
        </p:txBody>
      </p:sp>
      <p:pic>
        <p:nvPicPr>
          <p:cNvPr id="1743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00"/>
            <a:ext cx="4762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04800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1" name="TextBox 40"/>
          <p:cNvSpPr txBox="1"/>
          <p:nvPr/>
        </p:nvSpPr>
        <p:spPr>
          <a:xfrm>
            <a:off x="804863" y="38100"/>
            <a:ext cx="7239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Quickly solve-                                    15y=10y - 5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863" y="647700"/>
            <a:ext cx="48768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Answers are here , select correct answers-----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1)y= -1</a:t>
            </a:r>
          </a:p>
          <a:p>
            <a:pPr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2)y=12</a:t>
            </a:r>
          </a:p>
          <a:p>
            <a:pPr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3)y=1.11</a:t>
            </a:r>
          </a:p>
          <a:p>
            <a:pPr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4)y=11.111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828800" y="2033588"/>
            <a:ext cx="990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hlinkClick r:id="rId6" action="ppaction://hlinksldjump"/>
              </a:rPr>
              <a:t>FIRE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28800" y="1457325"/>
            <a:ext cx="990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hlinkClick r:id="rId6" action="ppaction://hlinksldjump"/>
              </a:rPr>
              <a:t>FIRE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7213" y="2630488"/>
            <a:ext cx="990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hlinkClick r:id="rId6" action="ppaction://hlinksldjump"/>
              </a:rPr>
              <a:t>FIRE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28800" y="962025"/>
            <a:ext cx="990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hlinkClick r:id="rId2" action="ppaction://hlinksldjump"/>
              </a:rPr>
              <a:t>FIRE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2" name="Rectangle 51">
            <a:hlinkHover r:id="" action="ppaction://hlinkshowjump?jump=nextslide"/>
          </p:cNvPr>
          <p:cNvSpPr/>
          <p:nvPr/>
        </p:nvSpPr>
        <p:spPr>
          <a:xfrm>
            <a:off x="-1143000" y="-4648200"/>
            <a:ext cx="11506200" cy="4114800"/>
          </a:xfrm>
          <a:prstGeom prst="rect">
            <a:avLst/>
          </a:prstGeom>
          <a:solidFill>
            <a:srgbClr val="FF0000">
              <a:alpha val="62000"/>
            </a:srgbClr>
          </a:solidFill>
          <a:ln>
            <a:solidFill>
              <a:srgbClr val="FF0000">
                <a:alpha val="6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atin typeface="Verdana" pitchFamily="34" charset="0"/>
              </a:rPr>
              <a:t> &lt;&lt;&lt;&lt;&lt;&lt;&lt;&lt;&lt;&lt;&lt;&lt; </a:t>
            </a:r>
            <a:r>
              <a:rPr lang="en-US" sz="4800" b="1" dirty="0">
                <a:latin typeface="Verdana" pitchFamily="34" charset="0"/>
              </a:rPr>
              <a:t>OU	T OF TIME</a:t>
            </a:r>
            <a:r>
              <a:rPr lang="en-US" sz="4400" b="1" dirty="0">
                <a:latin typeface="Verdana" pitchFamily="34" charset="0"/>
              </a:rPr>
              <a:t>! </a:t>
            </a:r>
            <a:r>
              <a:rPr lang="en-US" sz="2400" b="1" dirty="0">
                <a:latin typeface="Verdana" pitchFamily="34" charset="0"/>
              </a:rPr>
              <a:t>&gt;&gt;&gt;&gt;&gt;&gt;&gt;&gt;&gt;&gt;&gt;</a:t>
            </a:r>
          </a:p>
        </p:txBody>
      </p:sp>
      <p:sp>
        <p:nvSpPr>
          <p:cNvPr id="17442" name="Rectangle 5"/>
          <p:cNvSpPr>
            <a:spLocks noChangeArrowheads="1"/>
          </p:cNvSpPr>
          <p:nvPr/>
        </p:nvSpPr>
        <p:spPr bwMode="auto">
          <a:xfrm>
            <a:off x="1066800" y="5800725"/>
            <a:ext cx="457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100" dirty="0">
                <a:solidFill>
                  <a:schemeClr val="accent2"/>
                </a:solidFill>
              </a:rPr>
              <a:t>Status: TARGET LOCKED</a:t>
            </a:r>
          </a:p>
          <a:p>
            <a:r>
              <a:rPr lang="en-US" sz="1100" dirty="0">
                <a:solidFill>
                  <a:schemeClr val="accent2"/>
                </a:solidFill>
              </a:rPr>
              <a:t>Target: On</a:t>
            </a:r>
          </a:p>
          <a:p>
            <a:r>
              <a:rPr lang="en-US" sz="1100" dirty="0">
                <a:solidFill>
                  <a:schemeClr val="accent2"/>
                </a:solidFill>
              </a:rPr>
              <a:t>Next Target :Vibrio cholerae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13F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2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13750"/>
                                  </p:stCondLst>
                                  <p:childTnLst>
                                    <p:animMotion origin="layout" path="M 0 -1.65627E-6 L 0.00417 0.97667 " pathEditMode="relative" rAng="0" ptsTypes="AA">
                                      <p:cBhvr>
                                        <p:cTn id="18" dur="2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48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4" grpId="0" animBg="1"/>
      <p:bldP spid="47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-76200" y="5562600"/>
            <a:ext cx="9296400" cy="12192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76200" cmpd="tri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18435" name="Group 17"/>
          <p:cNvGrpSpPr>
            <a:grpSpLocks/>
          </p:cNvGrpSpPr>
          <p:nvPr/>
        </p:nvGrpSpPr>
        <p:grpSpPr bwMode="auto">
          <a:xfrm>
            <a:off x="6019800" y="5791200"/>
            <a:ext cx="381000" cy="381000"/>
            <a:chOff x="3936" y="1776"/>
            <a:chExt cx="240" cy="240"/>
          </a:xfrm>
        </p:grpSpPr>
        <p:sp>
          <p:nvSpPr>
            <p:cNvPr id="18461" name="AutoShape 18"/>
            <p:cNvSpPr>
              <a:spLocks noChangeArrowheads="1"/>
            </p:cNvSpPr>
            <p:nvPr/>
          </p:nvSpPr>
          <p:spPr bwMode="auto">
            <a:xfrm>
              <a:off x="3936" y="1776"/>
              <a:ext cx="240" cy="240"/>
            </a:xfrm>
            <a:prstGeom prst="octagon">
              <a:avLst>
                <a:gd name="adj" fmla="val 2928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462" name="Line 19"/>
            <p:cNvSpPr>
              <a:spLocks noChangeShapeType="1"/>
            </p:cNvSpPr>
            <p:nvPr/>
          </p:nvSpPr>
          <p:spPr bwMode="auto">
            <a:xfrm flipV="1">
              <a:off x="4032" y="1872"/>
              <a:ext cx="48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184" name="Rectangle 29"/>
          <p:cNvSpPr>
            <a:spLocks noChangeArrowheads="1"/>
          </p:cNvSpPr>
          <p:nvPr/>
        </p:nvSpPr>
        <p:spPr bwMode="auto">
          <a:xfrm>
            <a:off x="0" y="5638800"/>
            <a:ext cx="9144000" cy="9906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12700" cmpd="dbl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437" name="Rectangle 58"/>
          <p:cNvSpPr>
            <a:spLocks noChangeArrowheads="1"/>
          </p:cNvSpPr>
          <p:nvPr/>
        </p:nvSpPr>
        <p:spPr bwMode="auto">
          <a:xfrm>
            <a:off x="76200" y="5638800"/>
            <a:ext cx="90678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38" name="Line 110"/>
          <p:cNvSpPr>
            <a:spLocks noChangeShapeType="1"/>
          </p:cNvSpPr>
          <p:nvPr/>
        </p:nvSpPr>
        <p:spPr bwMode="auto">
          <a:xfrm>
            <a:off x="8610600" y="57912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9" name="Line 111"/>
          <p:cNvSpPr>
            <a:spLocks noChangeShapeType="1"/>
          </p:cNvSpPr>
          <p:nvPr/>
        </p:nvSpPr>
        <p:spPr bwMode="auto">
          <a:xfrm>
            <a:off x="8839200" y="57912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40" name="Oval 112"/>
          <p:cNvSpPr>
            <a:spLocks noChangeArrowheads="1"/>
          </p:cNvSpPr>
          <p:nvPr/>
        </p:nvSpPr>
        <p:spPr bwMode="auto">
          <a:xfrm>
            <a:off x="8534400" y="5867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41" name="Oval 113"/>
          <p:cNvSpPr>
            <a:spLocks noChangeArrowheads="1"/>
          </p:cNvSpPr>
          <p:nvPr/>
        </p:nvSpPr>
        <p:spPr bwMode="auto">
          <a:xfrm>
            <a:off x="8763000" y="60198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42" name="AutoShape 32"/>
          <p:cNvSpPr>
            <a:spLocks noChangeArrowheads="1"/>
          </p:cNvSpPr>
          <p:nvPr/>
        </p:nvSpPr>
        <p:spPr bwMode="auto">
          <a:xfrm>
            <a:off x="304800" y="5754688"/>
            <a:ext cx="685800" cy="685800"/>
          </a:xfrm>
          <a:prstGeom prst="roundRect">
            <a:avLst>
              <a:gd name="adj" fmla="val 16667"/>
            </a:avLst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43" name="Rectangle 33"/>
          <p:cNvSpPr>
            <a:spLocks noChangeArrowheads="1"/>
          </p:cNvSpPr>
          <p:nvPr/>
        </p:nvSpPr>
        <p:spPr bwMode="auto">
          <a:xfrm>
            <a:off x="381000" y="5849938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64" name="Rectangle 34"/>
          <p:cNvSpPr>
            <a:spLocks noChangeArrowheads="1"/>
          </p:cNvSpPr>
          <p:nvPr/>
        </p:nvSpPr>
        <p:spPr bwMode="auto">
          <a:xfrm>
            <a:off x="742950" y="5851525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45" name="Rectangle 35"/>
          <p:cNvSpPr>
            <a:spLocks noChangeArrowheads="1"/>
          </p:cNvSpPr>
          <p:nvPr/>
        </p:nvSpPr>
        <p:spPr bwMode="auto">
          <a:xfrm>
            <a:off x="747713" y="6172200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46" name="Rectangle 36"/>
          <p:cNvSpPr>
            <a:spLocks noChangeArrowheads="1"/>
          </p:cNvSpPr>
          <p:nvPr/>
        </p:nvSpPr>
        <p:spPr bwMode="auto">
          <a:xfrm>
            <a:off x="381000" y="6172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" name="Snip Same Side Corner Rectangle 47"/>
          <p:cNvSpPr/>
          <p:nvPr/>
        </p:nvSpPr>
        <p:spPr>
          <a:xfrm>
            <a:off x="3505200" y="4953000"/>
            <a:ext cx="2667000" cy="1600200"/>
          </a:xfrm>
          <a:prstGeom prst="snip2SameRect">
            <a:avLst/>
          </a:prstGeom>
          <a:solidFill>
            <a:schemeClr val="bg2"/>
          </a:solidFill>
          <a:ln w="76200" cmpd="dbl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448" name="Rectangle 127">
            <a:hlinkClick r:id="rId2" action="ppaction://hlinksldjump" highlightClick="1">
              <a:snd r:embed="rId3" name="space-click.wav"/>
            </a:hlinkClick>
          </p:cNvPr>
          <p:cNvSpPr>
            <a:spLocks noChangeArrowheads="1"/>
          </p:cNvSpPr>
          <p:nvPr/>
        </p:nvSpPr>
        <p:spPr bwMode="auto">
          <a:xfrm>
            <a:off x="3790950" y="5105400"/>
            <a:ext cx="2133600" cy="971550"/>
          </a:xfrm>
          <a:prstGeom prst="rect">
            <a:avLst/>
          </a:prstGeom>
          <a:solidFill>
            <a:srgbClr val="C00000"/>
          </a:solidFill>
          <a:ln w="5080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Click Here</a:t>
            </a:r>
          </a:p>
          <a:p>
            <a:pPr algn="ctr"/>
            <a:r>
              <a:rPr lang="en-US" b="1" dirty="0"/>
              <a:t>To Try Again</a:t>
            </a:r>
          </a:p>
        </p:txBody>
      </p:sp>
      <p:sp>
        <p:nvSpPr>
          <p:cNvPr id="18449" name="TextBox 48"/>
          <p:cNvSpPr txBox="1">
            <a:spLocks noChangeArrowheads="1"/>
          </p:cNvSpPr>
          <p:nvPr/>
        </p:nvSpPr>
        <p:spPr bwMode="auto">
          <a:xfrm>
            <a:off x="3657600" y="6172200"/>
            <a:ext cx="2362200" cy="276225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i="1" dirty="0">
                <a:solidFill>
                  <a:schemeClr val="bg1"/>
                </a:solidFill>
                <a:latin typeface="Verdana" pitchFamily="34" charset="0"/>
              </a:rPr>
              <a:t>Heading-N7.56 E5.89</a:t>
            </a:r>
          </a:p>
        </p:txBody>
      </p:sp>
      <p:sp>
        <p:nvSpPr>
          <p:cNvPr id="18450" name="AutoShape 14"/>
          <p:cNvSpPr>
            <a:spLocks noChangeArrowheads="1"/>
          </p:cNvSpPr>
          <p:nvPr/>
        </p:nvSpPr>
        <p:spPr bwMode="auto">
          <a:xfrm>
            <a:off x="1066800" y="5753100"/>
            <a:ext cx="2286000" cy="6858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accent2"/>
                </a:solidFill>
              </a:rPr>
              <a:t>Status: Target Screen Engaged</a:t>
            </a:r>
          </a:p>
          <a:p>
            <a:r>
              <a:rPr lang="en-US" sz="1000" dirty="0">
                <a:solidFill>
                  <a:schemeClr val="accent2"/>
                </a:solidFill>
              </a:rPr>
              <a:t>Active Targeting: On</a:t>
            </a:r>
          </a:p>
          <a:p>
            <a:r>
              <a:rPr lang="en-US" sz="1000" dirty="0">
                <a:solidFill>
                  <a:schemeClr val="accent2"/>
                </a:solidFill>
              </a:rPr>
              <a:t>Next Target :W34.345 N24.234</a:t>
            </a:r>
          </a:p>
        </p:txBody>
      </p:sp>
      <p:sp>
        <p:nvSpPr>
          <p:cNvPr id="18451" name="Rectangle 24"/>
          <p:cNvSpPr>
            <a:spLocks noChangeArrowheads="1"/>
          </p:cNvSpPr>
          <p:nvPr/>
        </p:nvSpPr>
        <p:spPr bwMode="auto">
          <a:xfrm>
            <a:off x="6324600" y="57150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6324600" y="61722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705600" y="6096000"/>
            <a:ext cx="1752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705600" y="6096000"/>
            <a:ext cx="1752600" cy="304800"/>
          </a:xfrm>
          <a:prstGeom prst="rect">
            <a:avLst/>
          </a:prstGeom>
          <a:solidFill>
            <a:srgbClr val="BC15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455" name="TextBox 18"/>
          <p:cNvSpPr txBox="1">
            <a:spLocks noChangeArrowheads="1"/>
          </p:cNvSpPr>
          <p:nvPr/>
        </p:nvSpPr>
        <p:spPr bwMode="auto">
          <a:xfrm>
            <a:off x="6705600" y="5715000"/>
            <a:ext cx="1752600" cy="2762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i="1" dirty="0">
                <a:latin typeface="Verdana" pitchFamily="34" charset="0"/>
              </a:rPr>
              <a:t>Fueling Complete</a:t>
            </a:r>
            <a:endParaRPr lang="en-US" sz="1100" b="1" i="1" dirty="0">
              <a:latin typeface="Verdana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6629400" y="6019800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8382000" y="6019800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58" name="Picture 65" descr="ufo-3.png">
            <a:hlinkClick r:id="" action="ppaction://noaction">
              <a:snd r:embed="rId4" name="bomb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8100" y="4267200"/>
            <a:ext cx="11303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44"/>
          <p:cNvSpPr txBox="1">
            <a:spLocks noChangeArrowheads="1"/>
          </p:cNvSpPr>
          <p:nvPr/>
        </p:nvSpPr>
        <p:spPr bwMode="auto">
          <a:xfrm>
            <a:off x="533400" y="481013"/>
            <a:ext cx="8382000" cy="3540125"/>
          </a:xfrm>
          <a:prstGeom prst="rect">
            <a:avLst/>
          </a:prstGeom>
          <a:solidFill>
            <a:schemeClr val="accent2"/>
          </a:solidFill>
          <a:ln w="28575" cmpd="sng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FFFF"/>
                </a:solidFill>
                <a:latin typeface="Verdana" pitchFamily="34" charset="0"/>
              </a:rPr>
              <a:t>Looks like you couldn’t </a:t>
            </a:r>
            <a:br>
              <a:rPr lang="en-US" sz="2800" b="1" dirty="0">
                <a:solidFill>
                  <a:srgbClr val="FFFFFF"/>
                </a:solidFill>
                <a:latin typeface="Verdana" pitchFamily="34" charset="0"/>
              </a:rPr>
            </a:br>
            <a:r>
              <a:rPr lang="en-US" sz="2800" b="1" dirty="0">
                <a:solidFill>
                  <a:srgbClr val="FFFFFF"/>
                </a:solidFill>
                <a:latin typeface="Verdana" pitchFamily="34" charset="0"/>
              </a:rPr>
              <a:t>complete Level One.</a:t>
            </a:r>
          </a:p>
          <a:p>
            <a:pPr algn="ctr">
              <a:defRPr/>
            </a:pPr>
            <a:endParaRPr lang="en-US" sz="2800" b="1" dirty="0">
              <a:solidFill>
                <a:srgbClr val="FFFFFF"/>
              </a:solidFill>
              <a:latin typeface="Verdana" pitchFamily="34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FFFFFF"/>
                </a:solidFill>
                <a:latin typeface="Verdana" pitchFamily="34" charset="0"/>
              </a:rPr>
              <a:t>Please go back </a:t>
            </a:r>
            <a:br>
              <a:rPr lang="en-US" sz="2800" b="1" dirty="0">
                <a:solidFill>
                  <a:srgbClr val="FFFFFF"/>
                </a:solidFill>
                <a:latin typeface="Verdana" pitchFamily="34" charset="0"/>
              </a:rPr>
            </a:br>
            <a:r>
              <a:rPr lang="en-US" sz="2800" b="1" dirty="0">
                <a:solidFill>
                  <a:srgbClr val="FFFFFF"/>
                </a:solidFill>
                <a:latin typeface="Verdana" pitchFamily="34" charset="0"/>
              </a:rPr>
              <a:t>and try it again.</a:t>
            </a:r>
            <a:br>
              <a:rPr lang="en-US" sz="2800" b="1" dirty="0">
                <a:solidFill>
                  <a:srgbClr val="FFFFFF"/>
                </a:solidFill>
                <a:latin typeface="Verdana" pitchFamily="34" charset="0"/>
              </a:rPr>
            </a:br>
            <a:endParaRPr lang="en-US" sz="2800" b="1" dirty="0">
              <a:solidFill>
                <a:srgbClr val="FFFFFF"/>
              </a:solidFill>
              <a:latin typeface="Verdana" pitchFamily="34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FFFFFF"/>
                </a:solidFill>
                <a:latin typeface="Verdana" pitchFamily="34" charset="0"/>
              </a:rPr>
              <a:t> The fate of our Body</a:t>
            </a:r>
            <a:br>
              <a:rPr lang="en-US" sz="2800" b="1" dirty="0">
                <a:solidFill>
                  <a:srgbClr val="FFFFFF"/>
                </a:solidFill>
                <a:latin typeface="Verdana" pitchFamily="34" charset="0"/>
              </a:rPr>
            </a:br>
            <a:r>
              <a:rPr lang="en-US" sz="2800" b="1" dirty="0">
                <a:solidFill>
                  <a:srgbClr val="FFFFFF"/>
                </a:solidFill>
                <a:latin typeface="Verdana" pitchFamily="34" charset="0"/>
              </a:rPr>
              <a:t>rests on your shoulders</a:t>
            </a:r>
            <a:r>
              <a:rPr lang="en-US" sz="2000" b="1" dirty="0">
                <a:solidFill>
                  <a:srgbClr val="FFFFFF"/>
                </a:solidFill>
                <a:latin typeface="Verdana" pitchFamily="34" charset="0"/>
              </a:rPr>
              <a:t>.</a:t>
            </a:r>
            <a:endParaRPr lang="en-US" sz="2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8460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327150"/>
            <a:ext cx="1770062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13F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-76200" y="5562600"/>
            <a:ext cx="9296400" cy="12192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76200" cmpd="tri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19459" name="Group 17"/>
          <p:cNvGrpSpPr>
            <a:grpSpLocks/>
          </p:cNvGrpSpPr>
          <p:nvPr/>
        </p:nvGrpSpPr>
        <p:grpSpPr bwMode="auto">
          <a:xfrm>
            <a:off x="6019800" y="5791200"/>
            <a:ext cx="381000" cy="381000"/>
            <a:chOff x="3936" y="1776"/>
            <a:chExt cx="240" cy="240"/>
          </a:xfrm>
        </p:grpSpPr>
        <p:sp>
          <p:nvSpPr>
            <p:cNvPr id="19485" name="AutoShape 18"/>
            <p:cNvSpPr>
              <a:spLocks noChangeArrowheads="1"/>
            </p:cNvSpPr>
            <p:nvPr/>
          </p:nvSpPr>
          <p:spPr bwMode="auto">
            <a:xfrm>
              <a:off x="3936" y="1776"/>
              <a:ext cx="240" cy="240"/>
            </a:xfrm>
            <a:prstGeom prst="octagon">
              <a:avLst>
                <a:gd name="adj" fmla="val 2928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486" name="Line 19"/>
            <p:cNvSpPr>
              <a:spLocks noChangeShapeType="1"/>
            </p:cNvSpPr>
            <p:nvPr/>
          </p:nvSpPr>
          <p:spPr bwMode="auto">
            <a:xfrm flipV="1">
              <a:off x="4032" y="1872"/>
              <a:ext cx="48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184" name="Rectangle 29"/>
          <p:cNvSpPr>
            <a:spLocks noChangeArrowheads="1"/>
          </p:cNvSpPr>
          <p:nvPr/>
        </p:nvSpPr>
        <p:spPr bwMode="auto">
          <a:xfrm>
            <a:off x="0" y="5638800"/>
            <a:ext cx="9144000" cy="9906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12700" cmpd="dbl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9461" name="Rectangle 58"/>
          <p:cNvSpPr>
            <a:spLocks noChangeArrowheads="1"/>
          </p:cNvSpPr>
          <p:nvPr/>
        </p:nvSpPr>
        <p:spPr bwMode="auto">
          <a:xfrm>
            <a:off x="76200" y="5638800"/>
            <a:ext cx="90678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462" name="Line 110"/>
          <p:cNvSpPr>
            <a:spLocks noChangeShapeType="1"/>
          </p:cNvSpPr>
          <p:nvPr/>
        </p:nvSpPr>
        <p:spPr bwMode="auto">
          <a:xfrm>
            <a:off x="8610600" y="57912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463" name="Line 111"/>
          <p:cNvSpPr>
            <a:spLocks noChangeShapeType="1"/>
          </p:cNvSpPr>
          <p:nvPr/>
        </p:nvSpPr>
        <p:spPr bwMode="auto">
          <a:xfrm>
            <a:off x="8839200" y="57912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464" name="Oval 112"/>
          <p:cNvSpPr>
            <a:spLocks noChangeArrowheads="1"/>
          </p:cNvSpPr>
          <p:nvPr/>
        </p:nvSpPr>
        <p:spPr bwMode="auto">
          <a:xfrm>
            <a:off x="8534400" y="5867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465" name="Oval 113"/>
          <p:cNvSpPr>
            <a:spLocks noChangeArrowheads="1"/>
          </p:cNvSpPr>
          <p:nvPr/>
        </p:nvSpPr>
        <p:spPr bwMode="auto">
          <a:xfrm>
            <a:off x="8763000" y="60198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466" name="AutoShape 32"/>
          <p:cNvSpPr>
            <a:spLocks noChangeArrowheads="1"/>
          </p:cNvSpPr>
          <p:nvPr/>
        </p:nvSpPr>
        <p:spPr bwMode="auto">
          <a:xfrm>
            <a:off x="304800" y="5754688"/>
            <a:ext cx="685800" cy="685800"/>
          </a:xfrm>
          <a:prstGeom prst="roundRect">
            <a:avLst>
              <a:gd name="adj" fmla="val 16667"/>
            </a:avLst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467" name="Rectangle 33"/>
          <p:cNvSpPr>
            <a:spLocks noChangeArrowheads="1"/>
          </p:cNvSpPr>
          <p:nvPr/>
        </p:nvSpPr>
        <p:spPr bwMode="auto">
          <a:xfrm>
            <a:off x="381000" y="5849938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64" name="Rectangle 34"/>
          <p:cNvSpPr>
            <a:spLocks noChangeArrowheads="1"/>
          </p:cNvSpPr>
          <p:nvPr/>
        </p:nvSpPr>
        <p:spPr bwMode="auto">
          <a:xfrm>
            <a:off x="742950" y="5851525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469" name="Rectangle 35"/>
          <p:cNvSpPr>
            <a:spLocks noChangeArrowheads="1"/>
          </p:cNvSpPr>
          <p:nvPr/>
        </p:nvSpPr>
        <p:spPr bwMode="auto">
          <a:xfrm>
            <a:off x="747713" y="6172200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470" name="Rectangle 36"/>
          <p:cNvSpPr>
            <a:spLocks noChangeArrowheads="1"/>
          </p:cNvSpPr>
          <p:nvPr/>
        </p:nvSpPr>
        <p:spPr bwMode="auto">
          <a:xfrm>
            <a:off x="381000" y="6172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" name="Snip Same Side Corner Rectangle 47"/>
          <p:cNvSpPr/>
          <p:nvPr/>
        </p:nvSpPr>
        <p:spPr>
          <a:xfrm>
            <a:off x="3505200" y="4953000"/>
            <a:ext cx="2667000" cy="1600200"/>
          </a:xfrm>
          <a:prstGeom prst="snip2SameRect">
            <a:avLst/>
          </a:prstGeom>
          <a:solidFill>
            <a:schemeClr val="bg2"/>
          </a:solidFill>
          <a:ln w="76200" cmpd="dbl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472" name="Rectangle 1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790950" y="5124450"/>
            <a:ext cx="2133600" cy="971550"/>
          </a:xfrm>
          <a:prstGeom prst="rect">
            <a:avLst/>
          </a:prstGeom>
          <a:solidFill>
            <a:schemeClr val="bg1"/>
          </a:solidFill>
          <a:ln w="5080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Click Here</a:t>
            </a:r>
          </a:p>
          <a:p>
            <a:pPr algn="ctr"/>
            <a:r>
              <a:rPr lang="en-US" b="1" dirty="0"/>
              <a:t>To Continue</a:t>
            </a:r>
          </a:p>
        </p:txBody>
      </p:sp>
      <p:sp>
        <p:nvSpPr>
          <p:cNvPr id="19473" name="TextBox 48"/>
          <p:cNvSpPr txBox="1">
            <a:spLocks noChangeArrowheads="1"/>
          </p:cNvSpPr>
          <p:nvPr/>
        </p:nvSpPr>
        <p:spPr bwMode="auto">
          <a:xfrm>
            <a:off x="3657600" y="6172200"/>
            <a:ext cx="2362200" cy="276225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i="1" dirty="0">
                <a:solidFill>
                  <a:schemeClr val="bg1"/>
                </a:solidFill>
                <a:latin typeface="Verdana" pitchFamily="34" charset="0"/>
              </a:rPr>
              <a:t>Heading-N7.56 E5.89</a:t>
            </a:r>
          </a:p>
        </p:txBody>
      </p:sp>
      <p:sp>
        <p:nvSpPr>
          <p:cNvPr id="19474" name="AutoShape 14"/>
          <p:cNvSpPr>
            <a:spLocks noChangeArrowheads="1"/>
          </p:cNvSpPr>
          <p:nvPr/>
        </p:nvSpPr>
        <p:spPr bwMode="auto">
          <a:xfrm>
            <a:off x="1066800" y="5753100"/>
            <a:ext cx="2286000" cy="6858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accent2"/>
                </a:solidFill>
              </a:rPr>
              <a:t>Status: Target Screen Engaged</a:t>
            </a:r>
          </a:p>
          <a:p>
            <a:r>
              <a:rPr lang="en-US" sz="1000" dirty="0">
                <a:solidFill>
                  <a:schemeClr val="accent2"/>
                </a:solidFill>
              </a:rPr>
              <a:t>Active Targeting: On</a:t>
            </a:r>
          </a:p>
          <a:p>
            <a:r>
              <a:rPr lang="en-US" sz="1000" dirty="0">
                <a:solidFill>
                  <a:schemeClr val="accent2"/>
                </a:solidFill>
              </a:rPr>
              <a:t>Next Target :W34.345 N24.234</a:t>
            </a:r>
          </a:p>
        </p:txBody>
      </p:sp>
      <p:sp>
        <p:nvSpPr>
          <p:cNvPr id="19475" name="Rectangle 24"/>
          <p:cNvSpPr>
            <a:spLocks noChangeArrowheads="1"/>
          </p:cNvSpPr>
          <p:nvPr/>
        </p:nvSpPr>
        <p:spPr bwMode="auto">
          <a:xfrm>
            <a:off x="6324600" y="57150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6324600" y="61722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705600" y="6096000"/>
            <a:ext cx="1752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705600" y="6096000"/>
            <a:ext cx="1752600" cy="304800"/>
          </a:xfrm>
          <a:prstGeom prst="rect">
            <a:avLst/>
          </a:prstGeom>
          <a:solidFill>
            <a:srgbClr val="BC15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479" name="TextBox 18"/>
          <p:cNvSpPr txBox="1">
            <a:spLocks noChangeArrowheads="1"/>
          </p:cNvSpPr>
          <p:nvPr/>
        </p:nvSpPr>
        <p:spPr bwMode="auto">
          <a:xfrm>
            <a:off x="6705600" y="5715000"/>
            <a:ext cx="1752600" cy="2762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i="1" dirty="0">
                <a:latin typeface="Verdana" pitchFamily="34" charset="0"/>
              </a:rPr>
              <a:t>Fueling Complete</a:t>
            </a:r>
            <a:endParaRPr lang="en-US" sz="1100" b="1" i="1" dirty="0">
              <a:latin typeface="Verdana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6629400" y="6019800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8382000" y="6019800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82" name="Picture 65" descr="ufo-3.png">
            <a:hlinkClick r:id="" action="ppaction://noaction">
              <a:snd r:embed="rId2" name="bomb.wav"/>
            </a:hlinkClick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8100" y="4267200"/>
            <a:ext cx="11303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44"/>
          <p:cNvSpPr txBox="1">
            <a:spLocks noChangeArrowheads="1"/>
          </p:cNvSpPr>
          <p:nvPr/>
        </p:nvSpPr>
        <p:spPr bwMode="auto">
          <a:xfrm>
            <a:off x="2286000" y="481013"/>
            <a:ext cx="6629400" cy="1015663"/>
          </a:xfrm>
          <a:prstGeom prst="rect">
            <a:avLst/>
          </a:prstGeom>
          <a:solidFill>
            <a:schemeClr val="accent2"/>
          </a:solidFill>
          <a:ln w="28575" cmpd="sng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Excellent</a:t>
            </a:r>
            <a:r>
              <a:rPr lang="en-US" sz="3600" b="1" kern="0" dirty="0">
                <a:solidFill>
                  <a:srgbClr val="FFFFFF"/>
                </a:solidFill>
                <a:latin typeface="Verdana" pitchFamily="34" charset="0"/>
              </a:rPr>
              <a:t> Work!</a:t>
            </a:r>
          </a:p>
          <a:p>
            <a:pPr algn="ctr"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GOOD JOB SOLDIER…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9484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61988"/>
            <a:ext cx="627063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13F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-76200" y="5562600"/>
            <a:ext cx="9296400" cy="12192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76200" cmpd="tri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20483" name="Group 17"/>
          <p:cNvGrpSpPr>
            <a:grpSpLocks/>
          </p:cNvGrpSpPr>
          <p:nvPr/>
        </p:nvGrpSpPr>
        <p:grpSpPr bwMode="auto">
          <a:xfrm>
            <a:off x="6019800" y="5791200"/>
            <a:ext cx="381000" cy="381000"/>
            <a:chOff x="3936" y="1776"/>
            <a:chExt cx="240" cy="240"/>
          </a:xfrm>
        </p:grpSpPr>
        <p:sp>
          <p:nvSpPr>
            <p:cNvPr id="20515" name="AutoShape 18"/>
            <p:cNvSpPr>
              <a:spLocks noChangeArrowheads="1"/>
            </p:cNvSpPr>
            <p:nvPr/>
          </p:nvSpPr>
          <p:spPr bwMode="auto">
            <a:xfrm>
              <a:off x="3936" y="1776"/>
              <a:ext cx="240" cy="240"/>
            </a:xfrm>
            <a:prstGeom prst="octagon">
              <a:avLst>
                <a:gd name="adj" fmla="val 2928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516" name="Line 19"/>
            <p:cNvSpPr>
              <a:spLocks noChangeShapeType="1"/>
            </p:cNvSpPr>
            <p:nvPr/>
          </p:nvSpPr>
          <p:spPr bwMode="auto">
            <a:xfrm flipV="1">
              <a:off x="4032" y="1872"/>
              <a:ext cx="48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184" name="Rectangle 29"/>
          <p:cNvSpPr>
            <a:spLocks noChangeArrowheads="1"/>
          </p:cNvSpPr>
          <p:nvPr/>
        </p:nvSpPr>
        <p:spPr bwMode="auto">
          <a:xfrm>
            <a:off x="0" y="5638800"/>
            <a:ext cx="9144000" cy="9906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12700" cmpd="dbl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485" name="Rectangle 58"/>
          <p:cNvSpPr>
            <a:spLocks noChangeArrowheads="1"/>
          </p:cNvSpPr>
          <p:nvPr/>
        </p:nvSpPr>
        <p:spPr bwMode="auto">
          <a:xfrm>
            <a:off x="76200" y="5638800"/>
            <a:ext cx="90678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86" name="AutoShape 32"/>
          <p:cNvSpPr>
            <a:spLocks noChangeArrowheads="1"/>
          </p:cNvSpPr>
          <p:nvPr/>
        </p:nvSpPr>
        <p:spPr bwMode="auto">
          <a:xfrm>
            <a:off x="304800" y="5754688"/>
            <a:ext cx="685800" cy="685800"/>
          </a:xfrm>
          <a:prstGeom prst="roundRect">
            <a:avLst>
              <a:gd name="adj" fmla="val 16667"/>
            </a:avLst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87" name="Rectangle 33"/>
          <p:cNvSpPr>
            <a:spLocks noChangeArrowheads="1"/>
          </p:cNvSpPr>
          <p:nvPr/>
        </p:nvSpPr>
        <p:spPr bwMode="auto">
          <a:xfrm>
            <a:off x="381000" y="5849938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64" name="Rectangle 34"/>
          <p:cNvSpPr>
            <a:spLocks noChangeArrowheads="1"/>
          </p:cNvSpPr>
          <p:nvPr/>
        </p:nvSpPr>
        <p:spPr bwMode="auto">
          <a:xfrm>
            <a:off x="742950" y="5851525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89" name="Rectangle 35"/>
          <p:cNvSpPr>
            <a:spLocks noChangeArrowheads="1"/>
          </p:cNvSpPr>
          <p:nvPr/>
        </p:nvSpPr>
        <p:spPr bwMode="auto">
          <a:xfrm>
            <a:off x="747713" y="6172200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90" name="Rectangle 36"/>
          <p:cNvSpPr>
            <a:spLocks noChangeArrowheads="1"/>
          </p:cNvSpPr>
          <p:nvPr/>
        </p:nvSpPr>
        <p:spPr bwMode="auto">
          <a:xfrm>
            <a:off x="381000" y="6172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" name="Snip Same Side Corner Rectangle 47"/>
          <p:cNvSpPr/>
          <p:nvPr/>
        </p:nvSpPr>
        <p:spPr>
          <a:xfrm>
            <a:off x="3505200" y="4953000"/>
            <a:ext cx="2667000" cy="1600200"/>
          </a:xfrm>
          <a:prstGeom prst="snip2SameRect">
            <a:avLst/>
          </a:prstGeom>
          <a:solidFill>
            <a:schemeClr val="bg2"/>
          </a:solidFill>
          <a:ln w="76200" cmpd="dbl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492" name="Rectangle 127">
            <a:hlinkClick r:id="rId2" action="ppaction://hlinksldjump">
              <a:snd r:embed="rId3" name="space-click.wav"/>
            </a:hlinkClick>
          </p:cNvPr>
          <p:cNvSpPr>
            <a:spLocks noChangeArrowheads="1"/>
          </p:cNvSpPr>
          <p:nvPr/>
        </p:nvSpPr>
        <p:spPr bwMode="auto">
          <a:xfrm>
            <a:off x="3790950" y="5124450"/>
            <a:ext cx="2133600" cy="971550"/>
          </a:xfrm>
          <a:prstGeom prst="rect">
            <a:avLst/>
          </a:prstGeom>
          <a:solidFill>
            <a:srgbClr val="00B050"/>
          </a:solidFill>
          <a:ln w="50800" cmpd="thinThick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Level Complete</a:t>
            </a:r>
          </a:p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sz="1400" b="1" dirty="0"/>
              <a:t>Click here to Continue</a:t>
            </a:r>
            <a:endParaRPr lang="en-US" b="1" dirty="0"/>
          </a:p>
        </p:txBody>
      </p:sp>
      <p:sp>
        <p:nvSpPr>
          <p:cNvPr id="20493" name="TextBox 48"/>
          <p:cNvSpPr txBox="1">
            <a:spLocks noChangeArrowheads="1"/>
          </p:cNvSpPr>
          <p:nvPr/>
        </p:nvSpPr>
        <p:spPr bwMode="auto">
          <a:xfrm>
            <a:off x="3657600" y="6172200"/>
            <a:ext cx="2362200" cy="276225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i="1" dirty="0">
                <a:solidFill>
                  <a:schemeClr val="bg1"/>
                </a:solidFill>
                <a:latin typeface="Verdana" pitchFamily="34" charset="0"/>
              </a:rPr>
              <a:t>Vibrio cholerae</a:t>
            </a:r>
          </a:p>
        </p:txBody>
      </p:sp>
      <p:sp>
        <p:nvSpPr>
          <p:cNvPr id="20494" name="AutoShape 14"/>
          <p:cNvSpPr>
            <a:spLocks noChangeArrowheads="1"/>
          </p:cNvSpPr>
          <p:nvPr/>
        </p:nvSpPr>
        <p:spPr bwMode="auto">
          <a:xfrm>
            <a:off x="1066800" y="5753100"/>
            <a:ext cx="2286000" cy="6858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20495" name="Rectangle 24"/>
          <p:cNvSpPr>
            <a:spLocks noChangeArrowheads="1"/>
          </p:cNvSpPr>
          <p:nvPr/>
        </p:nvSpPr>
        <p:spPr bwMode="auto">
          <a:xfrm>
            <a:off x="6324600" y="57150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6324600" y="61722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705600" y="6096000"/>
            <a:ext cx="1752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705600" y="6096000"/>
            <a:ext cx="1752600" cy="304800"/>
          </a:xfrm>
          <a:prstGeom prst="rect">
            <a:avLst/>
          </a:prstGeom>
          <a:solidFill>
            <a:srgbClr val="BC15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431" name="TextBox 18"/>
          <p:cNvSpPr txBox="1">
            <a:spLocks noChangeArrowheads="1"/>
          </p:cNvSpPr>
          <p:nvPr/>
        </p:nvSpPr>
        <p:spPr bwMode="auto">
          <a:xfrm>
            <a:off x="6705600" y="5715000"/>
            <a:ext cx="1752600" cy="27699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200" b="1" i="1" dirty="0" smtClean="0">
                <a:ln>
                  <a:solidFill>
                    <a:srgbClr val="00FF00"/>
                  </a:solidFill>
                </a:ln>
                <a:latin typeface="Verdana" pitchFamily="34" charset="0"/>
              </a:rPr>
              <a:t>Time remaining</a:t>
            </a:r>
            <a:endParaRPr lang="en-US" sz="1100" b="1" i="1" dirty="0" smtClean="0">
              <a:ln>
                <a:solidFill>
                  <a:srgbClr val="00FF00"/>
                </a:solidFill>
              </a:ln>
              <a:latin typeface="Verdana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6629400" y="6019800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8382000" y="6019800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2" name="Rectangle 127"/>
          <p:cNvSpPr>
            <a:spLocks noChangeArrowheads="1"/>
          </p:cNvSpPr>
          <p:nvPr/>
        </p:nvSpPr>
        <p:spPr bwMode="auto">
          <a:xfrm>
            <a:off x="3792538" y="5124450"/>
            <a:ext cx="2133600" cy="971550"/>
          </a:xfrm>
          <a:prstGeom prst="rect">
            <a:avLst/>
          </a:prstGeom>
          <a:solidFill>
            <a:srgbClr val="C00000"/>
          </a:solidFill>
          <a:ln w="50800" cmpd="thinThick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/>
              <a:t>Level Not Complete</a:t>
            </a:r>
          </a:p>
          <a:p>
            <a:pPr algn="ctr"/>
            <a:r>
              <a:rPr lang="en-US" sz="1200" b="1" dirty="0"/>
              <a:t>Please click all of </a:t>
            </a:r>
            <a:br>
              <a:rPr lang="en-US" sz="1200" b="1" dirty="0"/>
            </a:br>
            <a:r>
              <a:rPr lang="en-US" sz="1200" b="1" dirty="0"/>
              <a:t>the space ships.</a:t>
            </a:r>
          </a:p>
        </p:txBody>
      </p:sp>
      <p:sp>
        <p:nvSpPr>
          <p:cNvPr id="20503" name="Rectangle 127"/>
          <p:cNvSpPr>
            <a:spLocks noChangeArrowheads="1"/>
          </p:cNvSpPr>
          <p:nvPr/>
        </p:nvSpPr>
        <p:spPr bwMode="auto">
          <a:xfrm>
            <a:off x="3783013" y="5124450"/>
            <a:ext cx="2133600" cy="971550"/>
          </a:xfrm>
          <a:prstGeom prst="rect">
            <a:avLst/>
          </a:prstGeom>
          <a:solidFill>
            <a:srgbClr val="C00000"/>
          </a:solidFill>
          <a:ln w="50800" cmpd="thinThick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/>
              <a:t>Level Not Complete</a:t>
            </a:r>
          </a:p>
          <a:p>
            <a:pPr algn="ctr"/>
            <a:r>
              <a:rPr lang="en-US" sz="1200" b="1" dirty="0"/>
              <a:t>Please click all of </a:t>
            </a:r>
            <a:br>
              <a:rPr lang="en-US" sz="1200" b="1" dirty="0"/>
            </a:br>
            <a:r>
              <a:rPr lang="en-US" sz="1200" b="1" dirty="0"/>
              <a:t>the space ships.</a:t>
            </a:r>
          </a:p>
        </p:txBody>
      </p:sp>
      <p:sp>
        <p:nvSpPr>
          <p:cNvPr id="20504" name="Rectangle 127"/>
          <p:cNvSpPr>
            <a:spLocks noChangeArrowheads="1"/>
          </p:cNvSpPr>
          <p:nvPr/>
        </p:nvSpPr>
        <p:spPr bwMode="auto">
          <a:xfrm>
            <a:off x="3787775" y="5124450"/>
            <a:ext cx="2133600" cy="971550"/>
          </a:xfrm>
          <a:prstGeom prst="rect">
            <a:avLst/>
          </a:prstGeom>
          <a:solidFill>
            <a:srgbClr val="C00000"/>
          </a:solidFill>
          <a:ln w="50800" cmpd="thinThick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/>
              <a:t>Select correct </a:t>
            </a:r>
          </a:p>
          <a:p>
            <a:pPr algn="ctr"/>
            <a:r>
              <a:rPr lang="en-US" sz="1600" b="1" dirty="0"/>
              <a:t>answer</a:t>
            </a:r>
          </a:p>
        </p:txBody>
      </p:sp>
      <p:pic>
        <p:nvPicPr>
          <p:cNvPr id="2050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00"/>
            <a:ext cx="4762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5334000" y="2033588"/>
            <a:ext cx="990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hlinkClick r:id="rId5" action="ppaction://hlinksldjump"/>
              </a:rPr>
              <a:t>FIRE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34000" y="1457325"/>
            <a:ext cx="990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hlinkClick r:id="rId5" action="ppaction://hlinksldjump"/>
              </a:rPr>
              <a:t>FIRE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332413" y="2525713"/>
            <a:ext cx="990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hlinkClick r:id="rId5" action="ppaction://hlinksldjump"/>
              </a:rPr>
              <a:t>FIRE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334000" y="962025"/>
            <a:ext cx="990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hlinkClick r:id="rId6" action="ppaction://hlinksldjump"/>
              </a:rPr>
              <a:t>FIRE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2" name="Rectangle 51">
            <a:hlinkHover r:id="" action="ppaction://hlinkshowjump?jump=nextslide"/>
          </p:cNvPr>
          <p:cNvSpPr/>
          <p:nvPr/>
        </p:nvSpPr>
        <p:spPr>
          <a:xfrm>
            <a:off x="-1143000" y="-4648200"/>
            <a:ext cx="11506200" cy="4114800"/>
          </a:xfrm>
          <a:prstGeom prst="rect">
            <a:avLst/>
          </a:prstGeom>
          <a:solidFill>
            <a:srgbClr val="FF0000">
              <a:alpha val="62000"/>
            </a:srgbClr>
          </a:solidFill>
          <a:ln>
            <a:solidFill>
              <a:srgbClr val="FF0000">
                <a:alpha val="6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atin typeface="Verdana" pitchFamily="34" charset="0"/>
              </a:rPr>
              <a:t> &lt;&lt;&lt;&lt;&lt;&lt;&lt;&lt;&lt;&lt;&lt;&lt; </a:t>
            </a:r>
            <a:r>
              <a:rPr lang="en-US" sz="4800" b="1" dirty="0">
                <a:latin typeface="Verdana" pitchFamily="34" charset="0"/>
              </a:rPr>
              <a:t>OU	T OF TIME</a:t>
            </a:r>
            <a:r>
              <a:rPr lang="en-US" sz="4400" b="1" dirty="0">
                <a:latin typeface="Verdana" pitchFamily="34" charset="0"/>
              </a:rPr>
              <a:t>! </a:t>
            </a:r>
            <a:r>
              <a:rPr lang="en-US" sz="2400" b="1" dirty="0">
                <a:latin typeface="Verdana" pitchFamily="34" charset="0"/>
              </a:rPr>
              <a:t>&gt;&gt;&gt;&gt;&gt;&gt;&gt;&gt;&gt;&gt;&gt;</a:t>
            </a:r>
          </a:p>
        </p:txBody>
      </p:sp>
      <p:sp>
        <p:nvSpPr>
          <p:cNvPr id="20511" name="Rectangle 5"/>
          <p:cNvSpPr>
            <a:spLocks noChangeArrowheads="1"/>
          </p:cNvSpPr>
          <p:nvPr/>
        </p:nvSpPr>
        <p:spPr bwMode="auto">
          <a:xfrm>
            <a:off x="1066800" y="5800725"/>
            <a:ext cx="457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100" dirty="0">
                <a:solidFill>
                  <a:schemeClr val="accent2"/>
                </a:solidFill>
              </a:rPr>
              <a:t>Status: TARGET LOCKED</a:t>
            </a:r>
          </a:p>
          <a:p>
            <a:r>
              <a:rPr lang="en-US" sz="1100" dirty="0">
                <a:solidFill>
                  <a:schemeClr val="accent2"/>
                </a:solidFill>
              </a:rPr>
              <a:t>Target: On</a:t>
            </a:r>
          </a:p>
          <a:p>
            <a:r>
              <a:rPr lang="en-US" sz="1100" dirty="0">
                <a:solidFill>
                  <a:schemeClr val="accent2"/>
                </a:solidFill>
              </a:rPr>
              <a:t>Next Target :clostridium tetani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0" y="171450"/>
            <a:ext cx="7239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Quickly solve-                                    8x – (2x + 4) = 20</a:t>
            </a:r>
          </a:p>
        </p:txBody>
      </p:sp>
      <p:sp>
        <p:nvSpPr>
          <p:cNvPr id="57" name="TextBox 56">
            <a:hlinkClick r:id="rId6" action="ppaction://hlinksldjump"/>
          </p:cNvPr>
          <p:cNvSpPr txBox="1"/>
          <p:nvPr/>
        </p:nvSpPr>
        <p:spPr>
          <a:xfrm>
            <a:off x="76200" y="561975"/>
            <a:ext cx="50292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Answers are here , select correct answers-----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1)x= 4</a:t>
            </a:r>
          </a:p>
          <a:p>
            <a:pPr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2)x=5</a:t>
            </a:r>
          </a:p>
          <a:p>
            <a:pPr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3)x=5.55</a:t>
            </a:r>
          </a:p>
          <a:p>
            <a:pPr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4)x=6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56194"/>
            <a:ext cx="2057400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13F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2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13750"/>
                                  </p:stCondLst>
                                  <p:childTnLst>
                                    <p:animMotion origin="layout" path="M 0 -1.65627E-6 L 0.00417 0.97667 " pathEditMode="relative" rAng="0" ptsTypes="AA">
                                      <p:cBhvr>
                                        <p:cTn id="18" dur="2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48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4" grpId="0" animBg="1"/>
      <p:bldP spid="47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-76200" y="5562600"/>
            <a:ext cx="9296400" cy="12192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76200" cmpd="tri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21507" name="Group 17"/>
          <p:cNvGrpSpPr>
            <a:grpSpLocks/>
          </p:cNvGrpSpPr>
          <p:nvPr/>
        </p:nvGrpSpPr>
        <p:grpSpPr bwMode="auto">
          <a:xfrm>
            <a:off x="6019800" y="5791200"/>
            <a:ext cx="381000" cy="381000"/>
            <a:chOff x="3936" y="1776"/>
            <a:chExt cx="240" cy="240"/>
          </a:xfrm>
        </p:grpSpPr>
        <p:sp>
          <p:nvSpPr>
            <p:cNvPr id="21533" name="AutoShape 18"/>
            <p:cNvSpPr>
              <a:spLocks noChangeArrowheads="1"/>
            </p:cNvSpPr>
            <p:nvPr/>
          </p:nvSpPr>
          <p:spPr bwMode="auto">
            <a:xfrm>
              <a:off x="3936" y="1776"/>
              <a:ext cx="240" cy="240"/>
            </a:xfrm>
            <a:prstGeom prst="octagon">
              <a:avLst>
                <a:gd name="adj" fmla="val 2928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34" name="Line 19"/>
            <p:cNvSpPr>
              <a:spLocks noChangeShapeType="1"/>
            </p:cNvSpPr>
            <p:nvPr/>
          </p:nvSpPr>
          <p:spPr bwMode="auto">
            <a:xfrm flipV="1">
              <a:off x="4032" y="1872"/>
              <a:ext cx="48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184" name="Rectangle 29"/>
          <p:cNvSpPr>
            <a:spLocks noChangeArrowheads="1"/>
          </p:cNvSpPr>
          <p:nvPr/>
        </p:nvSpPr>
        <p:spPr bwMode="auto">
          <a:xfrm>
            <a:off x="0" y="5638800"/>
            <a:ext cx="9144000" cy="990600"/>
          </a:xfrm>
          <a:prstGeom prst="rect">
            <a:avLst/>
          </a:prstGeom>
          <a:gradFill>
            <a:gsLst>
              <a:gs pos="50000">
                <a:schemeClr val="tx1">
                  <a:lumMod val="50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12700" cmpd="dbl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1509" name="Rectangle 58"/>
          <p:cNvSpPr>
            <a:spLocks noChangeArrowheads="1"/>
          </p:cNvSpPr>
          <p:nvPr/>
        </p:nvSpPr>
        <p:spPr bwMode="auto">
          <a:xfrm>
            <a:off x="76200" y="5638800"/>
            <a:ext cx="90678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10" name="Line 110"/>
          <p:cNvSpPr>
            <a:spLocks noChangeShapeType="1"/>
          </p:cNvSpPr>
          <p:nvPr/>
        </p:nvSpPr>
        <p:spPr bwMode="auto">
          <a:xfrm>
            <a:off x="8610600" y="57912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511" name="Line 111"/>
          <p:cNvSpPr>
            <a:spLocks noChangeShapeType="1"/>
          </p:cNvSpPr>
          <p:nvPr/>
        </p:nvSpPr>
        <p:spPr bwMode="auto">
          <a:xfrm>
            <a:off x="8839200" y="57912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512" name="Oval 112"/>
          <p:cNvSpPr>
            <a:spLocks noChangeArrowheads="1"/>
          </p:cNvSpPr>
          <p:nvPr/>
        </p:nvSpPr>
        <p:spPr bwMode="auto">
          <a:xfrm>
            <a:off x="8534400" y="5867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13" name="Oval 113"/>
          <p:cNvSpPr>
            <a:spLocks noChangeArrowheads="1"/>
          </p:cNvSpPr>
          <p:nvPr/>
        </p:nvSpPr>
        <p:spPr bwMode="auto">
          <a:xfrm>
            <a:off x="8763000" y="60198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14" name="AutoShape 32"/>
          <p:cNvSpPr>
            <a:spLocks noChangeArrowheads="1"/>
          </p:cNvSpPr>
          <p:nvPr/>
        </p:nvSpPr>
        <p:spPr bwMode="auto">
          <a:xfrm>
            <a:off x="304800" y="5754688"/>
            <a:ext cx="685800" cy="685800"/>
          </a:xfrm>
          <a:prstGeom prst="roundRect">
            <a:avLst>
              <a:gd name="adj" fmla="val 16667"/>
            </a:avLst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15" name="Rectangle 33"/>
          <p:cNvSpPr>
            <a:spLocks noChangeArrowheads="1"/>
          </p:cNvSpPr>
          <p:nvPr/>
        </p:nvSpPr>
        <p:spPr bwMode="auto">
          <a:xfrm>
            <a:off x="381000" y="5849938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64" name="Rectangle 34"/>
          <p:cNvSpPr>
            <a:spLocks noChangeArrowheads="1"/>
          </p:cNvSpPr>
          <p:nvPr/>
        </p:nvSpPr>
        <p:spPr bwMode="auto">
          <a:xfrm>
            <a:off x="742950" y="5851525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17" name="Rectangle 35"/>
          <p:cNvSpPr>
            <a:spLocks noChangeArrowheads="1"/>
          </p:cNvSpPr>
          <p:nvPr/>
        </p:nvSpPr>
        <p:spPr bwMode="auto">
          <a:xfrm>
            <a:off x="747713" y="6172200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18" name="Rectangle 36"/>
          <p:cNvSpPr>
            <a:spLocks noChangeArrowheads="1"/>
          </p:cNvSpPr>
          <p:nvPr/>
        </p:nvSpPr>
        <p:spPr bwMode="auto">
          <a:xfrm>
            <a:off x="381000" y="6172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" name="Snip Same Side Corner Rectangle 47"/>
          <p:cNvSpPr/>
          <p:nvPr/>
        </p:nvSpPr>
        <p:spPr>
          <a:xfrm>
            <a:off x="3505200" y="4953000"/>
            <a:ext cx="2667000" cy="1600200"/>
          </a:xfrm>
          <a:prstGeom prst="snip2SameRect">
            <a:avLst/>
          </a:prstGeom>
          <a:solidFill>
            <a:schemeClr val="bg2"/>
          </a:solidFill>
          <a:ln w="76200" cmpd="dbl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520" name="Rectangle 1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790950" y="5124450"/>
            <a:ext cx="2133600" cy="971550"/>
          </a:xfrm>
          <a:prstGeom prst="rect">
            <a:avLst/>
          </a:prstGeom>
          <a:solidFill>
            <a:schemeClr val="bg1"/>
          </a:solidFill>
          <a:ln w="5080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hlinkClick r:id="rId2" action="ppaction://hlinksldjump"/>
              </a:rPr>
              <a:t>Click Here</a:t>
            </a:r>
          </a:p>
          <a:p>
            <a:pPr algn="ctr"/>
            <a:r>
              <a:rPr lang="en-US" b="1" dirty="0">
                <a:hlinkClick r:id="rId2" action="ppaction://hlinksldjump"/>
              </a:rPr>
              <a:t>To Continue</a:t>
            </a:r>
            <a:endParaRPr lang="en-US" b="1" dirty="0"/>
          </a:p>
        </p:txBody>
      </p:sp>
      <p:sp>
        <p:nvSpPr>
          <p:cNvPr id="21521" name="TextBox 48"/>
          <p:cNvSpPr txBox="1">
            <a:spLocks noChangeArrowheads="1"/>
          </p:cNvSpPr>
          <p:nvPr/>
        </p:nvSpPr>
        <p:spPr bwMode="auto">
          <a:xfrm>
            <a:off x="3657600" y="6172200"/>
            <a:ext cx="2362200" cy="276225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1200" b="1" i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1522" name="AutoShape 14"/>
          <p:cNvSpPr>
            <a:spLocks noChangeArrowheads="1"/>
          </p:cNvSpPr>
          <p:nvPr/>
        </p:nvSpPr>
        <p:spPr bwMode="auto">
          <a:xfrm>
            <a:off x="1066800" y="5753100"/>
            <a:ext cx="2286000" cy="6858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21523" name="Rectangle 24"/>
          <p:cNvSpPr>
            <a:spLocks noChangeArrowheads="1"/>
          </p:cNvSpPr>
          <p:nvPr/>
        </p:nvSpPr>
        <p:spPr bwMode="auto">
          <a:xfrm>
            <a:off x="6324600" y="57150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6324600" y="61722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705600" y="6096000"/>
            <a:ext cx="1752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705600" y="6096000"/>
            <a:ext cx="1752600" cy="304800"/>
          </a:xfrm>
          <a:prstGeom prst="rect">
            <a:avLst/>
          </a:prstGeom>
          <a:solidFill>
            <a:srgbClr val="BC15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527" name="TextBox 18"/>
          <p:cNvSpPr txBox="1">
            <a:spLocks noChangeArrowheads="1"/>
          </p:cNvSpPr>
          <p:nvPr/>
        </p:nvSpPr>
        <p:spPr bwMode="auto">
          <a:xfrm>
            <a:off x="6705600" y="5715000"/>
            <a:ext cx="1752600" cy="2762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i="1" dirty="0">
                <a:latin typeface="Verdana" pitchFamily="34" charset="0"/>
              </a:rPr>
              <a:t>Fueling Complete</a:t>
            </a:r>
            <a:endParaRPr lang="en-US" sz="1100" b="1" i="1" dirty="0">
              <a:latin typeface="Verdana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6629400" y="6019800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8382000" y="6019800"/>
            <a:ext cx="1524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0" name="Picture 65" descr="ufo-3.png">
            <a:hlinkClick r:id="" action="ppaction://noaction">
              <a:snd r:embed="rId3" name="bomb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8100" y="4267200"/>
            <a:ext cx="11303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44"/>
          <p:cNvSpPr txBox="1">
            <a:spLocks noChangeArrowheads="1"/>
          </p:cNvSpPr>
          <p:nvPr/>
        </p:nvSpPr>
        <p:spPr bwMode="auto">
          <a:xfrm>
            <a:off x="2286000" y="481013"/>
            <a:ext cx="6629400" cy="1015663"/>
          </a:xfrm>
          <a:prstGeom prst="rect">
            <a:avLst/>
          </a:prstGeom>
          <a:solidFill>
            <a:schemeClr val="accent2"/>
          </a:solidFill>
          <a:ln w="28575" cmpd="sng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Excellent</a:t>
            </a:r>
            <a:r>
              <a:rPr lang="en-US" sz="3600" b="1" kern="0" dirty="0">
                <a:solidFill>
                  <a:srgbClr val="FFFFFF"/>
                </a:solidFill>
                <a:latin typeface="Verdana" pitchFamily="34" charset="0"/>
              </a:rPr>
              <a:t> Work!</a:t>
            </a:r>
          </a:p>
          <a:p>
            <a:pPr algn="ctr"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GOOD JOB SOLDIER…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1532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61988"/>
            <a:ext cx="627063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6800" y="5773871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schemeClr val="accent2"/>
                </a:solidFill>
              </a:rPr>
              <a:t>Status: TARGET LOCKED</a:t>
            </a:r>
          </a:p>
          <a:p>
            <a:r>
              <a:rPr lang="en-US" sz="1100" dirty="0" smtClean="0">
                <a:solidFill>
                  <a:schemeClr val="accent2"/>
                </a:solidFill>
              </a:rPr>
              <a:t>Target: On</a:t>
            </a:r>
          </a:p>
          <a:p>
            <a:r>
              <a:rPr lang="en-US" sz="1100" dirty="0" smtClean="0">
                <a:solidFill>
                  <a:schemeClr val="accent2"/>
                </a:solidFill>
              </a:rPr>
              <a:t>Next Target :clostridium tetani</a:t>
            </a:r>
            <a:endParaRPr lang="en-US" sz="11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13F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20"/>
  <p:tag name="MMPROD_UIDATA" val="&lt;database version=&quot;8.0&quot;&gt;&lt;object type=&quot;1&quot; unique_id=&quot;10001&quot;&gt;&lt;object type=&quot;2&quot; unique_id=&quot;12084&quot;&gt;&lt;object type=&quot;3&quot; unique_id=&quot;12085&quot;&gt;&lt;property id=&quot;20148&quot; value=&quot;5&quot;/&gt;&lt;property id=&quot;20300&quot; value=&quot;Slide 1&quot;/&gt;&lt;property id=&quot;20307&quot; value=&quot;267&quot;/&gt;&lt;/object&gt;&lt;object type=&quot;3&quot; unique_id=&quot;12086&quot;&gt;&lt;property id=&quot;20148&quot; value=&quot;5&quot;/&gt;&lt;property id=&quot;20300&quot; value=&quot;Slide 2&quot;/&gt;&lt;property id=&quot;20307&quot; value=&quot;307&quot;/&gt;&lt;/object&gt;&lt;object type=&quot;3&quot; unique_id=&quot;12087&quot;&gt;&lt;property id=&quot;20148&quot; value=&quot;5&quot;/&gt;&lt;property id=&quot;20300&quot; value=&quot;Slide 3&quot;/&gt;&lt;property id=&quot;20307&quot; value=&quot;306&quot;/&gt;&lt;/object&gt;&lt;object type=&quot;3&quot; unique_id=&quot;12088&quot;&gt;&lt;property id=&quot;20148&quot; value=&quot;5&quot;/&gt;&lt;property id=&quot;20300&quot; value=&quot;Slide 4&quot;/&gt;&lt;property id=&quot;20307&quot; value=&quot;278&quot;/&gt;&lt;/object&gt;&lt;object type=&quot;3&quot; unique_id=&quot;12089&quot;&gt;&lt;property id=&quot;20148&quot; value=&quot;5&quot;/&gt;&lt;property id=&quot;20300&quot; value=&quot;Slide 5&quot;/&gt;&lt;property id=&quot;20307&quot; value=&quot;268&quot;/&gt;&lt;/object&gt;&lt;object type=&quot;3&quot; unique_id=&quot;12090&quot;&gt;&lt;property id=&quot;20148&quot; value=&quot;5&quot;/&gt;&lt;property id=&quot;20300&quot; value=&quot;Slide 6&quot;/&gt;&lt;property id=&quot;20307&quot; value=&quot;308&quot;/&gt;&lt;/object&gt;&lt;object type=&quot;3&quot; unique_id=&quot;12091&quot;&gt;&lt;property id=&quot;20148&quot; value=&quot;5&quot;/&gt;&lt;property id=&quot;20300&quot; value=&quot;Slide 7&quot;/&gt;&lt;property id=&quot;20307&quot; value=&quot;309&quot;/&gt;&lt;/object&gt;&lt;object type=&quot;3&quot; unique_id=&quot;12092&quot;&gt;&lt;property id=&quot;20148&quot; value=&quot;5&quot;/&gt;&lt;property id=&quot;20300&quot; value=&quot;Slide 8&quot;/&gt;&lt;property id=&quot;20307&quot; value=&quot;312&quot;/&gt;&lt;/object&gt;&lt;object type=&quot;3&quot; unique_id=&quot;12093&quot;&gt;&lt;property id=&quot;20148&quot; value=&quot;5&quot;/&gt;&lt;property id=&quot;20300&quot; value=&quot;Slide 9&quot;/&gt;&lt;property id=&quot;20307&quot; value=&quot;313&quot;/&gt;&lt;/object&gt;&lt;object type=&quot;3&quot; unique_id=&quot;12094&quot;&gt;&lt;property id=&quot;20148&quot; value=&quot;5&quot;/&gt;&lt;property id=&quot;20300&quot; value=&quot;Slide 10&quot;/&gt;&lt;property id=&quot;20307&quot; value=&quot;320&quot;/&gt;&lt;/object&gt;&lt;object type=&quot;3&quot; unique_id=&quot;12095&quot;&gt;&lt;property id=&quot;20148&quot; value=&quot;5&quot;/&gt;&lt;property id=&quot;20300&quot; value=&quot;Slide 11&quot;/&gt;&lt;property id=&quot;20307&quot; value=&quot;314&quot;/&gt;&lt;/object&gt;&lt;object type=&quot;3&quot; unique_id=&quot;12096&quot;&gt;&lt;property id=&quot;20148&quot; value=&quot;5&quot;/&gt;&lt;property id=&quot;20300&quot; value=&quot;Slide 12&quot;/&gt;&lt;property id=&quot;20307&quot; value=&quot;315&quot;/&gt;&lt;/object&gt;&lt;object type=&quot;3&quot; unique_id=&quot;12097&quot;&gt;&lt;property id=&quot;20148&quot; value=&quot;5&quot;/&gt;&lt;property id=&quot;20300&quot; value=&quot;Slide 13&quot;/&gt;&lt;property id=&quot;20307&quot; value=&quot;269&quot;/&gt;&lt;/object&gt;&lt;object type=&quot;3&quot; unique_id=&quot;12098&quot;&gt;&lt;property id=&quot;20148&quot; value=&quot;5&quot;/&gt;&lt;property id=&quot;20300&quot; value=&quot;Slide 14&quot;/&gt;&lt;property id=&quot;20307&quot; value=&quot;279&quot;/&gt;&lt;/object&gt;&lt;object type=&quot;3&quot; unique_id=&quot;12099&quot;&gt;&lt;property id=&quot;20148&quot; value=&quot;5&quot;/&gt;&lt;property id=&quot;20300&quot; value=&quot;Slide 15&quot;/&gt;&lt;property id=&quot;20307&quot; value=&quot;270&quot;/&gt;&lt;/object&gt;&lt;object type=&quot;3&quot; unique_id=&quot;12100&quot;&gt;&lt;property id=&quot;20148&quot; value=&quot;5&quot;/&gt;&lt;property id=&quot;20300&quot; value=&quot;Slide 16&quot;/&gt;&lt;property id=&quot;20307&quot; value=&quot;316&quot;/&gt;&lt;/object&gt;&lt;object type=&quot;3&quot; unique_id=&quot;12101&quot;&gt;&lt;property id=&quot;20148&quot; value=&quot;5&quot;/&gt;&lt;property id=&quot;20300&quot; value=&quot;Slide 17&quot;/&gt;&lt;property id=&quot;20307&quot; value=&quot;317&quot;/&gt;&lt;/object&gt;&lt;object type=&quot;3&quot; unique_id=&quot;12102&quot;&gt;&lt;property id=&quot;20148&quot; value=&quot;5&quot;/&gt;&lt;property id=&quot;20300&quot; value=&quot;Slide 18&quot;/&gt;&lt;property id=&quot;20307&quot; value=&quot;319&quot;/&gt;&lt;/object&gt;&lt;object type=&quot;3&quot; unique_id=&quot;12103&quot;&gt;&lt;property id=&quot;20148&quot; value=&quot;5&quot;/&gt;&lt;property id=&quot;20300&quot; value=&quot;Slide 19&quot;/&gt;&lt;property id=&quot;20307&quot; value=&quot;322&quot;/&gt;&lt;/object&gt;&lt;object type=&quot;3&quot; unique_id=&quot;12104&quot;&gt;&lt;property id=&quot;20148&quot; value=&quot;5&quot;/&gt;&lt;property id=&quot;20300&quot; value=&quot;Slide 20&quot;/&gt;&lt;property id=&quot;20307&quot; value=&quot;318&quot;/&gt;&lt;/object&gt;&lt;object type=&quot;3&quot; unique_id=&quot;12105&quot;&gt;&lt;property id=&quot;20148&quot; value=&quot;5&quot;/&gt;&lt;property id=&quot;20300&quot; value=&quot;Slide 21&quot;/&gt;&lt;property id=&quot;20307&quot; value=&quot;323&quot;/&gt;&lt;/object&gt;&lt;object type=&quot;3&quot; unique_id=&quot;12106&quot;&gt;&lt;property id=&quot;20148&quot; value=&quot;5&quot;/&gt;&lt;property id=&quot;20300&quot; value=&quot;Slide 22&quot;/&gt;&lt;property id=&quot;20307&quot; value=&quot;321&quot;/&gt;&lt;/object&gt;&lt;object type=&quot;3&quot; unique_id=&quot;12107&quot;&gt;&lt;property id=&quot;20148&quot; value=&quot;5&quot;/&gt;&lt;property id=&quot;20300&quot; value=&quot;Slide 23&quot;/&gt;&lt;property id=&quot;20307&quot; value=&quot;326&quot;/&gt;&lt;/object&gt;&lt;object type=&quot;3&quot; unique_id=&quot;12108&quot;&gt;&lt;property id=&quot;20148&quot; value=&quot;5&quot;/&gt;&lt;property id=&quot;20300&quot; value=&quot;Slide 24&quot;/&gt;&lt;property id=&quot;20307&quot; value=&quot;327&quot;/&gt;&lt;/object&gt;&lt;object type=&quot;3&quot; unique_id=&quot;12109&quot;&gt;&lt;property id=&quot;20148&quot; value=&quot;5&quot;/&gt;&lt;property id=&quot;20300&quot; value=&quot;Slide 25&quot;/&gt;&lt;property id=&quot;20307&quot; value=&quot;271&quot;/&gt;&lt;/object&gt;&lt;object type=&quot;3&quot; unique_id=&quot;12110&quot;&gt;&lt;property id=&quot;20148&quot; value=&quot;5&quot;/&gt;&lt;property id=&quot;20300&quot; value=&quot;Slide 26&quot;/&gt;&lt;property id=&quot;20307&quot; value=&quot;280&quot;/&gt;&lt;/object&gt;&lt;object type=&quot;3&quot; unique_id=&quot;12111&quot;&gt;&lt;property id=&quot;20148&quot; value=&quot;5&quot;/&gt;&lt;property id=&quot;20300&quot; value=&quot;Slide 27&quot;/&gt;&lt;property id=&quot;20307&quot; value=&quot;272&quot;/&gt;&lt;/object&gt;&lt;object type=&quot;3&quot; unique_id=&quot;12112&quot;&gt;&lt;property id=&quot;20148&quot; value=&quot;5&quot;/&gt;&lt;property id=&quot;20300&quot; value=&quot;Slide 28&quot;/&gt;&lt;property id=&quot;20307&quot; value=&quot;328&quot;/&gt;&lt;/object&gt;&lt;object type=&quot;3&quot; unique_id=&quot;12113&quot;&gt;&lt;property id=&quot;20148&quot; value=&quot;5&quot;/&gt;&lt;property id=&quot;20300&quot; value=&quot;Slide 29&quot;/&gt;&lt;property id=&quot;20307&quot; value=&quot;329&quot;/&gt;&lt;/object&gt;&lt;object type=&quot;3&quot; unique_id=&quot;12114&quot;&gt;&lt;property id=&quot;20148&quot; value=&quot;5&quot;/&gt;&lt;property id=&quot;20300&quot; value=&quot;Slide 30&quot;/&gt;&lt;property id=&quot;20307&quot; value=&quot;330&quot;/&gt;&lt;/object&gt;&lt;object type=&quot;3&quot; unique_id=&quot;12115&quot;&gt;&lt;property id=&quot;20148&quot; value=&quot;5&quot;/&gt;&lt;property id=&quot;20300&quot; value=&quot;Slide 31&quot;/&gt;&lt;property id=&quot;20307&quot; value=&quot;281&quot;/&gt;&lt;/object&gt;&lt;object type=&quot;3&quot; unique_id=&quot;12116&quot;&gt;&lt;property id=&quot;20148&quot; value=&quot;5&quot;/&gt;&lt;property id=&quot;20300&quot; value=&quot;Slide 33&quot;/&gt;&lt;property id=&quot;20307&quot; value=&quot;331&quot;/&gt;&lt;/object&gt;&lt;object type=&quot;3&quot; unique_id=&quot;12219&quot;&gt;&lt;property id=&quot;20148&quot; value=&quot;5&quot;/&gt;&lt;property id=&quot;20300&quot; value=&quot;Slide 32&quot;/&gt;&lt;property id=&quot;20307&quot; value=&quot;332&quot;/&gt;&lt;/object&gt;&lt;/object&gt;&lt;object type=&quot;8&quot; unique_id=&quot;121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997</Words>
  <Application>Microsoft Office PowerPoint</Application>
  <PresentationFormat>On-screen Show (4:3)</PresentationFormat>
  <Paragraphs>371</Paragraphs>
  <Slides>29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Mohi</cp:lastModifiedBy>
  <cp:revision>152</cp:revision>
  <dcterms:created xsi:type="dcterms:W3CDTF">2009-07-16T19:56:46Z</dcterms:created>
  <dcterms:modified xsi:type="dcterms:W3CDTF">2014-08-12T11:44:25Z</dcterms:modified>
</cp:coreProperties>
</file>