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5785CA1-9D84-0607-5675-FDCC47CFD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4F5FD3-BC27-160B-1293-51C7E4A67E8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E8E547D-7F9B-4C0B-9654-3B2D810F8B02}" type="datetimeFigureOut">
              <a:rPr lang="en-US"/>
              <a:pPr>
                <a:defRPr/>
              </a:pPr>
              <a:t>3/14/2023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A92D4C9-107D-AE66-E6CB-6D1C2385CA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D8BBEDF-BC75-9E07-27BB-71A981D411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974BC-42AB-0FEB-EA38-103597F89D1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28664C-7A80-FDFF-5C4C-1B8052B2A2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9AB0EF9-19CD-4FE8-86D3-0B2AD7898C0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CC4A4ED2-AADD-2410-B7E5-04863933FC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E8D365EB-448A-D356-9775-AA7130587A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F274522B-CF6D-31A1-36AE-CE25491CE8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8B1C99E-BB47-4FB0-880B-FD8333E65578}" type="slidenum">
              <a:rPr lang="en-GB" altLang="en-US">
                <a:latin typeface="Calibri" panose="020F0502020204030204" pitchFamily="34" charset="0"/>
              </a:rPr>
              <a:pPr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074F4978-8E05-DA42-9B1E-A3EEB0280F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D81CEB2D-A867-A33F-5684-738935D389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1DBFFF34-1711-4E40-4EB2-0B0579279D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5D50CC0-DA07-4AD4-9033-BEBC83F47242}" type="slidenum">
              <a:rPr lang="en-GB" altLang="en-US">
                <a:latin typeface="Calibri" panose="020F0502020204030204" pitchFamily="34" charset="0"/>
              </a:rPr>
              <a:pPr/>
              <a:t>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204618C3-0EE8-AB49-8523-1829B056F8F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6AE0785E-B12D-79D9-3E3E-98387A6991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AE1C3E21-71AF-DB1D-A3CB-BFADD69367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E45298-CDFB-4C82-9763-0635121BED98}" type="slidenum">
              <a:rPr lang="en-GB" altLang="en-US">
                <a:latin typeface="Calibri" panose="020F0502020204030204" pitchFamily="34" charset="0"/>
              </a:rPr>
              <a:pPr/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A9AE491-D37A-1F4A-DC97-C8AA29BDBD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1136B5F-F62B-321D-874B-BEB5BFA49E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8C219D72-97D8-FD93-C273-4B0DEACBF0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08BBAC-09DA-4D80-AE80-800F533E98F5}" type="slidenum">
              <a:rPr lang="en-GB" altLang="en-US">
                <a:latin typeface="Calibri" panose="020F0502020204030204" pitchFamily="34" charset="0"/>
              </a:rPr>
              <a:pPr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09E0B932-FF92-F82D-6663-6074594822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38C91D50-F33F-5019-D4E2-BE1FE929CA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4F63DCC6-720E-19E9-D9F4-8DF923E6BC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40C4EC-F25E-4093-9407-B7B9F3317100}" type="slidenum">
              <a:rPr lang="en-GB" altLang="en-US">
                <a:latin typeface="Calibri" panose="020F0502020204030204" pitchFamily="34" charset="0"/>
              </a:rPr>
              <a:pPr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852448FD-B575-C676-AA15-477E561FA0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8E3844CB-58CC-CA53-C0FD-DF5131605A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871164B5-55E3-D792-3C3A-2A0769D743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CF3FCCE-5AFC-415C-8A61-4549B6D39CC7}" type="slidenum">
              <a:rPr lang="en-GB" altLang="en-US">
                <a:latin typeface="Calibri" panose="020F0502020204030204" pitchFamily="34" charset="0"/>
              </a:rPr>
              <a:pPr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E7747C26-7EBD-F9BC-4E13-D0A9C428AB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AC96DEC8-13A8-0493-0890-0A6F242A0F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35DA1DB3-986E-D743-5E86-42F7CDB747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B29FC84-992C-458B-834B-01751F2A247D}" type="slidenum">
              <a:rPr lang="en-GB" altLang="en-US">
                <a:latin typeface="Calibri" panose="020F0502020204030204" pitchFamily="34" charset="0"/>
              </a:rPr>
              <a:pPr/>
              <a:t>7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3BC4BE06-AB66-09E4-EBA5-74F94FA7C3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6490E05F-1BC5-8063-6999-FEB3CDEC84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40189B90-3281-B80D-A131-6CA51E0155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475187-6DFA-4AB5-B84A-A0BFD32992C9}" type="slidenum">
              <a:rPr lang="en-GB" altLang="en-US">
                <a:latin typeface="Calibri" panose="020F0502020204030204" pitchFamily="34" charset="0"/>
              </a:rPr>
              <a:pPr/>
              <a:t>8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7D313-5E89-2809-BEA4-10AE178E2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0BAC6-03AA-4FFC-AA25-87684B18266E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0269B-7898-4357-5063-18F0CC4DE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A12E5-52FA-0461-3F69-788C275D8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177788-F641-478E-8E27-019093D201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444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4520A-81C9-648F-4C56-34E3506D5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341F6-F88B-449B-8683-AC3B28C68C1D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6B831-D786-0287-9F5B-2B45A3248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EE70D-46C9-31E9-CC8F-DD7C06A20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76118-0F04-4F02-B15D-D2693480D5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18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0DCE0-A4D9-D4CA-D342-9BAF999DC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2ABE6-BF44-4111-BAB7-83D881498FAA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60694-C46F-C368-328C-CC014730C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33517-B780-F032-08AD-C8BD62D42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DEBD7-2AF3-42A9-A396-F37048001A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857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F46BE-CB0C-9AB6-D63E-3D28304B5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8E407-22DD-48E0-BF45-6FF9602C7737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FCE28-0FC3-036C-5D97-B036A37F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F27FE-E0C3-AA2E-6E36-C182B1F98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3EC7E-2CF9-4A89-B9FF-1F46A94B82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992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1CEDB-97DD-5DF8-90BC-2F01FB785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9AA56-D453-4B12-9306-944B32FC5C77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6C917-40B1-000C-555E-676D24F5F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3C0DC-7A9C-1900-8C68-89F41ED75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B44939-0D83-4E4E-A1F8-366F9135CB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38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B7114B9-CA5A-A7B7-5CEA-6361EEA0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D9EC9-5F3E-47FB-B278-149F25D6E5CD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5FCF8A5-95E5-0C25-BEDC-D0E56F3BA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FAF2EB0-D53A-8E44-BF49-50C52E934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BD2D5-00F9-458C-AA9B-9617C56AC2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98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D3EAF91-70D8-9496-754A-5A904FB16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60353-063B-4F9A-98A8-B75CB5D58EF9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5282EFF-B32C-F5CD-15FC-4FA5C3274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48D4DA7-30FC-FDDE-481F-AA2E4A97A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AE2A0-379D-43DD-A37C-C5134E4F47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99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5BB4D55-F10F-9AD0-5E24-20FCEF2F4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5E9DF-909E-496E-BD8B-84E2AA8EB5E9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F5B10D4-0E32-BE9F-2918-38F5E47D2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26A1842-E84C-393B-CEE2-ACA1C4F65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FF8DE-0CC9-44DF-8DA5-6E3C926751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0652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FA91D7F-0BCF-D331-CDCF-EF943C74C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1D529-67A4-49FC-93FD-AD2E13968DB1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42D3B78-441E-82F6-B203-701027F25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0DF2668-2BB2-6BC7-66F1-D15A1AB5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78F38-21A7-4D32-8702-BBD3CECD3C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65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A0B391C-D3BB-FCF0-918D-007DC56C9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53959-1083-46BF-B88B-B7D67C284751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87BD8CB-E0BD-C0D8-DB2B-2C7F5A8D7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6BE7DF-22DC-2264-1841-4A54077E5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E784A-97A3-4478-B90E-E6A5EB439C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6913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F228B2A-E814-E0C7-FBD3-2390F017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CA258-34B8-438A-974D-2D074ABF1FC3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CE7A23-1499-C4FF-2CDA-5E6250021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AFD115-B35B-E6BF-4A4E-1FF39BB5C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AF969-2FF6-443E-B57F-38880A9CF9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7249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9088C5D-FAA4-EC1C-06B6-5A203C2F0E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B912A60-CE2A-6139-2177-04E42EEB66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12ED4-9E0B-DF17-1FB4-EDD537ADF3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74F8B37-2705-4D71-9BC9-990D78057AD3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13D40-2272-D9ED-C915-3B2DBE6C3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69D53-FF27-C21A-4C3D-AF9AA73B9B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FF09C2E-981B-4967-9996-61DC2A0515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5" Type="http://schemas.openxmlformats.org/officeDocument/2006/relationships/image" Target="../media/image19.jpeg"/><Relationship Id="rId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DA8F8A25-0BFF-DF5C-8160-BC32ACD7A6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Food Webs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123247-363B-484F-42FD-39DF6F52F6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Food Webs are Food Chains that intersect each other.  Food webs are what really happens in nature.</a:t>
            </a:r>
          </a:p>
        </p:txBody>
      </p:sp>
      <p:pic>
        <p:nvPicPr>
          <p:cNvPr id="2052" name="Picture 2" descr="C:\Program Files\Microsoft Office\MEDIA\OFFICE12\Lines\BD10307_.gif">
            <a:extLst>
              <a:ext uri="{FF2B5EF4-FFF2-40B4-BE49-F238E27FC236}">
                <a16:creationId xmlns:a16="http://schemas.microsoft.com/office/drawing/2014/main" id="{0289E0D2-E335-9D3F-CFD8-64042697E4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3381375"/>
            <a:ext cx="5715000" cy="9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B7A9A-E7CA-5BE4-4AFD-CCEC8E9BF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All Food Chains and Webs start with the sun.  The sun is the source of all the energy on the earth.</a:t>
            </a:r>
          </a:p>
        </p:txBody>
      </p:sp>
      <p:pic>
        <p:nvPicPr>
          <p:cNvPr id="3075" name="Picture 3" descr="C:\Documents and Settings\carolyn.kinne\Local Settings\Temporary Internet Files\Content.IE5\E2LUDJLQ\MCj04392230000[1].png">
            <a:extLst>
              <a:ext uri="{FF2B5EF4-FFF2-40B4-BE49-F238E27FC236}">
                <a16:creationId xmlns:a16="http://schemas.microsoft.com/office/drawing/2014/main" id="{7A0833BB-3DB3-B147-D6C1-FF7CCA561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3133725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C:\Documents and Settings\carolyn.kinne\Local Settings\Temporary Internet Files\Content.IE5\MNV8FF4K\MCj04380590000[1].png">
            <a:extLst>
              <a:ext uri="{FF2B5EF4-FFF2-40B4-BE49-F238E27FC236}">
                <a16:creationId xmlns:a16="http://schemas.microsoft.com/office/drawing/2014/main" id="{2DB17C52-A56B-0640-37BB-A8EF3D18CE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4290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C:\Documents and Settings\carolyn.kinne\Local Settings\Temporary Internet Files\Content.IE5\60TCN93U\MCj04247480000[1].wmf">
            <a:extLst>
              <a:ext uri="{FF2B5EF4-FFF2-40B4-BE49-F238E27FC236}">
                <a16:creationId xmlns:a16="http://schemas.microsoft.com/office/drawing/2014/main" id="{C96ED286-FFB5-834B-B9C9-C837B5EA247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3530199">
            <a:off x="3559175" y="3006726"/>
            <a:ext cx="1927225" cy="18161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1448B-8FB5-E9E1-F5EA-34098AE58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Plants are producers.  They turn energy from the sun into sugars that animals can use.</a:t>
            </a:r>
          </a:p>
        </p:txBody>
      </p:sp>
      <p:pic>
        <p:nvPicPr>
          <p:cNvPr id="4099" name="Picture 3" descr="C:\Documents and Settings\carolyn.kinne\Local Settings\Temporary Internet Files\Content.IE5\XKKQW3N2\MCj02754140000[1].wmf">
            <a:extLst>
              <a:ext uri="{FF2B5EF4-FFF2-40B4-BE49-F238E27FC236}">
                <a16:creationId xmlns:a16="http://schemas.microsoft.com/office/drawing/2014/main" id="{A56538ED-4CAF-10F3-5F10-CD7CE95B0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981200"/>
            <a:ext cx="4672013" cy="451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C:\Documents and Settings\carolyn.kinne\Local Settings\Temporary Internet Files\Content.IE5\60TCN93U\MCj04392220000[1].png">
            <a:extLst>
              <a:ext uri="{FF2B5EF4-FFF2-40B4-BE49-F238E27FC236}">
                <a16:creationId xmlns:a16="http://schemas.microsoft.com/office/drawing/2014/main" id="{06F49646-E9FB-0BFB-7D3D-A9B14C2657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447800"/>
            <a:ext cx="2163763" cy="2151063"/>
          </a:xfrm>
        </p:spPr>
      </p:pic>
      <p:pic>
        <p:nvPicPr>
          <p:cNvPr id="4101" name="Picture 4" descr="C:\Documents and Settings\carolyn.kinne\Local Settings\Temporary Internet Files\Content.IE5\XKKQW3N2\MCj04247480000[1].wmf">
            <a:extLst>
              <a:ext uri="{FF2B5EF4-FFF2-40B4-BE49-F238E27FC236}">
                <a16:creationId xmlns:a16="http://schemas.microsoft.com/office/drawing/2014/main" id="{E21550B9-AF50-CCA0-3DF1-2F75E49AD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343654">
            <a:off x="2174875" y="2890838"/>
            <a:ext cx="1265237" cy="133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9FB55-D0F9-26EF-4E3D-A0432425A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Insects and other animals eat plants for energy.  They are primary consumers.  They are herbivores.</a:t>
            </a:r>
          </a:p>
        </p:txBody>
      </p:sp>
      <p:pic>
        <p:nvPicPr>
          <p:cNvPr id="5123" name="Picture 2" descr="C:\Documents and Settings\carolyn.kinne\Local Settings\Temporary Internet Files\Content.IE5\MNV8FF4K\MCj04374450000[1].wmf">
            <a:extLst>
              <a:ext uri="{FF2B5EF4-FFF2-40B4-BE49-F238E27FC236}">
                <a16:creationId xmlns:a16="http://schemas.microsoft.com/office/drawing/2014/main" id="{63406ECD-C1BA-BC81-6195-22382EA3CCD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981200"/>
            <a:ext cx="1841500" cy="1733550"/>
          </a:xfrm>
        </p:spPr>
      </p:pic>
      <p:pic>
        <p:nvPicPr>
          <p:cNvPr id="5124" name="Picture 5" descr="C:\Documents and Settings\carolyn.kinne\Local Settings\Temporary Internet Files\Content.IE5\MNV8FF4K\MCBD07329_0000[1].wmf">
            <a:extLst>
              <a:ext uri="{FF2B5EF4-FFF2-40B4-BE49-F238E27FC236}">
                <a16:creationId xmlns:a16="http://schemas.microsoft.com/office/drawing/2014/main" id="{6C687F8F-CE26-9805-984D-DDF05E719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572000"/>
            <a:ext cx="1824038" cy="161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6" descr="C:\Documents and Settings\carolyn.kinne\Local Settings\Temporary Internet Files\Content.IE5\XKKQW3N2\MCj03598710000[1].wmf">
            <a:extLst>
              <a:ext uri="{FF2B5EF4-FFF2-40B4-BE49-F238E27FC236}">
                <a16:creationId xmlns:a16="http://schemas.microsoft.com/office/drawing/2014/main" id="{08363571-647B-0634-DBF1-E005FB578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419600"/>
            <a:ext cx="1790700" cy="89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7" descr="C:\Documents and Settings\carolyn.kinne\Local Settings\Temporary Internet Files\Content.IE5\60TCN93U\MCj03561570000[1].wmf">
            <a:extLst>
              <a:ext uri="{FF2B5EF4-FFF2-40B4-BE49-F238E27FC236}">
                <a16:creationId xmlns:a16="http://schemas.microsoft.com/office/drawing/2014/main" id="{7B7478EF-0FC2-D7EB-0807-63288A3A95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81200"/>
            <a:ext cx="1658938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9" descr="C:\Documents and Settings\carolyn.kinne\Local Settings\Temporary Internet Files\Content.IE5\60TCN93U\MCAN00303_0000[1].wmf">
            <a:extLst>
              <a:ext uri="{FF2B5EF4-FFF2-40B4-BE49-F238E27FC236}">
                <a16:creationId xmlns:a16="http://schemas.microsoft.com/office/drawing/2014/main" id="{125D9289-115E-AD26-4341-7B57BE797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819400"/>
            <a:ext cx="2900363" cy="202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740C5-8C42-FBED-1214-BAB02818C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Secondary consumers are animals that eat other animals for energy.  They are called carnivores.</a:t>
            </a:r>
          </a:p>
        </p:txBody>
      </p:sp>
      <p:pic>
        <p:nvPicPr>
          <p:cNvPr id="6147" name="Picture 2" descr="C:\Documents and Settings\carolyn.kinne\Local Settings\Temporary Internet Files\Content.IE5\MNV8FF4K\MMj03652530000[1].gif">
            <a:extLst>
              <a:ext uri="{FF2B5EF4-FFF2-40B4-BE49-F238E27FC236}">
                <a16:creationId xmlns:a16="http://schemas.microsoft.com/office/drawing/2014/main" id="{D4A61959-4A28-8442-FE02-AF9221D8F858}"/>
              </a:ext>
            </a:extLst>
          </p:cNvPr>
          <p:cNvPicPr>
            <a:picLocks noGrp="1" noChangeAspect="1" noChangeArrowheads="1" noCro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2286000"/>
            <a:ext cx="1235075" cy="1447800"/>
          </a:xfrm>
        </p:spPr>
      </p:pic>
      <p:pic>
        <p:nvPicPr>
          <p:cNvPr id="6148" name="Picture 4" descr="C:\Documents and Settings\carolyn.kinne\Local Settings\Temporary Internet Files\Content.IE5\MNV8FF4K\MCAN00323_0000[1].wmf">
            <a:extLst>
              <a:ext uri="{FF2B5EF4-FFF2-40B4-BE49-F238E27FC236}">
                <a16:creationId xmlns:a16="http://schemas.microsoft.com/office/drawing/2014/main" id="{46D982A0-BD60-5326-9FC0-522C58C1C6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667000"/>
            <a:ext cx="3233738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C:\Documents and Settings\carolyn.kinne\Local Settings\Temporary Internet Files\Content.IE5\MNV8FF4K\MCj04246960000[1].wmf">
            <a:extLst>
              <a:ext uri="{FF2B5EF4-FFF2-40B4-BE49-F238E27FC236}">
                <a16:creationId xmlns:a16="http://schemas.microsoft.com/office/drawing/2014/main" id="{B205E1FA-A3C1-8AC9-9BD3-9A7D345D9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200400"/>
            <a:ext cx="1993900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C:\Documents and Settings\carolyn.kinne\Local Settings\Temporary Internet Files\Content.IE5\XKKQW3N2\MCj04247100000[1].wmf">
            <a:extLst>
              <a:ext uri="{FF2B5EF4-FFF2-40B4-BE49-F238E27FC236}">
                <a16:creationId xmlns:a16="http://schemas.microsoft.com/office/drawing/2014/main" id="{94CF45E5-56EC-CE36-9C35-3C9DB2C75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648200"/>
            <a:ext cx="195897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1AD0D-AEAD-2991-7690-9B9475BA4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Decomposers are organisms that eat dead things for energy.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D3AE46EE-5F0B-79CD-28E5-74FABB90D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7172" name="Picture 2" descr="C:\Documents and Settings\carolyn.kinne\Local Settings\Temporary Internet Files\Content.IE5\60TCN93U\MCj04119020000[1].wmf">
            <a:extLst>
              <a:ext uri="{FF2B5EF4-FFF2-40B4-BE49-F238E27FC236}">
                <a16:creationId xmlns:a16="http://schemas.microsoft.com/office/drawing/2014/main" id="{4E7C1047-ED4E-A901-B454-1D37786C96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676400"/>
            <a:ext cx="3573463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3" descr="C:\Documents and Settings\carolyn.kinne\Local Settings\Temporary Internet Files\Content.IE5\E2LUDJLQ\MCBD07377_0000[1].wmf">
            <a:extLst>
              <a:ext uri="{FF2B5EF4-FFF2-40B4-BE49-F238E27FC236}">
                <a16:creationId xmlns:a16="http://schemas.microsoft.com/office/drawing/2014/main" id="{FFB58DC7-0D06-1813-5382-3CA2B2EEDE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133600"/>
            <a:ext cx="180022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4" descr="C:\Documents and Settings\carolyn.kinne\Local Settings\Temporary Internet Files\Content.IE5\E2LUDJLQ\MPj04387380000[1].jpg">
            <a:extLst>
              <a:ext uri="{FF2B5EF4-FFF2-40B4-BE49-F238E27FC236}">
                <a16:creationId xmlns:a16="http://schemas.microsoft.com/office/drawing/2014/main" id="{01B61B1E-5007-7FB0-4F05-B78E960B19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733800"/>
            <a:ext cx="30384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5" descr="C:\Documents and Settings\carolyn.kinne\Local Settings\Temporary Internet Files\Content.IE5\60TCN93U\MCBD07361_0000[1].wmf">
            <a:extLst>
              <a:ext uri="{FF2B5EF4-FFF2-40B4-BE49-F238E27FC236}">
                <a16:creationId xmlns:a16="http://schemas.microsoft.com/office/drawing/2014/main" id="{FB4A7240-14F9-4879-16C3-5D53CFFA3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114800"/>
            <a:ext cx="1735138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>
            <a:extLst>
              <a:ext uri="{FF2B5EF4-FFF2-40B4-BE49-F238E27FC236}">
                <a16:creationId xmlns:a16="http://schemas.microsoft.com/office/drawing/2014/main" id="{BF288DE9-28D8-B492-1FD0-8182ADE56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8195" name="Content Placeholder 4">
            <a:extLst>
              <a:ext uri="{FF2B5EF4-FFF2-40B4-BE49-F238E27FC236}">
                <a16:creationId xmlns:a16="http://schemas.microsoft.com/office/drawing/2014/main" id="{344163FA-A01E-3A45-91D0-831068022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Combined food chains make food webs.</a:t>
            </a:r>
          </a:p>
          <a:p>
            <a:r>
              <a:rPr lang="en-US" altLang="en-US"/>
              <a:t>Food webs start with the sun</a:t>
            </a:r>
          </a:p>
          <a:p>
            <a:r>
              <a:rPr lang="en-US" altLang="en-US"/>
              <a:t>Food webs contain producers, consumers, and decomposers.</a:t>
            </a:r>
          </a:p>
          <a:p>
            <a:r>
              <a:rPr lang="en-US" altLang="en-US"/>
              <a:t>We are part of the food web, too!</a:t>
            </a:r>
          </a:p>
        </p:txBody>
      </p:sp>
      <p:sp>
        <p:nvSpPr>
          <p:cNvPr id="2050" name="plant">
            <a:extLst>
              <a:ext uri="{FF2B5EF4-FFF2-40B4-BE49-F238E27FC236}">
                <a16:creationId xmlns:a16="http://schemas.microsoft.com/office/drawing/2014/main" id="{BF1A2339-DB16-CB69-C072-E924AF2143E6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33400" y="4495800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pic>
        <p:nvPicPr>
          <p:cNvPr id="8197" name="Picture 3" descr="C:\Documents and Settings\carolyn.kinne\Local Settings\Temporary Internet Files\Content.IE5\MNV8FF4K\MCj03561570000[1].wmf">
            <a:extLst>
              <a:ext uri="{FF2B5EF4-FFF2-40B4-BE49-F238E27FC236}">
                <a16:creationId xmlns:a16="http://schemas.microsoft.com/office/drawing/2014/main" id="{53081661-67FB-E80E-CA84-90F160D9FA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495800"/>
            <a:ext cx="1658938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 descr="C:\Documents and Settings\carolyn.kinne\Local Settings\Temporary Internet Files\Content.IE5\XKKQW3N2\MCj03910840000[1].wmf">
            <a:extLst>
              <a:ext uri="{FF2B5EF4-FFF2-40B4-BE49-F238E27FC236}">
                <a16:creationId xmlns:a16="http://schemas.microsoft.com/office/drawing/2014/main" id="{A889316C-F4EE-76F5-1490-C3F2683E8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800600"/>
            <a:ext cx="183038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 descr="C:\Documents and Settings\carolyn.kinne\Local Settings\Temporary Internet Files\Content.IE5\E2LUDJLQ\MCj02508430000[1].wmf">
            <a:extLst>
              <a:ext uri="{FF2B5EF4-FFF2-40B4-BE49-F238E27FC236}">
                <a16:creationId xmlns:a16="http://schemas.microsoft.com/office/drawing/2014/main" id="{5917F1BD-8EC1-B95D-A89C-F6F2F1F24B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876800"/>
            <a:ext cx="1479550" cy="133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1" descr="C:\Documents and Settings\carolyn.kinne\Local Settings\Temporary Internet Files\Content.IE5\E2LUDJLQ\MPj04388470000[1].jpg">
            <a:extLst>
              <a:ext uri="{FF2B5EF4-FFF2-40B4-BE49-F238E27FC236}">
                <a16:creationId xmlns:a16="http://schemas.microsoft.com/office/drawing/2014/main" id="{AE2B51E5-FD9B-EA7F-99F5-C831147E38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352800"/>
            <a:ext cx="19812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>
            <a:extLst>
              <a:ext uri="{FF2B5EF4-FFF2-40B4-BE49-F238E27FC236}">
                <a16:creationId xmlns:a16="http://schemas.microsoft.com/office/drawing/2014/main" id="{FD94D4D0-43C6-EA51-87D5-04BBABACB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5638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/>
              <a:t>This powerpoint was kindly donated to</a:t>
            </a:r>
          </a:p>
          <a:p>
            <a:r>
              <a:rPr lang="en-GB" altLang="en-US">
                <a:hlinkClick r:id="rId3"/>
              </a:rPr>
              <a:t>www.worldofteaching.com</a:t>
            </a:r>
            <a:endParaRPr lang="en-GB" altLang="en-US"/>
          </a:p>
          <a:p>
            <a:endParaRPr lang="en-GB" altLang="en-US"/>
          </a:p>
          <a:p>
            <a:endParaRPr lang="en-GB" altLang="en-US"/>
          </a:p>
          <a:p>
            <a:r>
              <a:rPr lang="en-GB" altLang="en-US">
                <a:hlinkClick r:id="rId3"/>
              </a:rPr>
              <a:t>http://www.worldofteaching.com</a:t>
            </a:r>
            <a:endParaRPr lang="en-GB" altLang="en-US"/>
          </a:p>
          <a:p>
            <a:r>
              <a:rPr lang="en-GB" altLang="en-US"/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</TotalTime>
  <Words>193</Words>
  <Application>Microsoft Office PowerPoint</Application>
  <PresentationFormat>On-screen Show (4:3)</PresentationFormat>
  <Paragraphs>26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Food Webs</vt:lpstr>
      <vt:lpstr>All Food Chains and Webs start with the sun.  The sun is the source of all the energy on the earth.</vt:lpstr>
      <vt:lpstr>Plants are producers.  They turn energy from the sun into sugars that animals can use.</vt:lpstr>
      <vt:lpstr>Insects and other animals eat plants for energy.  They are primary consumers.  They are herbivores.</vt:lpstr>
      <vt:lpstr>Secondary consumers are animals that eat other animals for energy.  They are called carnivores.</vt:lpstr>
      <vt:lpstr>Decomposers are organisms that eat dead things for energy.</vt:lpstr>
      <vt:lpstr>Summary</vt:lpstr>
      <vt:lpstr>PowerPoint Presentation</vt:lpstr>
    </vt:vector>
  </TitlesOfParts>
  <Company>Ector County 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Webs</dc:title>
  <dc:creator>Ector County ISD Employee</dc:creator>
  <cp:lastModifiedBy>Nayan GRIFFITHS</cp:lastModifiedBy>
  <cp:revision>9</cp:revision>
  <dcterms:created xsi:type="dcterms:W3CDTF">2008-11-05T14:48:17Z</dcterms:created>
  <dcterms:modified xsi:type="dcterms:W3CDTF">2023-03-14T11:22:01Z</dcterms:modified>
</cp:coreProperties>
</file>