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3" r:id="rId12"/>
    <p:sldId id="270" r:id="rId13"/>
    <p:sldId id="265" r:id="rId14"/>
    <p:sldId id="271" r:id="rId15"/>
    <p:sldId id="274" r:id="rId16"/>
    <p:sldId id="272" r:id="rId17"/>
    <p:sldId id="262" r:id="rId18"/>
    <p:sldId id="263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65" d="100"/>
          <a:sy n="6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839DE-09D7-4AEE-B2B1-05A597817C3F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9CCD4-5AA7-412D-8C64-7FBD2F1F8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2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B7E9-F070-4534-AAE2-41D1C20D8EAD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D79A82-D98D-4717-A918-F0D9CF66F7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B7E9-F070-4534-AAE2-41D1C20D8EAD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9A82-D98D-4717-A918-F0D9CF66F7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B7E9-F070-4534-AAE2-41D1C20D8EAD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9A82-D98D-4717-A918-F0D9CF66F7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B7E9-F070-4534-AAE2-41D1C20D8EAD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9A82-D98D-4717-A918-F0D9CF66F7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B7E9-F070-4534-AAE2-41D1C20D8EAD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9A82-D98D-4717-A918-F0D9CF66F7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B7E9-F070-4534-AAE2-41D1C20D8EAD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9A82-D98D-4717-A918-F0D9CF66F7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B7E9-F070-4534-AAE2-41D1C20D8EAD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9A82-D98D-4717-A918-F0D9CF66F7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B7E9-F070-4534-AAE2-41D1C20D8EAD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9A82-D98D-4717-A918-F0D9CF66F7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B7E9-F070-4534-AAE2-41D1C20D8EAD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9A82-D98D-4717-A918-F0D9CF66F7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B7E9-F070-4534-AAE2-41D1C20D8EAD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9A82-D98D-4717-A918-F0D9CF66F7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B7E9-F070-4534-AAE2-41D1C20D8EAD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9A82-D98D-4717-A918-F0D9CF66F7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C0EB7E9-F070-4534-AAE2-41D1C20D8EAD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1D79A82-D98D-4717-A918-F0D9CF66F7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3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generation6boy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7824" y="304800"/>
            <a:ext cx="8088368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FIVE KINGDOM CLASSIFICATION</a:t>
            </a:r>
          </a:p>
          <a:p>
            <a:pPr algn="ctr"/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COMPLETE WAY OF LEARNING ANIMAL CASSIFICATION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03" y="2819400"/>
            <a:ext cx="57912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2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8949" y="228600"/>
            <a:ext cx="2117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bryophyta</a:t>
            </a:r>
          </a:p>
          <a:p>
            <a:pPr algn="ctr"/>
            <a:endParaRPr lang="en-U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858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You must have noticed that after the rain , the moist soil and bark of trees are often covered with a green carpet which looks like algae but when you go near , you will observe that it consist of tiny green plants.</a:t>
            </a:r>
          </a:p>
          <a:p>
            <a:r>
              <a:rPr lang="en-US" dirty="0" smtClean="0">
                <a:latin typeface="Arial Rounded MT Bold" pitchFamily="34" charset="0"/>
              </a:rPr>
              <a:t>These are mosses . Bryophyta includes </a:t>
            </a:r>
            <a:r>
              <a:rPr lang="en-US" dirty="0" smtClean="0">
                <a:latin typeface="Arial Rounded MT Bold" pitchFamily="34" charset="0"/>
              </a:rPr>
              <a:t>Mosses and liverworts.</a:t>
            </a:r>
            <a:endParaRPr lang="en-US" dirty="0" smtClean="0">
              <a:latin typeface="Arial Rounded MT Bold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Bryophytes are small multicellular plants. They are called the amphibians of plant kingdom.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Plant does not have true leaves and roots but may show root-like and leaves-like structure.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They have thin root like structures which are called Rhizoids.(Rhizoids join plant to ground)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Mosses are just about an inch long.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They have no conducting tissues like xylem and phloem.(know more from page no.25)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Bryophytes are found in damp shady places.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83066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ll MT" pitchFamily="18" charset="0"/>
              </a:rPr>
              <a:t>I know you are a bit confused about mosses and liverworts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5830669"/>
            <a:ext cx="4724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2056"/>
            <a:ext cx="7769942" cy="4893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105400"/>
            <a:ext cx="1981200" cy="1622107"/>
          </a:xfrm>
          <a:prstGeom prst="rect">
            <a:avLst/>
          </a:prstGeom>
        </p:spPr>
      </p:pic>
      <p:pic>
        <p:nvPicPr>
          <p:cNvPr id="6" name="Picture 11" descr="~AUT0005"/>
          <p:cNvPicPr>
            <a:picLocks noChangeAspect="1" noChangeArrowheads="1"/>
          </p:cNvPicPr>
          <p:nvPr/>
        </p:nvPicPr>
        <p:blipFill>
          <a:blip r:embed="rId4">
            <a:lum bright="-10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59"/>
          <a:stretch>
            <a:fillRect/>
          </a:stretch>
        </p:blipFill>
        <p:spPr bwMode="auto">
          <a:xfrm>
            <a:off x="5105400" y="5033016"/>
            <a:ext cx="732135" cy="169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 descr="~AUT0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19" b="17987"/>
          <a:stretch>
            <a:fillRect/>
          </a:stretch>
        </p:blipFill>
        <p:spPr bwMode="auto">
          <a:xfrm>
            <a:off x="6226280" y="5040153"/>
            <a:ext cx="112677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570771" y="5181600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7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17142" y="228600"/>
            <a:ext cx="26811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Pteridophyta</a:t>
            </a:r>
          </a:p>
          <a:p>
            <a:pPr algn="ctr"/>
            <a:endParaRPr lang="en-U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858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Pteridophyta includes Ferns.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They have pointed leaves.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They found in cool places like hill stations.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They are basically land plants.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 body is differentiated in stems , leaves and roots.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They have well developed tissue for conduction like xylem for water and phloem for food.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Ferns are used as Christmas trees.</a:t>
            </a:r>
          </a:p>
        </p:txBody>
      </p:sp>
      <p:pic>
        <p:nvPicPr>
          <p:cNvPr id="7" name="Picture 8" descr="~AUT0007"/>
          <p:cNvPicPr>
            <a:picLocks noChangeAspect="1" noChangeArrowheads="1"/>
          </p:cNvPicPr>
          <p:nvPr/>
        </p:nvPicPr>
        <p:blipFill>
          <a:blip r:embed="rId2">
            <a:lum bright="-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2514714" cy="347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~AUT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8"/>
          <a:stretch>
            <a:fillRect/>
          </a:stretch>
        </p:blipFill>
        <p:spPr bwMode="auto">
          <a:xfrm>
            <a:off x="5943600" y="3198143"/>
            <a:ext cx="266541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2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368131"/>
            <a:ext cx="8305800" cy="533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000" y="1371600"/>
            <a:ext cx="8305800" cy="68579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205393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1368131"/>
            <a:ext cx="0" cy="533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91200" y="1368131"/>
            <a:ext cx="0" cy="533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1368131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Thallophyta           Bryophyta           Pteridophyta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2053931"/>
            <a:ext cx="266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Plant body is     thallus like.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Arial Rounded MT Bold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No specialized system for conduction.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>
              <a:latin typeface="Arial Rounded MT Bold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Includes algae.</a:t>
            </a:r>
          </a:p>
          <a:p>
            <a:endParaRPr lang="en-US" dirty="0"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2053930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Plant </a:t>
            </a:r>
            <a:r>
              <a:rPr lang="en-US" dirty="0">
                <a:latin typeface="Arial Rounded MT Bold" pitchFamily="34" charset="0"/>
              </a:rPr>
              <a:t>does not have true leaves and roots but may show root-like and leaves-like structure.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Arial Rounded MT Bold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No specialized system for conduction.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>
              <a:latin typeface="Arial Rounded MT Bold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Includes Mosses.</a:t>
            </a:r>
          </a:p>
          <a:p>
            <a:endParaRPr lang="en-US" dirty="0"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053931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Plant have true roots and roots.</a:t>
            </a:r>
            <a:endParaRPr lang="en-US" dirty="0">
              <a:latin typeface="Arial Rounded MT Bold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Arial Rounded MT Bold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Have specialized system for conduction.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>
              <a:latin typeface="Arial Rounded MT Bold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Includes Ferns.</a:t>
            </a:r>
          </a:p>
          <a:p>
            <a:endParaRPr lang="en-US" dirty="0">
              <a:latin typeface="Arial Rounded MT Bol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948" y="228600"/>
            <a:ext cx="901285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Comparison of Thallophytes , Bryophytes , Pteridophytes</a:t>
            </a:r>
          </a:p>
          <a:p>
            <a:pPr algn="ctr"/>
            <a:endParaRPr lang="en-U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0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86171" y="228600"/>
            <a:ext cx="27430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gymnosperms</a:t>
            </a:r>
          </a:p>
          <a:p>
            <a:pPr algn="ctr"/>
            <a:endParaRPr lang="en-U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858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Gymnosperms includes plants in which seeds are not enclosed in the fruit.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They are known as lower flowering plants( means which do not bear too much flowers).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 seeds are not enclosed in fruits. Hence they are also called </a:t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naked-seeded plants.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Flowers are unisexual.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 plants are usually perennial , evergreen and woody.</a:t>
            </a:r>
          </a:p>
        </p:txBody>
      </p:sp>
    </p:spTree>
    <p:extLst>
      <p:ext uri="{BB962C8B-B14F-4D97-AF65-F5344CB8AC3E}">
        <p14:creationId xmlns:p14="http://schemas.microsoft.com/office/powerpoint/2010/main" val="7102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~AUT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4129"/>
            <a:ext cx="253841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~AUT0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/>
          <a:stretch>
            <a:fillRect/>
          </a:stretch>
        </p:blipFill>
        <p:spPr bwMode="auto">
          <a:xfrm>
            <a:off x="5308600" y="3071914"/>
            <a:ext cx="2844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2743200" y="1295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95600" y="1828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Pollen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4851400" y="4724400"/>
            <a:ext cx="91440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581400" y="5067300"/>
            <a:ext cx="106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Pollen Cone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077200" y="3856703"/>
            <a:ext cx="106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Seed Cone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7543800" y="4329214"/>
            <a:ext cx="7620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86171" y="228600"/>
            <a:ext cx="27430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gymnosperms</a:t>
            </a:r>
          </a:p>
          <a:p>
            <a:pPr algn="ctr"/>
            <a:endParaRPr lang="en-U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454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63115" y="228600"/>
            <a:ext cx="25891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angiosperms</a:t>
            </a:r>
          </a:p>
          <a:p>
            <a:pPr algn="ctr"/>
            <a:endParaRPr lang="en-U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858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They are known as High flowering plants.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 The seeds are enclosed in fruits. Hence they are also called </a:t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closed-seeded plants.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Seeds have structures which are called cotyledons. They store food for seed.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Cotyledons are also called seed leaves because in some cases hey emerge, become green when the seed germinates.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There are two major groups of angiosperms-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latin typeface="Arial Rounded MT Bold" pitchFamily="34" charset="0"/>
              </a:rPr>
              <a:t>Monocotyledons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latin typeface="Arial Rounded MT Bold" pitchFamily="34" charset="0"/>
              </a:rPr>
              <a:t>Dicotyledons</a:t>
            </a:r>
          </a:p>
          <a:p>
            <a:pPr marL="400050" indent="-4000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DICOTYLEDONS-They have two cotyledons. The flowers usually bear 5 or multiple of five petals.</a:t>
            </a:r>
          </a:p>
          <a:p>
            <a:pPr marL="400050" indent="-4000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MONOCOTYLEDONS-They have only 1 cotyledon. The flowers usually bear 3 or multiple of 3 petals.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34168" y="4486841"/>
            <a:ext cx="114326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600" b="1" i="1" u="sng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Homepage</a:t>
            </a:r>
            <a:endParaRPr lang="en-US" sz="1600" b="1" i="1" u="sng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6" descr="maple see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51871"/>
            <a:ext cx="2594402" cy="17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81400" y="5401227"/>
            <a:ext cx="392416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latin typeface="Arial" charset="0"/>
              </a:rPr>
              <a:t>Maple seeds:  Winged fruit</a:t>
            </a:r>
          </a:p>
        </p:txBody>
      </p:sp>
    </p:spTree>
    <p:extLst>
      <p:ext uri="{BB962C8B-B14F-4D97-AF65-F5344CB8AC3E}">
        <p14:creationId xmlns:p14="http://schemas.microsoft.com/office/powerpoint/2010/main" val="29089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92017" y="228600"/>
            <a:ext cx="33313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.Kingdom 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Animalia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38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They are Eukaryotic and Multicellular.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They are Heterotrophs (means having heterotopic nutrition 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Generally have locomotary organs.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This group contains all invertebrates and vertebrates.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41" y="2209800"/>
            <a:ext cx="6031711" cy="42221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75033" y="6400800"/>
            <a:ext cx="117211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600" b="1" i="1" u="sng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Next page-</a:t>
            </a:r>
            <a:endParaRPr lang="en-US" sz="1600" b="1" i="1" u="sng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66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228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FIVE KINGDOM CLASSIFICATION</a:t>
            </a:r>
          </a:p>
          <a:p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                      Organism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>
            <a:off x="4457700" y="874931"/>
            <a:ext cx="0" cy="420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33600" y="12954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33600" y="1295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12424" y="1295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1685077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                     Prokaryotic                                                           Eukaryotic</a:t>
            </a:r>
          </a:p>
          <a:p>
            <a:r>
              <a:rPr lang="en-US" dirty="0" smtClean="0">
                <a:latin typeface="Arial Rounded MT Bold" pitchFamily="34" charset="0"/>
              </a:rPr>
              <a:t>            KINGDOM MONERA</a:t>
            </a:r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81800" y="2017931"/>
            <a:ext cx="0" cy="420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0" y="24384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34000" y="2438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077200" y="2438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0" y="2819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                                        Unicellular                           Multicellular</a:t>
            </a:r>
            <a:endParaRPr lang="en-US" dirty="0">
              <a:latin typeface="Arial Rounded MT Bold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34000" y="3188732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38600" y="356973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KINGDOM PROTISTA</a:t>
            </a:r>
            <a:endParaRPr lang="en-US" dirty="0">
              <a:latin typeface="Arial Rounded MT Bold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077200" y="3215796"/>
            <a:ext cx="0" cy="899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00400" y="4114800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00400" y="4114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305800" y="4114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8200" y="4495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                                Cell wall                                                              </a:t>
            </a:r>
            <a:r>
              <a:rPr lang="en-US" dirty="0">
                <a:latin typeface="Arial Rounded MT Bold" pitchFamily="34" charset="0"/>
              </a:rPr>
              <a:t>W</a:t>
            </a:r>
            <a:r>
              <a:rPr lang="en-US" dirty="0" smtClean="0">
                <a:latin typeface="Arial Rounded MT Bold" pitchFamily="34" charset="0"/>
              </a:rPr>
              <a:t>ithout cell wall</a:t>
            </a:r>
            <a:endParaRPr lang="en-US" dirty="0">
              <a:latin typeface="Arial Rounded MT Bold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162300" y="4837331"/>
            <a:ext cx="0" cy="420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14500" y="52578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714500" y="5257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457700" y="5257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0" y="5791200"/>
            <a:ext cx="56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  KINGDOM FUNGI                 KINGDOM PLANTAE</a:t>
            </a:r>
            <a:endParaRPr lang="en-US" dirty="0">
              <a:latin typeface="Arial Rounded MT Bold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305800" y="4837331"/>
            <a:ext cx="0" cy="1138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591300" y="6031468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KINGDOM ANIMALIA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1533" y="152400"/>
            <a:ext cx="6320961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Quiz</a:t>
            </a: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                           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524000"/>
            <a:ext cx="883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What is meant by rhizoids?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Thallophyta have leaves? Yes or no?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What is meant by thallus?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Protozoans are unicellular or multicellular?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What is meant by eukaryotic  and prokaryotic?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6" name="Picture 6" descr="ag00142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77397"/>
            <a:ext cx="31067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2436" y="228600"/>
            <a:ext cx="80883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Five kingdom classification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2954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hlinkClick r:id="rId2" action="ppaction://hlinksldjump"/>
              </a:rPr>
              <a:t>1.Kingdom Monera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2.Kingdom Protista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hlinkClick r:id="rId4" action="ppaction://hlinksldjump"/>
              </a:rPr>
              <a:t>3.Kingdom Fungi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hlinkClick r:id="rId5" action="ppaction://hlinksldjump"/>
              </a:rPr>
              <a:t>4.Kingdom Plantae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hlinkClick r:id="rId6" action="ppaction://hlinksldjump"/>
              </a:rPr>
              <a:t>5.Kingdom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hlinkClick r:id="rId6" action="ppaction://hlinksldjump"/>
              </a:rPr>
              <a:t>Animals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6620" y="1828800"/>
            <a:ext cx="431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(Click on the Kingdom name)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90" y="4267200"/>
            <a:ext cx="4368020" cy="228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4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2255" y="304800"/>
            <a:ext cx="6819496" cy="64325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Created by-Mohit sahu</a:t>
            </a:r>
          </a:p>
          <a:p>
            <a:pPr algn="ctr"/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Contact him @-</a:t>
            </a: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/>
              </a:rPr>
              <a:t>generation6boy@gmail.com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</a:t>
            </a:r>
            <a:endParaRPr lang="en-US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5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228600"/>
            <a:ext cx="31309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1.Kingdom  monera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38200"/>
            <a:ext cx="868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Unicellular and Prokaryotic.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True nucleus is absent.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Monerans are mainly Bacterias.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Mostly have a rigid cell wall.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Microscopic organisms.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Have various modes of nutrition,could be Autotropic(make their own food)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or Hetetopic(depending on other organisms for food)</a:t>
            </a:r>
            <a:endParaRPr lang="en-US" dirty="0">
              <a:latin typeface="Arial Rounded MT Bold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Have two Major groups-</a:t>
            </a:r>
          </a:p>
          <a:p>
            <a:r>
              <a:rPr lang="en-US" dirty="0" smtClean="0">
                <a:latin typeface="Arial Rounded MT Bold" pitchFamily="34" charset="0"/>
              </a:rPr>
              <a:t>     1. Eubacteria(true bacteria).It includes bacteria and cynobacteia</a:t>
            </a:r>
            <a:endParaRPr lang="en-US" dirty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     2.Archaebacteria (ancient bacteria)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Examples- </a:t>
            </a:r>
            <a:r>
              <a:rPr lang="en-US" i="1" dirty="0" smtClean="0">
                <a:latin typeface="Arial Rounded MT Bold" pitchFamily="34" charset="0"/>
              </a:rPr>
              <a:t>E.coli </a:t>
            </a:r>
          </a:p>
        </p:txBody>
      </p:sp>
      <p:sp>
        <p:nvSpPr>
          <p:cNvPr id="2" name="Rectangle 1"/>
          <p:cNvSpPr/>
          <p:nvPr/>
        </p:nvSpPr>
        <p:spPr>
          <a:xfrm>
            <a:off x="3564854" y="6400800"/>
            <a:ext cx="179247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600" b="1" i="1" u="sng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hlinkshowjump?jump=previousslide"/>
              </a:rPr>
              <a:t>Go to homepage-</a:t>
            </a:r>
            <a:endParaRPr lang="en-US" sz="1600" b="1" i="1" u="sng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97" y="3706761"/>
            <a:ext cx="363934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0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38249" y="228600"/>
            <a:ext cx="32389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.Kingdom 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Protista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38200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Unicellular and Eukaryotic.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True nucleus is Present.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Protista are mainly Protozoans.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Microscopic organisms.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Have various modes of nutrition,could be Autotropic(make their own food)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or Hetetopic(depending on other organisms for food)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Examples – </a:t>
            </a:r>
            <a:r>
              <a:rPr lang="en-US" i="1" dirty="0" smtClean="0">
                <a:latin typeface="Arial Rounded MT Bold" pitchFamily="34" charset="0"/>
              </a:rPr>
              <a:t>Diatoms and amoeba </a:t>
            </a:r>
            <a:endParaRPr lang="en-US" i="1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4854" y="6400800"/>
            <a:ext cx="179247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600" b="1" i="1" u="sng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Go to homepage-</a:t>
            </a:r>
            <a:endParaRPr lang="en-US" sz="1600" b="1" i="1" u="sng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BRIE028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25" y="32004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8534" y="228600"/>
            <a:ext cx="27783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.Kingdom 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Fungi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382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Mainly have Multicellular body with the exception of yeast which is unicellular fungi.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True nucleus is Present.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Their cell wall is made up of chitin ( a tough complex sugar 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Their body is in the form of interwoven mass of fine thread like structures called Mycelium (a bunch of fine thread structures are called Mycelium)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 particular or individual thread structure is called Hyphae.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They have saprophytic nutrition i.e. live on the dead and decaying matter. Hence they are also called Saprophytes.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Examples- </a:t>
            </a:r>
            <a:r>
              <a:rPr lang="en-US" i="1" dirty="0" smtClean="0">
                <a:latin typeface="Arial Rounded MT Bold" pitchFamily="34" charset="0"/>
              </a:rPr>
              <a:t>Yeast , Penicillium</a:t>
            </a:r>
          </a:p>
        </p:txBody>
      </p:sp>
      <p:sp>
        <p:nvSpPr>
          <p:cNvPr id="8" name="Rectangle 7"/>
          <p:cNvSpPr/>
          <p:nvPr/>
        </p:nvSpPr>
        <p:spPr>
          <a:xfrm>
            <a:off x="3564854" y="6400800"/>
            <a:ext cx="179247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600" b="1" i="1" u="sng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Go to homepage-</a:t>
            </a:r>
            <a:endParaRPr lang="en-US" sz="1600" b="1" i="1" u="sng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3" descr="fun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00522"/>
            <a:ext cx="3489325" cy="26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9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8742" y="228600"/>
            <a:ext cx="31379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.Kingdom 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Plantae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38200"/>
            <a:ext cx="868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They are Eukaryotic and Multicellular.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They have an additional covering on plasma membrane called Cell membrane.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Their cell wall is made up of cellulose.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They are autotrophs.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Include Major groups-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latin typeface="Arial Rounded MT Bold" pitchFamily="34" charset="0"/>
              </a:rPr>
              <a:t>Thallophyta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latin typeface="Arial Rounded MT Bold" pitchFamily="34" charset="0"/>
              </a:rPr>
              <a:t>Bryophyta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latin typeface="Arial Rounded MT Bold" pitchFamily="34" charset="0"/>
              </a:rPr>
              <a:t>Pteridophyta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latin typeface="Arial Rounded MT Bold" pitchFamily="34" charset="0"/>
              </a:rPr>
              <a:t>Gymnosperms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latin typeface="Arial Rounded MT Bold" pitchFamily="34" charset="0"/>
              </a:rPr>
              <a:t>Angiosperms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71399" y="6400800"/>
            <a:ext cx="77938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600" b="1" i="1" u="sng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Next--</a:t>
            </a:r>
            <a:endParaRPr lang="en-US" sz="1600" b="1" i="1" u="sng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8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2862" y="228600"/>
            <a:ext cx="30096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Kingdom 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Plantae 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382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They are classified in 5 groups-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latin typeface="Arial Rounded MT Bold" pitchFamily="34" charset="0"/>
              </a:rPr>
              <a:t>THALLOPHYTA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latin typeface="Arial Rounded MT Bold" pitchFamily="34" charset="0"/>
              </a:rPr>
              <a:t>BRYOPHYTA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latin typeface="Arial Rounded MT Bold" pitchFamily="34" charset="0"/>
              </a:rPr>
              <a:t>PTERIDOPHYTA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latin typeface="Arial Rounded MT Bold" pitchFamily="34" charset="0"/>
              </a:rPr>
              <a:t>ANGIOSPERMS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>
                <a:latin typeface="Arial Rounded MT Bold" pitchFamily="34" charset="0"/>
              </a:rPr>
              <a:t>GYMNOSPERMS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71365"/>
            <a:ext cx="5029200" cy="3143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41" y="4321791"/>
            <a:ext cx="3048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76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4757" y="228600"/>
            <a:ext cx="512589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Thallophyta</a:t>
            </a:r>
          </a:p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Thallus-undifferentiated;  phyta- plant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Their body is not differentiated (means not divided in stems, roots and leaves.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 undifferentiated body is called </a:t>
            </a:r>
            <a:r>
              <a:rPr lang="en-US" dirty="0">
                <a:latin typeface="Arial Rounded MT Bold" pitchFamily="34" charset="0"/>
              </a:rPr>
              <a:t>T</a:t>
            </a:r>
            <a:r>
              <a:rPr lang="en-US" dirty="0" smtClean="0">
                <a:latin typeface="Arial Rounded MT Bold" pitchFamily="34" charset="0"/>
              </a:rPr>
              <a:t>hallus.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Their vascular system (means there is no xylem and phloem )is absent.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There is no embryo formation.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 plants in this group are mainly Algae.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2329" y="228600"/>
            <a:ext cx="12907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Algae</a:t>
            </a:r>
          </a:p>
          <a:p>
            <a:pPr algn="ctr"/>
            <a:endParaRPr lang="en-U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807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You must have noticed a green scum in a pond , stagnant water (means water which has been stored for a long time) or on moist walls . These are generally Algae.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They are green Thallophytes containing chlorophyll. In many algae this green color is hidden by some other pigment. Thus there may be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blue –green</a:t>
            </a:r>
            <a:r>
              <a:rPr lang="en-US" dirty="0" smtClean="0">
                <a:latin typeface="Arial Rounded MT Bold" pitchFamily="34" charset="0"/>
              </a:rPr>
              <a:t>,</a:t>
            </a:r>
            <a:r>
              <a:rPr lang="en-US" dirty="0" smtClean="0">
                <a:solidFill>
                  <a:schemeClr val="accent4"/>
                </a:solidFill>
                <a:latin typeface="Arial Rounded MT Bold" pitchFamily="34" charset="0"/>
              </a:rPr>
              <a:t> brown </a:t>
            </a:r>
            <a:r>
              <a:rPr lang="en-US" dirty="0" smtClean="0">
                <a:latin typeface="Arial Rounded MT Bold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red</a:t>
            </a:r>
            <a:r>
              <a:rPr lang="en-US" dirty="0" smtClean="0">
                <a:latin typeface="Arial Rounded MT Bold" pitchFamily="34" charset="0"/>
              </a:rPr>
              <a:t> or even 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purple algae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Algae are autotrophic because they can make their own food with the help of chlorophyll.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Their cell wall is made up of Cellulose.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They are mainly aquatic.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Some forms of algae grow on the bark of trees, on the rocks and on the surface of moist soil.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They may be unicellular or multicellular.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The multicellular forms are generally ribbon like.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EXAMPLES- </a:t>
            </a:r>
            <a:r>
              <a:rPr lang="en-US" i="1" dirty="0" smtClean="0">
                <a:latin typeface="Arial Rounded MT Bold" pitchFamily="34" charset="0"/>
              </a:rPr>
              <a:t>CHLAMYDOMONAS  </a:t>
            </a:r>
            <a:r>
              <a:rPr lang="en-US" b="1" dirty="0" smtClean="0">
                <a:latin typeface="Arial Rounded MT Bold" pitchFamily="34" charset="0"/>
              </a:rPr>
              <a:t>(</a:t>
            </a:r>
            <a:r>
              <a:rPr lang="en-US" dirty="0" smtClean="0">
                <a:latin typeface="Arial Rounded MT Bold" pitchFamily="34" charset="0"/>
              </a:rPr>
              <a:t>unicellular algae) , </a:t>
            </a:r>
            <a:r>
              <a:rPr lang="en-US" i="1" dirty="0" smtClean="0">
                <a:latin typeface="Arial Rounded MT Bold" pitchFamily="34" charset="0"/>
              </a:rPr>
              <a:t>Ulothrix</a:t>
            </a:r>
            <a:r>
              <a:rPr lang="en-US" dirty="0" smtClean="0">
                <a:latin typeface="Arial Rounded MT Bold" pitchFamily="34" charset="0"/>
              </a:rPr>
              <a:t>  etc.</a:t>
            </a:r>
            <a:endParaRPr lang="en-US" i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262</TotalTime>
  <Words>976</Words>
  <Application>Microsoft Office PowerPoint</Application>
  <PresentationFormat>On-screen Show (4:3)</PresentationFormat>
  <Paragraphs>189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Mohi</dc:creator>
  <cp:lastModifiedBy>Mohi</cp:lastModifiedBy>
  <cp:revision>31</cp:revision>
  <dcterms:created xsi:type="dcterms:W3CDTF">2014-05-11T21:41:50Z</dcterms:created>
  <dcterms:modified xsi:type="dcterms:W3CDTF">2014-08-16T22:48:30Z</dcterms:modified>
</cp:coreProperties>
</file>