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5" r:id="rId4"/>
    <p:sldId id="284" r:id="rId5"/>
    <p:sldId id="286" r:id="rId6"/>
    <p:sldId id="280" r:id="rId7"/>
    <p:sldId id="288" r:id="rId8"/>
    <p:sldId id="289" r:id="rId9"/>
    <p:sldId id="282" r:id="rId10"/>
    <p:sldId id="292" r:id="rId11"/>
    <p:sldId id="291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3A26-28E4-4DC1-A617-60E4D9A2341D}" type="datetimeFigureOut">
              <a:rPr lang="zh-CN" altLang="en-US" smtClean="0"/>
              <a:pPr/>
              <a:t>2013/6/13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1A5D0-C39A-4D3C-ACD8-DF4053CD1B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8/80/Arthropoda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Biological_classification_L_Pengo_vflip.sv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en.wikipedia.org/wiki/File:E.-coli-growth.gi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File:Rio_tinto_river_CarolStoker_NASA_Ames_Research_Cente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File:Champagne_vent_white_smoker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File:Eukaryota_diversity_2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altLang="zh-CN" dirty="0" smtClean="0"/>
              <a:t>The Diversity of Life (Part 2)</a:t>
            </a:r>
            <a:endParaRPr lang="zh-CN" altLang="en-US" dirty="0"/>
          </a:p>
        </p:txBody>
      </p:sp>
      <p:pic>
        <p:nvPicPr>
          <p:cNvPr id="1026" name="Picture 2" descr="http://www2.hoover.k12.al.us/schools/sphs/Faculty2/SMillard/PublishingImages/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86560"/>
            <a:ext cx="7158742" cy="537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Arthropods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An arthropod is an animal with no backbone but with an hard shell on the outside</a:t>
            </a:r>
          </a:p>
          <a:p>
            <a:r>
              <a:rPr lang="en-US" altLang="zh-CN" dirty="0" smtClean="0"/>
              <a:t>Insects, spiders, shrimp, crabs, and scorpions are arthropods</a:t>
            </a:r>
          </a:p>
        </p:txBody>
      </p:sp>
      <p:pic>
        <p:nvPicPr>
          <p:cNvPr id="3074" name="Picture 2" descr="File:Arthropod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152524"/>
            <a:ext cx="3810000" cy="570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Known Species of Organisms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24083"/>
            <a:ext cx="7924799" cy="60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2800" y="1066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Protists</a:t>
            </a:r>
            <a:endParaRPr lang="zh-CN" alt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r>
              <a:rPr lang="en-US" altLang="zh-CN" dirty="0" smtClean="0">
                <a:cs typeface="Times New Roman" pitchFamily="18" charset="0"/>
              </a:rPr>
              <a:t>There are many different sizes of </a:t>
            </a:r>
            <a:r>
              <a:rPr lang="en-US" altLang="zh-CN" dirty="0" err="1" smtClean="0">
                <a:cs typeface="Times New Roman" pitchFamily="18" charset="0"/>
              </a:rPr>
              <a:t>taxa</a:t>
            </a:r>
            <a:endParaRPr lang="en-US" altLang="zh-CN" dirty="0" smtClean="0">
              <a:cs typeface="Times New Roman" pitchFamily="18" charset="0"/>
            </a:endParaRPr>
          </a:p>
          <a:p>
            <a:pPr>
              <a:buFontTx/>
              <a:buChar char="•"/>
              <a:defRPr/>
            </a:pPr>
            <a:r>
              <a:rPr lang="en-US" altLang="zh-CN" dirty="0" smtClean="0">
                <a:cs typeface="Times New Roman" pitchFamily="18" charset="0"/>
              </a:rPr>
              <a:t>The biggest </a:t>
            </a:r>
            <a:r>
              <a:rPr lang="en-US" altLang="zh-CN" dirty="0" err="1" smtClean="0">
                <a:cs typeface="Times New Roman" pitchFamily="18" charset="0"/>
              </a:rPr>
              <a:t>taxon</a:t>
            </a:r>
            <a:r>
              <a:rPr lang="en-US" altLang="zh-CN" dirty="0" smtClean="0">
                <a:cs typeface="Times New Roman" pitchFamily="18" charset="0"/>
              </a:rPr>
              <a:t> is “domain”</a:t>
            </a:r>
          </a:p>
          <a:p>
            <a:pPr>
              <a:buFontTx/>
              <a:buChar char="•"/>
              <a:defRPr/>
            </a:pPr>
            <a:r>
              <a:rPr lang="en-US" altLang="zh-CN" dirty="0" smtClean="0">
                <a:cs typeface="Times New Roman" pitchFamily="18" charset="0"/>
              </a:rPr>
              <a:t>There are 3 domains: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altLang="zh-CN" sz="3200" dirty="0" smtClean="0">
                <a:cs typeface="Times New Roman" pitchFamily="18" charset="0"/>
              </a:rPr>
              <a:t>Bacteria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altLang="zh-CN" sz="3200" dirty="0" smtClean="0">
                <a:cs typeface="Times New Roman" pitchFamily="18" charset="0"/>
              </a:rPr>
              <a:t>Archaea</a:t>
            </a:r>
          </a:p>
          <a:p>
            <a:pPr marL="914400" lvl="1" indent="-514350">
              <a:buFont typeface="+mj-lt"/>
              <a:buAutoNum type="arabicPeriod"/>
              <a:defRPr/>
            </a:pPr>
            <a:r>
              <a:rPr lang="en-US" altLang="zh-CN" sz="3200" dirty="0" err="1" smtClean="0">
                <a:cs typeface="Times New Roman" pitchFamily="18" charset="0"/>
              </a:rPr>
              <a:t>Eukaryota</a:t>
            </a:r>
            <a:endParaRPr lang="en-US" altLang="zh-CN" sz="3200" dirty="0" smtClean="0"/>
          </a:p>
          <a:p>
            <a:endParaRPr lang="zh-CN" altLang="en-US" dirty="0"/>
          </a:p>
        </p:txBody>
      </p:sp>
      <p:pic>
        <p:nvPicPr>
          <p:cNvPr id="24578" name="Picture 2" descr="http://upload.wikimedia.org/wikipedia/commons/thumb/a/a5/Biological_classification_L_Pengo_vflip.svg/150px-Biological_classification_L_Pengo_vflip.svg.png">
            <a:hlinkClick r:id="rId2" tooltip="File:Biological classification L Pengo vflip.svg"/>
          </p:cNvPr>
          <p:cNvPicPr>
            <a:picLocks noChangeAspect="1" noChangeArrowheads="1"/>
          </p:cNvPicPr>
          <p:nvPr/>
        </p:nvPicPr>
        <p:blipFill>
          <a:blip r:embed="rId3"/>
          <a:srcRect t="13223"/>
          <a:stretch>
            <a:fillRect/>
          </a:stretch>
        </p:blipFill>
        <p:spPr bwMode="auto">
          <a:xfrm>
            <a:off x="7010400" y="3124200"/>
            <a:ext cx="1676400" cy="3733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5410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These are the biological </a:t>
            </a:r>
            <a:r>
              <a:rPr lang="en-US" altLang="zh-CN" dirty="0" err="1" smtClean="0"/>
              <a:t>taxa</a:t>
            </a:r>
            <a:r>
              <a:rPr lang="en-US" altLang="zh-CN" dirty="0" smtClean="0"/>
              <a:t>, with the biggest at the top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Bacteria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Bacteria are single-celled (each organism is only one cell)</a:t>
            </a:r>
          </a:p>
          <a:p>
            <a:r>
              <a:rPr lang="en-US" altLang="zh-CN" dirty="0" smtClean="0"/>
              <a:t>They don’t have organelles</a:t>
            </a:r>
          </a:p>
          <a:p>
            <a:r>
              <a:rPr lang="en-US" altLang="zh-CN" dirty="0" smtClean="0"/>
              <a:t>Some bacteria cause human diseases, but others help us</a:t>
            </a:r>
          </a:p>
          <a:p>
            <a:r>
              <a:rPr lang="en-US" altLang="zh-CN" dirty="0" smtClean="0"/>
              <a:t>Bacteria can live in many places, including inside animals, like you!</a:t>
            </a:r>
          </a:p>
        </p:txBody>
      </p:sp>
      <p:pic>
        <p:nvPicPr>
          <p:cNvPr id="23554" name="Picture 2" descr="http://upload.wikimedia.org/wikipedia/commons/2/27/E.-coli-growth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562600"/>
            <a:ext cx="942975" cy="10382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19600" y="5715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This animation shows bacteria making copies of themselves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Archaea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altLang="zh-CN" dirty="0" smtClean="0"/>
              <a:t>Archaea are like bacteria in that they are single-celled and don’t have organelles</a:t>
            </a:r>
          </a:p>
          <a:p>
            <a:r>
              <a:rPr lang="en-US" altLang="zh-CN" dirty="0" smtClean="0"/>
              <a:t>They can live in extreme places where, </a:t>
            </a:r>
            <a:r>
              <a:rPr lang="en-US" altLang="zh-CN" dirty="0" smtClean="0"/>
              <a:t>until </a:t>
            </a:r>
            <a:r>
              <a:rPr lang="en-US" altLang="zh-CN" dirty="0" smtClean="0"/>
              <a:t>recently, it was thought life cannot exist</a:t>
            </a:r>
          </a:p>
          <a:p>
            <a:r>
              <a:rPr lang="en-US" altLang="zh-CN" dirty="0" smtClean="0"/>
              <a:t>Archaea can live in hot springs, underwater volcanoes, and sewage treatment plants</a:t>
            </a:r>
          </a:p>
          <a:p>
            <a:r>
              <a:rPr lang="en-US" altLang="zh-CN" dirty="0" smtClean="0"/>
              <a:t>A lot is still being learned about Archaea</a:t>
            </a:r>
          </a:p>
        </p:txBody>
      </p:sp>
      <p:pic>
        <p:nvPicPr>
          <p:cNvPr id="22530" name="Picture 2" descr="http://upload.wikimedia.org/wikipedia/commons/thumb/b/b0/Rio_tinto_river_CarolStoker_NASA_Ames_Research_Center.jpg/200px-Rio_tinto_river_CarolStoker_NASA_Ames_Research_Cen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81600"/>
            <a:ext cx="1905000" cy="1428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5105400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new group of </a:t>
            </a:r>
            <a:r>
              <a:rPr lang="en-US" dirty="0" err="1" smtClean="0"/>
              <a:t>archaea</a:t>
            </a:r>
            <a:r>
              <a:rPr lang="en-US" dirty="0" smtClean="0"/>
              <a:t> was recently discovered in  poisonous water from mines</a:t>
            </a:r>
            <a:endParaRPr lang="zh-CN" altLang="en-US" dirty="0"/>
          </a:p>
        </p:txBody>
      </p:sp>
      <p:pic>
        <p:nvPicPr>
          <p:cNvPr id="22532" name="Picture 4" descr="Champagne vent white smokers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2095500" cy="15716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33600" y="5334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Archaea can live in hydrothermal vents, which are parts of an underwater volcano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Eukaryota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Eukaryota</a:t>
            </a:r>
            <a:r>
              <a:rPr lang="en-US" altLang="zh-CN" dirty="0" smtClean="0"/>
              <a:t> cells have organelles and are bigger and more complex than bacteria or </a:t>
            </a:r>
            <a:r>
              <a:rPr lang="en-US" altLang="zh-CN" dirty="0" err="1" smtClean="0"/>
              <a:t>archaea</a:t>
            </a:r>
            <a:endParaRPr lang="en-US" altLang="zh-CN" dirty="0" smtClean="0"/>
          </a:p>
          <a:p>
            <a:r>
              <a:rPr lang="en-US" altLang="zh-CN" dirty="0" err="1" smtClean="0"/>
              <a:t>Eukaryota</a:t>
            </a:r>
            <a:r>
              <a:rPr lang="en-US" altLang="zh-CN" dirty="0" smtClean="0"/>
              <a:t> are the only group that can have more than one cell in one organism (</a:t>
            </a:r>
            <a:r>
              <a:rPr lang="en-US" altLang="zh-CN" dirty="0" err="1" smtClean="0"/>
              <a:t>multicellular</a:t>
            </a:r>
            <a:r>
              <a:rPr lang="en-US" altLang="zh-CN" dirty="0" smtClean="0"/>
              <a:t>), although some </a:t>
            </a:r>
            <a:r>
              <a:rPr lang="en-US" altLang="zh-CN" dirty="0" err="1" smtClean="0"/>
              <a:t>eukaryota</a:t>
            </a:r>
            <a:r>
              <a:rPr lang="en-US" altLang="zh-CN" dirty="0" smtClean="0"/>
              <a:t> are single-celled</a:t>
            </a:r>
          </a:p>
          <a:p>
            <a:r>
              <a:rPr lang="en-US" altLang="zh-CN" dirty="0" smtClean="0"/>
              <a:t>Which domain are humans in?</a:t>
            </a:r>
            <a:endParaRPr lang="zh-CN" altLang="en-US" dirty="0"/>
          </a:p>
        </p:txBody>
      </p:sp>
      <p:pic>
        <p:nvPicPr>
          <p:cNvPr id="7170" name="Picture 2" descr="http://upload.wikimedia.org/wikipedia/commons/thumb/7/7d/Eukaryota_diversity_2.jpg/220px-Eukaryota_diversity_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4371974"/>
            <a:ext cx="2095500" cy="2486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8FD64-CFEB-4B5E-AE54-E13329434EAF}" type="slidenum">
              <a:rPr lang="en-US" altLang="zh-CN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916305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Domain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Eukaryota’s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 Kingdoms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Protists: 1 of </a:t>
            </a:r>
            <a:r>
              <a:rPr lang="en-US" altLang="zh-CN" dirty="0" err="1" smtClean="0"/>
              <a:t>Eukaryota’s</a:t>
            </a:r>
            <a:r>
              <a:rPr lang="en-US" altLang="zh-CN" dirty="0" smtClean="0"/>
              <a:t> 4 Kingdoms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876800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cs typeface="Times New Roman" pitchFamily="18" charset="0"/>
              </a:rPr>
              <a:t>All protists are very small</a:t>
            </a:r>
          </a:p>
          <a:p>
            <a:r>
              <a:rPr lang="en-US" altLang="zh-CN" dirty="0" smtClean="0">
                <a:cs typeface="Times New Roman" pitchFamily="18" charset="0"/>
              </a:rPr>
              <a:t>Some protists are like plants and make food from sunlight, while others are more like animals and get their food from other living things</a:t>
            </a:r>
            <a:endParaRPr lang="zh-CN" altLang="en-US" dirty="0"/>
          </a:p>
        </p:txBody>
      </p:sp>
      <p:pic>
        <p:nvPicPr>
          <p:cNvPr id="4" name="Picture 4" descr="protis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0" y="1676400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Fungi : 1 of </a:t>
            </a:r>
            <a:r>
              <a:rPr lang="en-US" altLang="zh-CN" dirty="0" err="1" smtClean="0"/>
              <a:t>Eukaryota’s</a:t>
            </a:r>
            <a:r>
              <a:rPr lang="en-US" altLang="zh-CN" dirty="0" smtClean="0"/>
              <a:t> 4 Kingdoms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  <a:defRPr/>
            </a:pPr>
            <a:r>
              <a:rPr lang="en-US" dirty="0" err="1" smtClean="0"/>
              <a:t>Multicellular</a:t>
            </a:r>
            <a:r>
              <a:rPr lang="en-US" dirty="0" smtClean="0"/>
              <a:t>, except yeast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Fungi digest food outside their body and then absorb it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Besides Protists and Fungi, the other 2 Kingdoms are Plants and Animals</a:t>
            </a:r>
          </a:p>
          <a:p>
            <a:endParaRPr lang="zh-CN" altLang="en-US" dirty="0"/>
          </a:p>
        </p:txBody>
      </p:sp>
      <p:pic>
        <p:nvPicPr>
          <p:cNvPr id="4" name="Picture 4" descr="fun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24000"/>
            <a:ext cx="43434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Species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“Species” is the smallest commonly used unit of biological classification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zh-CN" dirty="0" smtClean="0"/>
              <a:t>There are about 1.7 million known species of organisms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zh-CN" dirty="0" smtClean="0"/>
              <a:t>New species are still being found</a:t>
            </a:r>
          </a:p>
          <a:p>
            <a:pPr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altLang="zh-CN" dirty="0" smtClean="0"/>
              <a:t>About 70% of all known species are </a:t>
            </a:r>
            <a:r>
              <a:rPr lang="en-US" altLang="zh-CN" dirty="0" smtClean="0"/>
              <a:t>Arthropods, </a:t>
            </a:r>
            <a:r>
              <a:rPr lang="en-US" altLang="zh-CN" dirty="0" smtClean="0"/>
              <a:t>which is a phylum (a smaller group) within the animal kingdom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36F7A-343C-4777-9E05-974281B14F8F}" type="slidenum">
              <a:rPr lang="en-US" altLang="zh-CN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377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Diversity of Life (Part 2)</vt:lpstr>
      <vt:lpstr>Domains</vt:lpstr>
      <vt:lpstr>Bacteria</vt:lpstr>
      <vt:lpstr>Archaea</vt:lpstr>
      <vt:lpstr>Eukaryota</vt:lpstr>
      <vt:lpstr>Slide 6</vt:lpstr>
      <vt:lpstr>Protists: 1 of Eukaryota’s 4 Kingdoms</vt:lpstr>
      <vt:lpstr>Fungi : 1 of Eukaryota’s 4 Kingdoms</vt:lpstr>
      <vt:lpstr>Species</vt:lpstr>
      <vt:lpstr>Arthropods</vt:lpstr>
      <vt:lpstr>Known Species of Organisms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of Living Things part 2</dc:title>
  <dc:creator>Teacher</dc:creator>
  <cp:lastModifiedBy>Teacher</cp:lastModifiedBy>
  <cp:revision>36</cp:revision>
  <dcterms:created xsi:type="dcterms:W3CDTF">2013-06-12T05:24:49Z</dcterms:created>
  <dcterms:modified xsi:type="dcterms:W3CDTF">2013-06-13T03:44:12Z</dcterms:modified>
</cp:coreProperties>
</file>