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98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65235-1021-4DCE-8F67-9CA1548E8F2C}" type="datetimeFigureOut">
              <a:rPr lang="en-ZA" smtClean="0"/>
              <a:t>2011/12/03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F1363-0667-4D6B-8437-7CFEB00FE883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.za/imgres?imgurl=http://rehydrate.org/dd/img1/dd121.jpg&amp;imgrefurl=http://rehydrate.org/dd/dd12.htm&amp;usg=__qjSXuB2hkBVXsMgn4WLB94-4G-k=&amp;h=527&amp;w=361&amp;sz=18&amp;hl=en&amp;start=13&amp;sig2=lxkkZxl5ThhCBH_91Llf8g&amp;zoom=1&amp;tbnid=zm2fLr3iBl7r_M:&amp;tbnh=132&amp;tbnw=90&amp;ei=WHfaTuCjFs6biQflyITyDQ&amp;prev=/search%3Fq%3Dcholera%2Bpictures%26hl%3Den%26sa%3DX%26rlz%3D1R2ADFA_enZA444%26biw%3D1280%26bih%3D561%26tbm%3Disch%26prmd%3Dimvns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za/imgres?imgurl=http://sanitationupdates.files.wordpress.com/2010/11/cholera-poster-haiti.jpg%3Fw%3D421%26h%3D541&amp;imgrefurl=http://washlac.wordpress.com/2010/11/08/haiti-unarmed-in-the-fight-against-cholera-death-toll-passes-500/&amp;usg=__1ZoAtL26364d5JnM8f9ypQtK_c0=&amp;h=540&amp;w=421&amp;sz=136&amp;hl=en&amp;start=23&amp;sig2=hNOo4dlVHLKRgvd_Jzo9UQ&amp;zoom=1&amp;tbnid=bOoj99EJRNnbzM:&amp;tbnh=132&amp;tbnw=103&amp;ei=wHfaTryPBa2ViQfq-LXYDQ&amp;prev=/search%3Fq%3Dcholera%2Bpictures%26start%3D20%26hl%3Den%26sa%3DN%26rlz%3D1R2ADFA_enZA444%26biw%3D1280%26bih%3D561%26tbm%3Disch%26prmd%3Dimvns&amp;itbs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za/imgres?imgurl=http://topnews.net.nz/data/cholera.jpg&amp;imgrefurl=http://topnews.net.nz/content/215924-outbreak-cholera-haiti&amp;usg=__62tt6qIISlSwIoxIZyJAyW5aMZI=&amp;h=455&amp;w=600&amp;sz=29&amp;hl=en&amp;start=6&amp;sig2=MAYBFEJKjej3GTdnF1XR3w&amp;zoom=1&amp;tbnid=dcIefOXgztVBiM:&amp;tbnh=102&amp;tbnw=135&amp;ei=WHfaTuCjFs6biQflyITyDQ&amp;prev=/search%3Fq%3Dcholera%2Bpictures%26hl%3Den%26sa%3DX%26rlz%3D1R2ADFA_enZA444%26biw%3D1280%26bih%3D561%26tbm%3Disch%26prmd%3Dimvns&amp;itbs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za/imgres?imgurl=http://www.crucell.com/page/images/thumb/w600h349_Dukoral_Cholera%2Bcases_2004-2009_low%2Bres.jpg&amp;imgrefurl=http://cholera1.wikispaces.com/Cholera%2BGrowth%2Band%2BRate%2BMaps&amp;usg=__v5_2RD5542awbnxyoSyU5gFNI04=&amp;h=349&amp;w=600&amp;sz=45&amp;hl=en&amp;start=40&amp;sig2=u_x2huv0-3oFONvhs7eGzw&amp;zoom=1&amp;tbnid=uvapLQm052v8BM:&amp;tbnh=79&amp;tbnw=135&amp;ei=wHfaTryPBa2ViQfq-LXYDQ&amp;prev=/search%3Fq%3Dcholera%2Bpictures%26start%3D20%26hl%3Den%26sa%3DN%26rlz%3D1R2ADFA_enZA444%26biw%3D1280%26bih%3D561%26tbm%3Disch%26prmd%3Dimvns&amp;itbs=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sz="8000" dirty="0" smtClean="0"/>
              <a:t>Cholera</a:t>
            </a:r>
            <a:endParaRPr lang="en-ZA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opnews.net.nz/images/cholera-bacte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3743325" cy="2857500"/>
          </a:xfrm>
          <a:prstGeom prst="rect">
            <a:avLst/>
          </a:prstGeom>
          <a:noFill/>
        </p:spPr>
      </p:pic>
      <p:pic>
        <p:nvPicPr>
          <p:cNvPr id="1028" name="Picture 4" descr="http://www.michellehenry.fr/choler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933699"/>
            <a:ext cx="5705475" cy="3924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3.gstatic.com/images?q=tbn:ANd9GcRHkq_uD0tvundHq3MDUlVMzk8X2pEv6w_-d5IZ9wLIueo2h9rtj4gzAD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48680"/>
            <a:ext cx="2012949" cy="2952328"/>
          </a:xfrm>
          <a:prstGeom prst="rect">
            <a:avLst/>
          </a:prstGeom>
          <a:noFill/>
        </p:spPr>
      </p:pic>
      <p:pic>
        <p:nvPicPr>
          <p:cNvPr id="15364" name="Picture 4" descr="http://t2.gstatic.com/images?q=tbn:ANd9GcR4Z1EC9EbJkCFTdiXAD1IfRnlXJyMekesd3a572sNsoOV2Z-UFTaNNY8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764704"/>
            <a:ext cx="2382615" cy="1800200"/>
          </a:xfrm>
          <a:prstGeom prst="rect">
            <a:avLst/>
          </a:prstGeom>
          <a:noFill/>
        </p:spPr>
      </p:pic>
      <p:pic>
        <p:nvPicPr>
          <p:cNvPr id="15366" name="Picture 6" descr="http://t3.gstatic.com/images?q=tbn:ANd9GcR0u_y2zsd6FXP3x9uroivwv2Djecw7pTDjyD96kByDIltt6fQ-kRGreMY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3068960"/>
            <a:ext cx="2304256" cy="29530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1.gstatic.com/images?q=tbn:ANd9GcSg-5m5L3GbN9IBlSt7zdsqNXl7gMaufrp0-4pXzC4D-slpBsRyZ1DN6g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980728"/>
            <a:ext cx="4552905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Cholera</vt:lpstr>
      <vt:lpstr>Slide 2</vt:lpstr>
      <vt:lpstr>Slide 3</vt:lpstr>
      <vt:lpstr>Slide 4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Cholera</dc:title>
  <dc:creator>Janice</dc:creator>
  <cp:lastModifiedBy>Janice</cp:lastModifiedBy>
  <cp:revision>3</cp:revision>
  <dcterms:created xsi:type="dcterms:W3CDTF">2011-12-03T19:02:54Z</dcterms:created>
  <dcterms:modified xsi:type="dcterms:W3CDTF">2011-12-03T19:28:39Z</dcterms:modified>
</cp:coreProperties>
</file>